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24" r:id="rId2"/>
    <p:sldId id="4043" r:id="rId3"/>
    <p:sldId id="4029" r:id="rId4"/>
    <p:sldId id="4031" r:id="rId5"/>
    <p:sldId id="3830" r:id="rId6"/>
    <p:sldId id="4033" r:id="rId7"/>
    <p:sldId id="4034" r:id="rId8"/>
    <p:sldId id="4035" r:id="rId9"/>
    <p:sldId id="4036" r:id="rId10"/>
    <p:sldId id="4048" r:id="rId11"/>
    <p:sldId id="4037" r:id="rId12"/>
    <p:sldId id="4039" r:id="rId13"/>
    <p:sldId id="4038" r:id="rId14"/>
    <p:sldId id="4041" r:id="rId15"/>
    <p:sldId id="4044" r:id="rId16"/>
    <p:sldId id="4045" r:id="rId17"/>
    <p:sldId id="4046" r:id="rId18"/>
    <p:sldId id="4049" r:id="rId19"/>
    <p:sldId id="4050" r:id="rId20"/>
    <p:sldId id="4051" r:id="rId21"/>
    <p:sldId id="4052" r:id="rId22"/>
    <p:sldId id="4053" r:id="rId23"/>
    <p:sldId id="4057" r:id="rId24"/>
    <p:sldId id="4055" r:id="rId25"/>
    <p:sldId id="4058" r:id="rId26"/>
    <p:sldId id="4059" r:id="rId27"/>
    <p:sldId id="4056" r:id="rId28"/>
    <p:sldId id="4060" r:id="rId29"/>
    <p:sldId id="4061" r:id="rId30"/>
    <p:sldId id="4062" r:id="rId31"/>
    <p:sldId id="4063" r:id="rId32"/>
    <p:sldId id="4065" r:id="rId33"/>
    <p:sldId id="4066" r:id="rId34"/>
    <p:sldId id="4064" r:id="rId35"/>
    <p:sldId id="4067" r:id="rId36"/>
    <p:sldId id="4068" r:id="rId37"/>
    <p:sldId id="4069" r:id="rId38"/>
    <p:sldId id="4071" r:id="rId39"/>
    <p:sldId id="4072" r:id="rId40"/>
    <p:sldId id="4073" r:id="rId41"/>
    <p:sldId id="4074" r:id="rId42"/>
    <p:sldId id="4075" r:id="rId43"/>
    <p:sldId id="4076" r:id="rId44"/>
    <p:sldId id="3349" r:id="rId45"/>
    <p:sldId id="4070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850" autoAdjust="0"/>
  </p:normalViewPr>
  <p:slideViewPr>
    <p:cSldViewPr snapToGrid="0" snapToObjects="1">
      <p:cViewPr varScale="1">
        <p:scale>
          <a:sx n="61" d="100"/>
          <a:sy n="61" d="100"/>
        </p:scale>
        <p:origin x="736" y="24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3364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323DD19-BB7A-F044-9515-B3E17AA5A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3364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615F24A-269E-6842-978A-0367083ACD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3364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0A0F924-302C-1D46-9788-8892FDE642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4904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816E90C-55C9-E94D-8C40-4DCCFAC6D6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14904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A7D603A9-1AEA-924C-883F-D2849372F3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4904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755AD869-6048-4942-834A-91DE87AC3D3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615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14610B42-47CA-D34D-8F26-8CDBF4B757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29615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EFCCC6B-796E-DF45-9133-E5C6D46D55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29615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4588" y="3987774"/>
            <a:ext cx="10613272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78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25762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09786" y="3987774"/>
            <a:ext cx="10613271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279124" y="3970773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813" y="3847469"/>
            <a:ext cx="8255596" cy="11124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510751" y="2640259"/>
            <a:ext cx="13013023" cy="815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24377645" cy="9829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5783579"/>
            <a:ext cx="24949152" cy="8237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52727" y="1"/>
            <a:ext cx="7224923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7E32C3C-C000-B845-898A-C52C8EC759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79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F3E95E-3D63-3F40-8808-C2D70C1A19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355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166E673-353F-384C-B3D5-2A7A7D096E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38438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2D895D-3A3C-2640-8618-27E6D551B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173324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87947F3-B3ED-0741-ABB5-7C52F1D27E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5168" y="0"/>
            <a:ext cx="12182482" cy="12185648"/>
          </a:xfrm>
          <a:custGeom>
            <a:avLst/>
            <a:gdLst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12185648 h 12185648"/>
              <a:gd name="connsiteX4" fmla="*/ 0 w 12182482"/>
              <a:gd name="connsiteY4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482" h="12185648">
                <a:moveTo>
                  <a:pt x="0" y="0"/>
                </a:moveTo>
                <a:lnTo>
                  <a:pt x="12182482" y="0"/>
                </a:lnTo>
                <a:lnTo>
                  <a:pt x="12182482" y="12185648"/>
                </a:lnTo>
                <a:cubicBezTo>
                  <a:pt x="8096255" y="11959165"/>
                  <a:pt x="555627" y="1031028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9471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94003" y="4341494"/>
            <a:ext cx="11959962" cy="7653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D605BA-0C64-F04F-8599-F6D66F2E2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2" y="1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8347F-0354-514B-B196-2FC5ABB6413D}"/>
              </a:ext>
            </a:extLst>
          </p:cNvPr>
          <p:cNvSpPr txBox="1"/>
          <p:nvPr/>
        </p:nvSpPr>
        <p:spPr>
          <a:xfrm>
            <a:off x="1566763" y="9213711"/>
            <a:ext cx="1239512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MIRZA PRESENTATION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9638FF-6EB7-D044-8B16-62390D9A06E5}"/>
              </a:ext>
            </a:extLst>
          </p:cNvPr>
          <p:cNvGrpSpPr/>
          <p:nvPr/>
        </p:nvGrpSpPr>
        <p:grpSpPr>
          <a:xfrm>
            <a:off x="1566763" y="7994340"/>
            <a:ext cx="6619352" cy="940223"/>
            <a:chOff x="5865007" y="3945789"/>
            <a:chExt cx="6619352" cy="94022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F3ED735-2863-904F-8260-35E4CECB5EF8}"/>
                </a:ext>
              </a:extLst>
            </p:cNvPr>
            <p:cNvSpPr/>
            <p:nvPr/>
          </p:nvSpPr>
          <p:spPr>
            <a:xfrm>
              <a:off x="5865007" y="3945789"/>
              <a:ext cx="6619352" cy="94022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C76C4-F88F-1740-9927-94ADF16F0D65}"/>
                </a:ext>
              </a:extLst>
            </p:cNvPr>
            <p:cNvSpPr txBox="1"/>
            <p:nvPr/>
          </p:nvSpPr>
          <p:spPr>
            <a:xfrm>
              <a:off x="6376483" y="4154290"/>
              <a:ext cx="5596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JOHN DOE PRESENTATION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614D48-32BF-7141-9572-B0FDF7EB2AE9}"/>
              </a:ext>
            </a:extLst>
          </p:cNvPr>
          <p:cNvSpPr txBox="1"/>
          <p:nvPr/>
        </p:nvSpPr>
        <p:spPr>
          <a:xfrm>
            <a:off x="1566761" y="10537150"/>
            <a:ext cx="10142639" cy="16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706655-2654-B24C-B75D-52819562C472}"/>
              </a:ext>
            </a:extLst>
          </p:cNvPr>
          <p:cNvSpPr/>
          <p:nvPr/>
        </p:nvSpPr>
        <p:spPr>
          <a:xfrm>
            <a:off x="1252601" y="4501228"/>
            <a:ext cx="21872448" cy="692484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OBJECTIVES AS COMPANY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DB32C-98A9-254D-9562-535595B7F9D1}"/>
              </a:ext>
            </a:extLst>
          </p:cNvPr>
          <p:cNvSpPr txBox="1"/>
          <p:nvPr/>
        </p:nvSpPr>
        <p:spPr>
          <a:xfrm>
            <a:off x="2160253" y="5499093"/>
            <a:ext cx="361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702FD-E62C-724D-93F3-4B9695A2E7A1}"/>
              </a:ext>
            </a:extLst>
          </p:cNvPr>
          <p:cNvSpPr txBox="1"/>
          <p:nvPr/>
        </p:nvSpPr>
        <p:spPr>
          <a:xfrm>
            <a:off x="7864878" y="5499093"/>
            <a:ext cx="2795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ED9FC-8147-AF40-A9BE-D49D67FBC7A7}"/>
              </a:ext>
            </a:extLst>
          </p:cNvPr>
          <p:cNvSpPr txBox="1"/>
          <p:nvPr/>
        </p:nvSpPr>
        <p:spPr>
          <a:xfrm>
            <a:off x="12533178" y="5499093"/>
            <a:ext cx="4432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84BDC-0CA1-0A4F-8B38-838E87FABAC5}"/>
              </a:ext>
            </a:extLst>
          </p:cNvPr>
          <p:cNvSpPr txBox="1"/>
          <p:nvPr/>
        </p:nvSpPr>
        <p:spPr>
          <a:xfrm>
            <a:off x="18442963" y="5499093"/>
            <a:ext cx="361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04E3E-37A0-424A-8C43-8339A076CB42}"/>
              </a:ext>
            </a:extLst>
          </p:cNvPr>
          <p:cNvCxnSpPr>
            <a:cxnSpLocks/>
          </p:cNvCxnSpPr>
          <p:nvPr/>
        </p:nvCxnSpPr>
        <p:spPr>
          <a:xfrm>
            <a:off x="65200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A54B2E-2FB2-F345-8DDD-F88098A529D7}"/>
              </a:ext>
            </a:extLst>
          </p:cNvPr>
          <p:cNvCxnSpPr>
            <a:cxnSpLocks/>
          </p:cNvCxnSpPr>
          <p:nvPr/>
        </p:nvCxnSpPr>
        <p:spPr>
          <a:xfrm>
            <a:off x="120064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611CB-A594-3447-BFAD-D7182D9E4409}"/>
              </a:ext>
            </a:extLst>
          </p:cNvPr>
          <p:cNvCxnSpPr>
            <a:cxnSpLocks/>
          </p:cNvCxnSpPr>
          <p:nvPr/>
        </p:nvCxnSpPr>
        <p:spPr>
          <a:xfrm>
            <a:off x="174928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rminator 27">
            <a:extLst>
              <a:ext uri="{FF2B5EF4-FFF2-40B4-BE49-F238E27FC236}">
                <a16:creationId xmlns:a16="http://schemas.microsoft.com/office/drawing/2014/main" id="{24674D8F-8BC0-7146-A798-2AAB9D963B64}"/>
              </a:ext>
            </a:extLst>
          </p:cNvPr>
          <p:cNvSpPr/>
          <p:nvPr/>
        </p:nvSpPr>
        <p:spPr>
          <a:xfrm>
            <a:off x="2165655" y="9479120"/>
            <a:ext cx="3608845" cy="1057275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F03EF-7AB3-384B-BBF0-F00E7E59F348}"/>
              </a:ext>
            </a:extLst>
          </p:cNvPr>
          <p:cNvSpPr txBox="1"/>
          <p:nvPr/>
        </p:nvSpPr>
        <p:spPr>
          <a:xfrm>
            <a:off x="2746825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0" name="Terminator 29">
            <a:extLst>
              <a:ext uri="{FF2B5EF4-FFF2-40B4-BE49-F238E27FC236}">
                <a16:creationId xmlns:a16="http://schemas.microsoft.com/office/drawing/2014/main" id="{3B63161C-144B-DC43-828F-6E0961966364}"/>
              </a:ext>
            </a:extLst>
          </p:cNvPr>
          <p:cNvSpPr/>
          <p:nvPr/>
        </p:nvSpPr>
        <p:spPr>
          <a:xfrm>
            <a:off x="7458207" y="9479120"/>
            <a:ext cx="3608845" cy="10572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1D8956-1ADE-B644-851E-0CB5097FFFA5}"/>
              </a:ext>
            </a:extLst>
          </p:cNvPr>
          <p:cNvSpPr txBox="1"/>
          <p:nvPr/>
        </p:nvSpPr>
        <p:spPr>
          <a:xfrm>
            <a:off x="8039377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2" name="Terminator 31">
            <a:extLst>
              <a:ext uri="{FF2B5EF4-FFF2-40B4-BE49-F238E27FC236}">
                <a16:creationId xmlns:a16="http://schemas.microsoft.com/office/drawing/2014/main" id="{661AEFBC-1163-FE4D-B1CC-2486D9E40C1B}"/>
              </a:ext>
            </a:extLst>
          </p:cNvPr>
          <p:cNvSpPr/>
          <p:nvPr/>
        </p:nvSpPr>
        <p:spPr>
          <a:xfrm>
            <a:off x="12949051" y="9479120"/>
            <a:ext cx="3608845" cy="1057275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DE09D5-BBC3-3A44-BAF5-6E0D66C663D3}"/>
              </a:ext>
            </a:extLst>
          </p:cNvPr>
          <p:cNvSpPr txBox="1"/>
          <p:nvPr/>
        </p:nvSpPr>
        <p:spPr>
          <a:xfrm>
            <a:off x="13530221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4" name="Terminator 33">
            <a:extLst>
              <a:ext uri="{FF2B5EF4-FFF2-40B4-BE49-F238E27FC236}">
                <a16:creationId xmlns:a16="http://schemas.microsoft.com/office/drawing/2014/main" id="{BD5F0508-06D9-C642-A812-176A4D588AC3}"/>
              </a:ext>
            </a:extLst>
          </p:cNvPr>
          <p:cNvSpPr/>
          <p:nvPr/>
        </p:nvSpPr>
        <p:spPr>
          <a:xfrm>
            <a:off x="18427851" y="9479120"/>
            <a:ext cx="3608845" cy="1057275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76D23-AA25-1743-98B9-D3D52AB68BA0}"/>
              </a:ext>
            </a:extLst>
          </p:cNvPr>
          <p:cNvSpPr txBox="1"/>
          <p:nvPr/>
        </p:nvSpPr>
        <p:spPr>
          <a:xfrm>
            <a:off x="19009021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65D4B-C8B2-1C4E-8D7B-9D4BDBAFC0C1}"/>
              </a:ext>
            </a:extLst>
          </p:cNvPr>
          <p:cNvSpPr txBox="1"/>
          <p:nvPr/>
        </p:nvSpPr>
        <p:spPr>
          <a:xfrm>
            <a:off x="1861788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92487F-9847-494B-A010-B3CBF127344C}"/>
              </a:ext>
            </a:extLst>
          </p:cNvPr>
          <p:cNvSpPr txBox="1"/>
          <p:nvPr/>
        </p:nvSpPr>
        <p:spPr>
          <a:xfrm>
            <a:off x="71576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8B2579-0D48-A444-A00C-9425559BCB34}"/>
              </a:ext>
            </a:extLst>
          </p:cNvPr>
          <p:cNvSpPr txBox="1"/>
          <p:nvPr/>
        </p:nvSpPr>
        <p:spPr>
          <a:xfrm>
            <a:off x="126440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7869CC-C82C-824B-A4E2-03CD428B1E6E}"/>
              </a:ext>
            </a:extLst>
          </p:cNvPr>
          <p:cNvSpPr txBox="1"/>
          <p:nvPr/>
        </p:nvSpPr>
        <p:spPr>
          <a:xfrm>
            <a:off x="181304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192127" y="1031103"/>
            <a:ext cx="7215188" cy="2438241"/>
            <a:chOff x="7765818" y="633855"/>
            <a:chExt cx="7215188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721518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IMPORTANT DATES TO REMEMBER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7765818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92127" y="3538948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53B8B-7FA8-9343-840F-1ED96244F857}"/>
              </a:ext>
            </a:extLst>
          </p:cNvPr>
          <p:cNvSpPr/>
          <p:nvPr/>
        </p:nvSpPr>
        <p:spPr>
          <a:xfrm>
            <a:off x="9937539" y="0"/>
            <a:ext cx="72151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2C2320-3E35-9C4D-A823-9B1BD8AD2352}"/>
              </a:ext>
            </a:extLst>
          </p:cNvPr>
          <p:cNvGrpSpPr/>
          <p:nvPr/>
        </p:nvGrpSpPr>
        <p:grpSpPr>
          <a:xfrm>
            <a:off x="12179088" y="1562160"/>
            <a:ext cx="2732090" cy="10591680"/>
            <a:chOff x="12179088" y="1157748"/>
            <a:chExt cx="2732090" cy="105916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A7DEB3-EAFF-734C-9919-318DC748512C}"/>
                </a:ext>
              </a:extLst>
            </p:cNvPr>
            <p:cNvSpPr txBox="1"/>
            <p:nvPr/>
          </p:nvSpPr>
          <p:spPr>
            <a:xfrm>
              <a:off x="12179088" y="1157748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25B654-249C-ED4A-A93F-90C6AF13BB91}"/>
                </a:ext>
              </a:extLst>
            </p:cNvPr>
            <p:cNvSpPr txBox="1"/>
            <p:nvPr/>
          </p:nvSpPr>
          <p:spPr>
            <a:xfrm>
              <a:off x="12179088" y="5722731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00A9E-1755-AE4A-B71D-C099BACDFB35}"/>
                </a:ext>
              </a:extLst>
            </p:cNvPr>
            <p:cNvSpPr txBox="1"/>
            <p:nvPr/>
          </p:nvSpPr>
          <p:spPr>
            <a:xfrm>
              <a:off x="12179088" y="10287714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5262A2-E28D-5F4C-A9C5-4285AD60083E}"/>
                </a:ext>
              </a:extLst>
            </p:cNvPr>
            <p:cNvSpPr txBox="1"/>
            <p:nvPr/>
          </p:nvSpPr>
          <p:spPr>
            <a:xfrm>
              <a:off x="12616834" y="2173411"/>
              <a:ext cx="1856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JANUARY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56A3C-B9DF-BC43-A0BA-64635BAFEF03}"/>
                </a:ext>
              </a:extLst>
            </p:cNvPr>
            <p:cNvSpPr txBox="1"/>
            <p:nvPr/>
          </p:nvSpPr>
          <p:spPr>
            <a:xfrm>
              <a:off x="12512640" y="6746774"/>
              <a:ext cx="2064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FEBRUARY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075D04-C759-BE47-A8C3-ED08AC24DEF4}"/>
                </a:ext>
              </a:extLst>
            </p:cNvPr>
            <p:cNvSpPr txBox="1"/>
            <p:nvPr/>
          </p:nvSpPr>
          <p:spPr>
            <a:xfrm>
              <a:off x="12790762" y="11287763"/>
              <a:ext cx="150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MARCH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8E187A-EB06-B641-9BBD-FAC04D5C6FB4}"/>
              </a:ext>
            </a:extLst>
          </p:cNvPr>
          <p:cNvGrpSpPr/>
          <p:nvPr/>
        </p:nvGrpSpPr>
        <p:grpSpPr>
          <a:xfrm>
            <a:off x="1292318" y="6738123"/>
            <a:ext cx="6826446" cy="5415717"/>
            <a:chOff x="1292318" y="8310329"/>
            <a:chExt cx="6826446" cy="541571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716C36-0B0D-B747-9907-BE1808EDC9C6}"/>
                </a:ext>
              </a:extLst>
            </p:cNvPr>
            <p:cNvSpPr txBox="1"/>
            <p:nvPr/>
          </p:nvSpPr>
          <p:spPr>
            <a:xfrm>
              <a:off x="1292320" y="8956663"/>
              <a:ext cx="6826444" cy="476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DB1BE1-7AF1-D145-8EFE-9920FEF841DB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8484A-1BD3-F74C-83AC-3C4CCD1FB9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421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B38D-8437-6245-9A27-E2047BC2B5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6F8BA7-6E68-E841-BD0F-CA3FAFC657F7}"/>
              </a:ext>
            </a:extLst>
          </p:cNvPr>
          <p:cNvGrpSpPr/>
          <p:nvPr/>
        </p:nvGrpSpPr>
        <p:grpSpPr>
          <a:xfrm>
            <a:off x="4195533" y="6044679"/>
            <a:ext cx="15986580" cy="3178345"/>
            <a:chOff x="4195533" y="5980835"/>
            <a:chExt cx="15986580" cy="31783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5951F6-08F5-3A48-AC9D-22EF7686A97D}"/>
                </a:ext>
              </a:extLst>
            </p:cNvPr>
            <p:cNvSpPr/>
            <p:nvPr/>
          </p:nvSpPr>
          <p:spPr>
            <a:xfrm>
              <a:off x="4195533" y="5980835"/>
              <a:ext cx="159865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36A596-A783-5A44-929B-0173FCB0919B}"/>
                </a:ext>
              </a:extLst>
            </p:cNvPr>
            <p:cNvGrpSpPr/>
            <p:nvPr/>
          </p:nvGrpSpPr>
          <p:grpSpPr>
            <a:xfrm>
              <a:off x="9719537" y="8218957"/>
              <a:ext cx="4938572" cy="940223"/>
              <a:chOff x="6705397" y="3945789"/>
              <a:chExt cx="493857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7E99994-04DA-144A-BA56-F1A48AD10460}"/>
                  </a:ext>
                </a:extLst>
              </p:cNvPr>
              <p:cNvSpPr/>
              <p:nvPr/>
            </p:nvSpPr>
            <p:spPr>
              <a:xfrm>
                <a:off x="6705397" y="3945789"/>
                <a:ext cx="493857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37A022-DE66-4245-91C1-7DA212E26DD5}"/>
                  </a:ext>
                </a:extLst>
              </p:cNvPr>
              <p:cNvSpPr txBox="1"/>
              <p:nvPr/>
            </p:nvSpPr>
            <p:spPr>
              <a:xfrm>
                <a:off x="7345501" y="4154290"/>
                <a:ext cx="365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CONRAD HILTON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96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4F74B-DE37-1441-9E9B-179C400D0DDD}"/>
              </a:ext>
            </a:extLst>
          </p:cNvPr>
          <p:cNvGrpSpPr/>
          <p:nvPr/>
        </p:nvGrpSpPr>
        <p:grpSpPr>
          <a:xfrm>
            <a:off x="1804055" y="3742000"/>
            <a:ext cx="9704278" cy="8762930"/>
            <a:chOff x="13706310" y="4241479"/>
            <a:chExt cx="8349703" cy="75397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ECFD52-95A1-2F48-AEB1-51C71EBEA9F7}"/>
                </a:ext>
              </a:extLst>
            </p:cNvPr>
            <p:cNvSpPr/>
            <p:nvPr/>
          </p:nvSpPr>
          <p:spPr>
            <a:xfrm>
              <a:off x="13706310" y="7119582"/>
              <a:ext cx="4661655" cy="466165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D971DC-AE7E-8649-A8FE-63F3367B7C31}"/>
                </a:ext>
              </a:extLst>
            </p:cNvPr>
            <p:cNvSpPr/>
            <p:nvPr/>
          </p:nvSpPr>
          <p:spPr>
            <a:xfrm>
              <a:off x="15555184" y="4241479"/>
              <a:ext cx="4661655" cy="466165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EF92A-A3C8-594C-B6D9-623E177AC956}"/>
                </a:ext>
              </a:extLst>
            </p:cNvPr>
            <p:cNvSpPr/>
            <p:nvPr/>
          </p:nvSpPr>
          <p:spPr>
            <a:xfrm>
              <a:off x="17394358" y="7119582"/>
              <a:ext cx="4661655" cy="466165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194B658-3022-CF41-92F7-CE50B303411C}"/>
              </a:ext>
            </a:extLst>
          </p:cNvPr>
          <p:cNvSpPr/>
          <p:nvPr/>
        </p:nvSpPr>
        <p:spPr>
          <a:xfrm>
            <a:off x="13171154" y="4837786"/>
            <a:ext cx="1656486" cy="1656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666D45-B4AE-A044-AEC9-90F01B5D8DDD}"/>
              </a:ext>
            </a:extLst>
          </p:cNvPr>
          <p:cNvSpPr txBox="1"/>
          <p:nvPr/>
        </p:nvSpPr>
        <p:spPr>
          <a:xfrm>
            <a:off x="15085009" y="5035762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122FA6-3D6E-5A4A-98DC-70CC42B2E0D9}"/>
              </a:ext>
            </a:extLst>
          </p:cNvPr>
          <p:cNvSpPr/>
          <p:nvPr/>
        </p:nvSpPr>
        <p:spPr>
          <a:xfrm>
            <a:off x="13171154" y="7322226"/>
            <a:ext cx="1656486" cy="1656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BA10FA-A8A1-6D47-8AFD-8BDAC16F5A9A}"/>
              </a:ext>
            </a:extLst>
          </p:cNvPr>
          <p:cNvSpPr txBox="1"/>
          <p:nvPr/>
        </p:nvSpPr>
        <p:spPr>
          <a:xfrm>
            <a:off x="15085009" y="7548735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22D8BD-9A48-3149-A574-DC58881BF456}"/>
              </a:ext>
            </a:extLst>
          </p:cNvPr>
          <p:cNvSpPr/>
          <p:nvPr/>
        </p:nvSpPr>
        <p:spPr>
          <a:xfrm>
            <a:off x="13171154" y="9805090"/>
            <a:ext cx="1656486" cy="1656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6C52F-A782-E547-954A-B78B205204AA}"/>
              </a:ext>
            </a:extLst>
          </p:cNvPr>
          <p:cNvSpPr txBox="1"/>
          <p:nvPr/>
        </p:nvSpPr>
        <p:spPr>
          <a:xfrm>
            <a:off x="15085009" y="10034807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4E3B539-0DCB-634A-A40E-2543A874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821" y="9439911"/>
            <a:ext cx="1315834" cy="1189792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4D1A7E3-C41F-B745-A970-CE850913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733" y="9344375"/>
            <a:ext cx="1280833" cy="1285328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14219B-8F9D-6F4E-AA92-F6C23220A100}"/>
              </a:ext>
            </a:extLst>
          </p:cNvPr>
          <p:cNvGrpSpPr/>
          <p:nvPr/>
        </p:nvGrpSpPr>
        <p:grpSpPr>
          <a:xfrm>
            <a:off x="6010638" y="5012864"/>
            <a:ext cx="1294104" cy="1481408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A8257D0-73A9-A04B-B464-08BEBE88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558527C-1A4E-8B47-B352-31D55BBA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22E47F1-2AD4-2D48-AD0D-4FFC7E531D25}"/>
              </a:ext>
            </a:extLst>
          </p:cNvPr>
          <p:cNvSpPr txBox="1"/>
          <p:nvPr/>
        </p:nvSpPr>
        <p:spPr>
          <a:xfrm>
            <a:off x="13459005" y="5322518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59D8C4-F98A-ED48-AB5A-72A0D26E5EDE}"/>
              </a:ext>
            </a:extLst>
          </p:cNvPr>
          <p:cNvSpPr txBox="1"/>
          <p:nvPr/>
        </p:nvSpPr>
        <p:spPr>
          <a:xfrm>
            <a:off x="13459005" y="7820790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501E31-0BB6-BC4C-A812-619264F4B5E8}"/>
              </a:ext>
            </a:extLst>
          </p:cNvPr>
          <p:cNvSpPr txBox="1"/>
          <p:nvPr/>
        </p:nvSpPr>
        <p:spPr>
          <a:xfrm>
            <a:off x="13459005" y="10302733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61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194360-830B-154C-A18C-8EC9AD3F3CA1}"/>
              </a:ext>
            </a:extLst>
          </p:cNvPr>
          <p:cNvGrpSpPr/>
          <p:nvPr/>
        </p:nvGrpSpPr>
        <p:grpSpPr>
          <a:xfrm>
            <a:off x="5241916" y="8493504"/>
            <a:ext cx="4047764" cy="2672300"/>
            <a:chOff x="4846062" y="7960773"/>
            <a:chExt cx="4839471" cy="3194978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539682-23FE-634A-B167-B4F14A740518}"/>
                </a:ext>
              </a:extLst>
            </p:cNvPr>
            <p:cNvSpPr/>
            <p:nvPr/>
          </p:nvSpPr>
          <p:spPr>
            <a:xfrm rot="11125377">
              <a:off x="6022033" y="9326007"/>
              <a:ext cx="3663500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4E505A-5F78-914C-88B3-82AD4843DA3C}"/>
                </a:ext>
              </a:extLst>
            </p:cNvPr>
            <p:cNvSpPr/>
            <p:nvPr/>
          </p:nvSpPr>
          <p:spPr>
            <a:xfrm>
              <a:off x="4846062" y="7960773"/>
              <a:ext cx="3194978" cy="31949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2A0572-A37E-8440-B0ED-460F9B11DC1B}"/>
              </a:ext>
            </a:extLst>
          </p:cNvPr>
          <p:cNvGrpSpPr/>
          <p:nvPr/>
        </p:nvGrpSpPr>
        <p:grpSpPr>
          <a:xfrm>
            <a:off x="15075832" y="8493505"/>
            <a:ext cx="4173082" cy="2672298"/>
            <a:chOff x="14667722" y="7960773"/>
            <a:chExt cx="4989301" cy="3194978"/>
          </a:xfrm>
        </p:grpSpPr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42597875-0942-984D-A555-52671723E8AC}"/>
                </a:ext>
              </a:extLst>
            </p:cNvPr>
            <p:cNvSpPr/>
            <p:nvPr/>
          </p:nvSpPr>
          <p:spPr>
            <a:xfrm rot="21298469">
              <a:off x="14667722" y="9356173"/>
              <a:ext cx="3659801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3D2BD-9277-334D-A7AC-960FC74DD5CE}"/>
                </a:ext>
              </a:extLst>
            </p:cNvPr>
            <p:cNvSpPr/>
            <p:nvPr/>
          </p:nvSpPr>
          <p:spPr>
            <a:xfrm>
              <a:off x="16462045" y="7960773"/>
              <a:ext cx="3194978" cy="31949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73EAF0-3129-6541-828F-40D6E4DAC88D}"/>
              </a:ext>
            </a:extLst>
          </p:cNvPr>
          <p:cNvGrpSpPr/>
          <p:nvPr/>
        </p:nvGrpSpPr>
        <p:grpSpPr>
          <a:xfrm>
            <a:off x="14251842" y="4735173"/>
            <a:ext cx="2679306" cy="3696072"/>
            <a:chOff x="13989817" y="4102320"/>
            <a:chExt cx="3203356" cy="4418994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4722424-14E3-AC49-A384-5F7C442FB1E6}"/>
                </a:ext>
              </a:extLst>
            </p:cNvPr>
            <p:cNvSpPr/>
            <p:nvPr/>
          </p:nvSpPr>
          <p:spPr>
            <a:xfrm rot="18411026">
              <a:off x="13079518" y="6569919"/>
              <a:ext cx="2861694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157928-BE6E-B043-A4C6-E028F310B5DD}"/>
                </a:ext>
              </a:extLst>
            </p:cNvPr>
            <p:cNvSpPr/>
            <p:nvPr/>
          </p:nvSpPr>
          <p:spPr>
            <a:xfrm>
              <a:off x="13998195" y="4102320"/>
              <a:ext cx="3194978" cy="31949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B10D36-F954-2D41-BA46-91C05E18D84E}"/>
              </a:ext>
            </a:extLst>
          </p:cNvPr>
          <p:cNvGrpSpPr/>
          <p:nvPr/>
        </p:nvGrpSpPr>
        <p:grpSpPr>
          <a:xfrm>
            <a:off x="7912446" y="4728898"/>
            <a:ext cx="2672298" cy="3631910"/>
            <a:chOff x="7651106" y="4102320"/>
            <a:chExt cx="3194978" cy="4342282"/>
          </a:xfrm>
        </p:grpSpPr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EB2B8363-2184-2A4C-AD32-E3120A393360}"/>
                </a:ext>
              </a:extLst>
            </p:cNvPr>
            <p:cNvSpPr/>
            <p:nvPr/>
          </p:nvSpPr>
          <p:spPr>
            <a:xfrm rot="14173441">
              <a:off x="8732090" y="6587072"/>
              <a:ext cx="2673964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D85627-0369-CB47-BBF4-5542BB531D3F}"/>
                </a:ext>
              </a:extLst>
            </p:cNvPr>
            <p:cNvSpPr/>
            <p:nvPr/>
          </p:nvSpPr>
          <p:spPr>
            <a:xfrm>
              <a:off x="7651106" y="4102320"/>
              <a:ext cx="3194978" cy="3194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69010-D912-D648-8C3C-966C7650D0C7}"/>
              </a:ext>
            </a:extLst>
          </p:cNvPr>
          <p:cNvGrpSpPr/>
          <p:nvPr/>
        </p:nvGrpSpPr>
        <p:grpSpPr>
          <a:xfrm>
            <a:off x="10333667" y="8246351"/>
            <a:ext cx="3664528" cy="3664526"/>
            <a:chOff x="10070275" y="6265440"/>
            <a:chExt cx="4321031" cy="43210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79FDC3-E1EF-7848-9F25-7C6A02BDFEC5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70CDB7-78B4-D448-A193-D3EA4524AD7A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B017A78-15BB-8047-9540-670A56711AEA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49C9E4E-E4EC-8547-815E-16ED697A8671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49F89E4-1312-2746-90A9-013C18CD1723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A800879-7034-2E4A-855B-38B2352C3E2A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1949DFE-CB3E-DC48-A51D-9E948A430334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0A372-4DCE-C141-B222-76260B3A4421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17213F7-A60B-0541-9F47-188B935B8234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2B3C3-F4BD-8F4F-A058-02A114830CCB}"/>
              </a:ext>
            </a:extLst>
          </p:cNvPr>
          <p:cNvGrpSpPr/>
          <p:nvPr/>
        </p:nvGrpSpPr>
        <p:grpSpPr>
          <a:xfrm>
            <a:off x="8711463" y="5525993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CC57D60-012C-634B-B3D0-F4A0758D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1BAB9C-3BE7-E04B-A6AF-DB6F6B60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0D87BC3-A8BF-8649-B2F6-8C2232EB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1C20CE-2F79-2F49-9C24-5284B9F0F21D}"/>
              </a:ext>
            </a:extLst>
          </p:cNvPr>
          <p:cNvGrpSpPr/>
          <p:nvPr/>
        </p:nvGrpSpPr>
        <p:grpSpPr>
          <a:xfrm>
            <a:off x="6017071" y="9304952"/>
            <a:ext cx="973293" cy="954577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AA3EA75-8815-D54C-83C5-A35C4CAA4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37EED1F-712F-5F4A-A4C1-0FF98535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50BB29E-A87F-4849-8368-0AB61569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2C3DFF1-30A9-DD4D-9D1A-9038F750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72BB7A-395F-F44D-AFEF-03B26A7BC36E}"/>
              </a:ext>
            </a:extLst>
          </p:cNvPr>
          <p:cNvGrpSpPr/>
          <p:nvPr/>
        </p:nvGrpSpPr>
        <p:grpSpPr>
          <a:xfrm>
            <a:off x="14990434" y="5753038"/>
            <a:ext cx="1209128" cy="786121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2E2F93E-2464-B449-9270-688CEF611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025C56B-BF0B-874C-AEA5-C211C2E8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8F05CD8-D039-9F41-A258-B5CD0E97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22609EA0-CE57-C340-8720-784486BD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75" y="9338004"/>
            <a:ext cx="954577" cy="954574"/>
          </a:xfrm>
          <a:custGeom>
            <a:avLst/>
            <a:gdLst>
              <a:gd name="T0" fmla="*/ 201867 w 1125"/>
              <a:gd name="T1" fmla="*/ 202046 h 1126"/>
              <a:gd name="T2" fmla="*/ 201867 w 1125"/>
              <a:gd name="T3" fmla="*/ 202046 h 1126"/>
              <a:gd name="T4" fmla="*/ 116586 w 1125"/>
              <a:gd name="T5" fmla="*/ 116842 h 1126"/>
              <a:gd name="T6" fmla="*/ 116586 w 1125"/>
              <a:gd name="T7" fmla="*/ 116842 h 1126"/>
              <a:gd name="T8" fmla="*/ 201867 w 1125"/>
              <a:gd name="T9" fmla="*/ 31637 h 1126"/>
              <a:gd name="T10" fmla="*/ 201867 w 1125"/>
              <a:gd name="T11" fmla="*/ 31637 h 1126"/>
              <a:gd name="T12" fmla="*/ 287867 w 1125"/>
              <a:gd name="T13" fmla="*/ 116842 h 1126"/>
              <a:gd name="T14" fmla="*/ 287867 w 1125"/>
              <a:gd name="T15" fmla="*/ 116842 h 1126"/>
              <a:gd name="T16" fmla="*/ 201867 w 1125"/>
              <a:gd name="T17" fmla="*/ 202046 h 1126"/>
              <a:gd name="T18" fmla="*/ 201867 w 1125"/>
              <a:gd name="T19" fmla="*/ 359513 h 1126"/>
              <a:gd name="T20" fmla="*/ 188193 w 1125"/>
              <a:gd name="T21" fmla="*/ 345852 h 1126"/>
              <a:gd name="T22" fmla="*/ 201867 w 1125"/>
              <a:gd name="T23" fmla="*/ 289049 h 1126"/>
              <a:gd name="T24" fmla="*/ 216260 w 1125"/>
              <a:gd name="T25" fmla="*/ 345852 h 1126"/>
              <a:gd name="T26" fmla="*/ 201867 w 1125"/>
              <a:gd name="T27" fmla="*/ 359513 h 1126"/>
              <a:gd name="T28" fmla="*/ 345081 w 1125"/>
              <a:gd name="T29" fmla="*/ 261366 h 1126"/>
              <a:gd name="T30" fmla="*/ 345081 w 1125"/>
              <a:gd name="T31" fmla="*/ 261366 h 1126"/>
              <a:gd name="T32" fmla="*/ 268796 w 1125"/>
              <a:gd name="T33" fmla="*/ 213191 h 1126"/>
              <a:gd name="T34" fmla="*/ 268796 w 1125"/>
              <a:gd name="T35" fmla="*/ 213191 h 1126"/>
              <a:gd name="T36" fmla="*/ 319173 w 1125"/>
              <a:gd name="T37" fmla="*/ 116842 h 1126"/>
              <a:gd name="T38" fmla="*/ 319173 w 1125"/>
              <a:gd name="T39" fmla="*/ 116842 h 1126"/>
              <a:gd name="T40" fmla="*/ 201867 w 1125"/>
              <a:gd name="T41" fmla="*/ 0 h 1126"/>
              <a:gd name="T42" fmla="*/ 201867 w 1125"/>
              <a:gd name="T43" fmla="*/ 0 h 1126"/>
              <a:gd name="T44" fmla="*/ 85281 w 1125"/>
              <a:gd name="T45" fmla="*/ 116842 h 1126"/>
              <a:gd name="T46" fmla="*/ 85281 w 1125"/>
              <a:gd name="T47" fmla="*/ 116842 h 1126"/>
              <a:gd name="T48" fmla="*/ 136017 w 1125"/>
              <a:gd name="T49" fmla="*/ 213191 h 1126"/>
              <a:gd name="T50" fmla="*/ 136017 w 1125"/>
              <a:gd name="T51" fmla="*/ 213191 h 1126"/>
              <a:gd name="T52" fmla="*/ 59373 w 1125"/>
              <a:gd name="T53" fmla="*/ 261366 h 1126"/>
              <a:gd name="T54" fmla="*/ 59373 w 1125"/>
              <a:gd name="T55" fmla="*/ 261366 h 1126"/>
              <a:gd name="T56" fmla="*/ 0 w 1125"/>
              <a:gd name="T57" fmla="*/ 404452 h 1126"/>
              <a:gd name="T58" fmla="*/ 31665 w 1125"/>
              <a:gd name="T59" fmla="*/ 404452 h 1126"/>
              <a:gd name="T60" fmla="*/ 31665 w 1125"/>
              <a:gd name="T61" fmla="*/ 404452 h 1126"/>
              <a:gd name="T62" fmla="*/ 183515 w 1125"/>
              <a:gd name="T63" fmla="*/ 234762 h 1126"/>
              <a:gd name="T64" fmla="*/ 152929 w 1125"/>
              <a:gd name="T65" fmla="*/ 355199 h 1126"/>
              <a:gd name="T66" fmla="*/ 201867 w 1125"/>
              <a:gd name="T67" fmla="*/ 404452 h 1126"/>
              <a:gd name="T68" fmla="*/ 251524 w 1125"/>
              <a:gd name="T69" fmla="*/ 355199 h 1126"/>
              <a:gd name="T70" fmla="*/ 221298 w 1125"/>
              <a:gd name="T71" fmla="*/ 234762 h 1126"/>
              <a:gd name="T72" fmla="*/ 221298 w 1125"/>
              <a:gd name="T73" fmla="*/ 234762 h 1126"/>
              <a:gd name="T74" fmla="*/ 373148 w 1125"/>
              <a:gd name="T75" fmla="*/ 404452 h 1126"/>
              <a:gd name="T76" fmla="*/ 404453 w 1125"/>
              <a:gd name="T77" fmla="*/ 404452 h 1126"/>
              <a:gd name="T78" fmla="*/ 404453 w 1125"/>
              <a:gd name="T79" fmla="*/ 404452 h 1126"/>
              <a:gd name="T80" fmla="*/ 345081 w 1125"/>
              <a:gd name="T81" fmla="*/ 261366 h 11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25" h="1126">
                <a:moveTo>
                  <a:pt x="561" y="562"/>
                </a:moveTo>
                <a:lnTo>
                  <a:pt x="561" y="562"/>
                </a:lnTo>
                <a:cubicBezTo>
                  <a:pt x="431" y="562"/>
                  <a:pt x="324" y="455"/>
                  <a:pt x="324" y="325"/>
                </a:cubicBezTo>
                <a:cubicBezTo>
                  <a:pt x="324" y="195"/>
                  <a:pt x="431" y="88"/>
                  <a:pt x="561" y="88"/>
                </a:cubicBezTo>
                <a:cubicBezTo>
                  <a:pt x="693" y="88"/>
                  <a:pt x="800" y="195"/>
                  <a:pt x="800" y="325"/>
                </a:cubicBezTo>
                <a:cubicBezTo>
                  <a:pt x="800" y="455"/>
                  <a:pt x="693" y="562"/>
                  <a:pt x="561" y="562"/>
                </a:cubicBezTo>
                <a:close/>
                <a:moveTo>
                  <a:pt x="561" y="1000"/>
                </a:moveTo>
                <a:lnTo>
                  <a:pt x="523" y="962"/>
                </a:lnTo>
                <a:lnTo>
                  <a:pt x="561" y="804"/>
                </a:lnTo>
                <a:lnTo>
                  <a:pt x="601" y="962"/>
                </a:lnTo>
                <a:lnTo>
                  <a:pt x="561" y="1000"/>
                </a:lnTo>
                <a:close/>
                <a:moveTo>
                  <a:pt x="959" y="727"/>
                </a:moveTo>
                <a:lnTo>
                  <a:pt x="959" y="727"/>
                </a:lnTo>
                <a:cubicBezTo>
                  <a:pt x="898" y="666"/>
                  <a:pt x="825" y="620"/>
                  <a:pt x="747" y="593"/>
                </a:cubicBezTo>
                <a:cubicBezTo>
                  <a:pt x="831" y="534"/>
                  <a:pt x="887" y="436"/>
                  <a:pt x="887" y="325"/>
                </a:cubicBezTo>
                <a:cubicBezTo>
                  <a:pt x="887" y="146"/>
                  <a:pt x="740" y="0"/>
                  <a:pt x="561" y="0"/>
                </a:cubicBezTo>
                <a:cubicBezTo>
                  <a:pt x="382" y="0"/>
                  <a:pt x="237" y="146"/>
                  <a:pt x="237" y="325"/>
                </a:cubicBezTo>
                <a:cubicBezTo>
                  <a:pt x="237" y="436"/>
                  <a:pt x="293" y="534"/>
                  <a:pt x="378" y="593"/>
                </a:cubicBezTo>
                <a:cubicBezTo>
                  <a:pt x="299" y="620"/>
                  <a:pt x="226" y="666"/>
                  <a:pt x="165" y="727"/>
                </a:cubicBezTo>
                <a:cubicBezTo>
                  <a:pt x="58" y="833"/>
                  <a:pt x="0" y="974"/>
                  <a:pt x="0" y="1125"/>
                </a:cubicBezTo>
                <a:lnTo>
                  <a:pt x="88" y="1125"/>
                </a:lnTo>
                <a:cubicBezTo>
                  <a:pt x="88" y="881"/>
                  <a:pt x="272" y="679"/>
                  <a:pt x="510" y="653"/>
                </a:cubicBezTo>
                <a:lnTo>
                  <a:pt x="425" y="988"/>
                </a:lnTo>
                <a:lnTo>
                  <a:pt x="561" y="1125"/>
                </a:lnTo>
                <a:lnTo>
                  <a:pt x="699" y="988"/>
                </a:lnTo>
                <a:lnTo>
                  <a:pt x="615" y="653"/>
                </a:lnTo>
                <a:cubicBezTo>
                  <a:pt x="852" y="679"/>
                  <a:pt x="1037" y="881"/>
                  <a:pt x="1037" y="1125"/>
                </a:cubicBezTo>
                <a:lnTo>
                  <a:pt x="1124" y="1125"/>
                </a:lnTo>
                <a:cubicBezTo>
                  <a:pt x="1124" y="974"/>
                  <a:pt x="1065" y="833"/>
                  <a:pt x="959" y="7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16CCA7-FA9F-FB4B-B9D3-FBF23A475198}"/>
              </a:ext>
            </a:extLst>
          </p:cNvPr>
          <p:cNvSpPr txBox="1"/>
          <p:nvPr/>
        </p:nvSpPr>
        <p:spPr>
          <a:xfrm>
            <a:off x="17435475" y="5069343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CEAA96-6613-0844-AB7B-99E898F24F84}"/>
              </a:ext>
            </a:extLst>
          </p:cNvPr>
          <p:cNvSpPr txBox="1"/>
          <p:nvPr/>
        </p:nvSpPr>
        <p:spPr>
          <a:xfrm>
            <a:off x="19702209" y="9015281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D6BA48-005E-9D41-9FC0-6A32415BD314}"/>
              </a:ext>
            </a:extLst>
          </p:cNvPr>
          <p:cNvSpPr txBox="1"/>
          <p:nvPr/>
        </p:nvSpPr>
        <p:spPr>
          <a:xfrm>
            <a:off x="4156233" y="5069343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BF884-E00D-C94F-9E62-3A60421BFD3D}"/>
              </a:ext>
            </a:extLst>
          </p:cNvPr>
          <p:cNvSpPr txBox="1"/>
          <p:nvPr/>
        </p:nvSpPr>
        <p:spPr>
          <a:xfrm>
            <a:off x="1592613" y="9017180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4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FB1EF1-7A0C-494E-8786-F70477FC9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MEET OUR TEAM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95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D74D2D-9E43-C044-98AF-55292BD596D0}"/>
              </a:ext>
            </a:extLst>
          </p:cNvPr>
          <p:cNvCxnSpPr/>
          <p:nvPr/>
        </p:nvCxnSpPr>
        <p:spPr>
          <a:xfrm>
            <a:off x="9647808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0137D9-E651-3847-B2EA-867574541A1D}"/>
              </a:ext>
            </a:extLst>
          </p:cNvPr>
          <p:cNvCxnSpPr/>
          <p:nvPr/>
        </p:nvCxnSpPr>
        <p:spPr>
          <a:xfrm>
            <a:off x="14672565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2E4A76-9220-D043-8CF0-42FD1071DB24}"/>
              </a:ext>
            </a:extLst>
          </p:cNvPr>
          <p:cNvCxnSpPr/>
          <p:nvPr/>
        </p:nvCxnSpPr>
        <p:spPr>
          <a:xfrm>
            <a:off x="19697322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43F68B0-B2BA-A949-8F6E-F2C334B1B1A5}"/>
              </a:ext>
            </a:extLst>
          </p:cNvPr>
          <p:cNvCxnSpPr>
            <a:cxnSpLocks/>
          </p:cNvCxnSpPr>
          <p:nvPr/>
        </p:nvCxnSpPr>
        <p:spPr>
          <a:xfrm>
            <a:off x="4617985" y="7018339"/>
            <a:ext cx="0" cy="1847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rminator 94">
            <a:extLst>
              <a:ext uri="{FF2B5EF4-FFF2-40B4-BE49-F238E27FC236}">
                <a16:creationId xmlns:a16="http://schemas.microsoft.com/office/drawing/2014/main" id="{9E299BC6-3149-6640-8D6F-F6AC2FF9AF90}"/>
              </a:ext>
            </a:extLst>
          </p:cNvPr>
          <p:cNvSpPr/>
          <p:nvPr/>
        </p:nvSpPr>
        <p:spPr>
          <a:xfrm>
            <a:off x="2394907" y="8664287"/>
            <a:ext cx="4560706" cy="133613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rminator 92">
            <a:extLst>
              <a:ext uri="{FF2B5EF4-FFF2-40B4-BE49-F238E27FC236}">
                <a16:creationId xmlns:a16="http://schemas.microsoft.com/office/drawing/2014/main" id="{1BDAFE05-5D83-3C4C-BCDB-1349C8401860}"/>
              </a:ext>
            </a:extLst>
          </p:cNvPr>
          <p:cNvSpPr/>
          <p:nvPr/>
        </p:nvSpPr>
        <p:spPr>
          <a:xfrm>
            <a:off x="7390717" y="8664287"/>
            <a:ext cx="4560706" cy="133613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rminator 90">
            <a:extLst>
              <a:ext uri="{FF2B5EF4-FFF2-40B4-BE49-F238E27FC236}">
                <a16:creationId xmlns:a16="http://schemas.microsoft.com/office/drawing/2014/main" id="{D59E34BC-290F-2841-93A9-84AC78810A37}"/>
              </a:ext>
            </a:extLst>
          </p:cNvPr>
          <p:cNvSpPr/>
          <p:nvPr/>
        </p:nvSpPr>
        <p:spPr>
          <a:xfrm>
            <a:off x="12397279" y="8664287"/>
            <a:ext cx="4560706" cy="13361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rminator 88">
            <a:extLst>
              <a:ext uri="{FF2B5EF4-FFF2-40B4-BE49-F238E27FC236}">
                <a16:creationId xmlns:a16="http://schemas.microsoft.com/office/drawing/2014/main" id="{FB2C18B2-BE1D-6E46-BB87-DA17648053C3}"/>
              </a:ext>
            </a:extLst>
          </p:cNvPr>
          <p:cNvSpPr/>
          <p:nvPr/>
        </p:nvSpPr>
        <p:spPr>
          <a:xfrm>
            <a:off x="17422036" y="8664287"/>
            <a:ext cx="4560706" cy="13361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3E08D-26C7-F746-A81A-11C4318D2261}"/>
              </a:ext>
            </a:extLst>
          </p:cNvPr>
          <p:cNvSpPr txBox="1"/>
          <p:nvPr/>
        </p:nvSpPr>
        <p:spPr>
          <a:xfrm>
            <a:off x="2589938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B30C6-E7C2-C54B-965D-DC25C11B4B5E}"/>
              </a:ext>
            </a:extLst>
          </p:cNvPr>
          <p:cNvSpPr txBox="1"/>
          <p:nvPr/>
        </p:nvSpPr>
        <p:spPr>
          <a:xfrm>
            <a:off x="3202373" y="9009190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Hanna Rice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58D30C-7C6E-804F-8EED-AF605A39698D}"/>
              </a:ext>
            </a:extLst>
          </p:cNvPr>
          <p:cNvSpPr txBox="1"/>
          <p:nvPr/>
        </p:nvSpPr>
        <p:spPr>
          <a:xfrm>
            <a:off x="12998869" y="9038822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09C3FB-513B-1542-80E6-9659FA4C4A24}"/>
              </a:ext>
            </a:extLst>
          </p:cNvPr>
          <p:cNvSpPr txBox="1"/>
          <p:nvPr/>
        </p:nvSpPr>
        <p:spPr>
          <a:xfrm>
            <a:off x="7817838" y="9038822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Shanna Brewer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B08A82-7D7C-944A-9CBC-DFBD153CFDEB}"/>
              </a:ext>
            </a:extLst>
          </p:cNvPr>
          <p:cNvSpPr txBox="1"/>
          <p:nvPr/>
        </p:nvSpPr>
        <p:spPr>
          <a:xfrm>
            <a:off x="17735887" y="9009189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Maddison Bruke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D98F5A-4D8B-B545-8F14-18BB775916D3}"/>
              </a:ext>
            </a:extLst>
          </p:cNvPr>
          <p:cNvSpPr txBox="1"/>
          <p:nvPr/>
        </p:nvSpPr>
        <p:spPr>
          <a:xfrm>
            <a:off x="7619761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5133A0-7DD7-9041-84DA-DC3EB2F11EB9}"/>
              </a:ext>
            </a:extLst>
          </p:cNvPr>
          <p:cNvSpPr txBox="1"/>
          <p:nvPr/>
        </p:nvSpPr>
        <p:spPr>
          <a:xfrm>
            <a:off x="12649584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0B66C3-9627-8F43-8164-B16B9512533A}"/>
              </a:ext>
            </a:extLst>
          </p:cNvPr>
          <p:cNvSpPr txBox="1"/>
          <p:nvPr/>
        </p:nvSpPr>
        <p:spPr>
          <a:xfrm>
            <a:off x="17679407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BA989-857D-2C4D-A9B5-B25554326E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C24386-DA96-4F49-B641-2824BFD174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FEBB06-E433-3543-AE09-5F59E4DBAA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2BA92DB-F253-944F-B607-5C7E5AEBEE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5482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5F15-AAC6-F644-BD31-9F6EFC3DF1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38CA52-1BE8-6841-B16A-2AD58273DB8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740766" y="1031103"/>
            <a:ext cx="9645427" cy="1514912"/>
            <a:chOff x="7765817" y="633855"/>
            <a:chExt cx="9645427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7" y="1133104"/>
              <a:ext cx="96454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7806458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tx2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781407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FF01E-75CC-B24D-ABF6-19EB2229B75E}"/>
              </a:ext>
            </a:extLst>
          </p:cNvPr>
          <p:cNvGrpSpPr/>
          <p:nvPr/>
        </p:nvGrpSpPr>
        <p:grpSpPr>
          <a:xfrm>
            <a:off x="1740767" y="8207442"/>
            <a:ext cx="9105945" cy="2261007"/>
            <a:chOff x="1292318" y="8310329"/>
            <a:chExt cx="9105945" cy="226100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19BDB4-92F1-B940-9776-79FA3E90609F}"/>
                </a:ext>
              </a:extLst>
            </p:cNvPr>
            <p:cNvSpPr txBox="1"/>
            <p:nvPr/>
          </p:nvSpPr>
          <p:spPr>
            <a:xfrm>
              <a:off x="1292319" y="8956663"/>
              <a:ext cx="91059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F45313-917E-024A-BBB5-163D5ADC6B63}"/>
                </a:ext>
              </a:extLst>
            </p:cNvPr>
            <p:cNvSpPr txBox="1"/>
            <p:nvPr/>
          </p:nvSpPr>
          <p:spPr>
            <a:xfrm>
              <a:off x="1292318" y="8310329"/>
              <a:ext cx="3347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Destyn Gilson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489155-1CEE-DE47-BB2D-81EAAE8F440E}"/>
              </a:ext>
            </a:extLst>
          </p:cNvPr>
          <p:cNvGrpSpPr/>
          <p:nvPr/>
        </p:nvGrpSpPr>
        <p:grpSpPr>
          <a:xfrm>
            <a:off x="1887486" y="11850525"/>
            <a:ext cx="3347391" cy="335123"/>
            <a:chOff x="1292318" y="10043883"/>
            <a:chExt cx="3347391" cy="335123"/>
          </a:xfrm>
          <a:solidFill>
            <a:schemeClr val="bg1"/>
          </a:solidFill>
        </p:grpSpPr>
        <p:sp>
          <p:nvSpPr>
            <p:cNvPr id="35" name="Shape 1646">
              <a:extLst>
                <a:ext uri="{FF2B5EF4-FFF2-40B4-BE49-F238E27FC236}">
                  <a16:creationId xmlns:a16="http://schemas.microsoft.com/office/drawing/2014/main" id="{21CB73EF-C844-DE41-A8C1-ADEA9476C2EB}"/>
                </a:ext>
              </a:extLst>
            </p:cNvPr>
            <p:cNvSpPr/>
            <p:nvPr/>
          </p:nvSpPr>
          <p:spPr>
            <a:xfrm>
              <a:off x="4337681" y="10067583"/>
              <a:ext cx="302028" cy="3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6" name="Shape 1649">
              <a:extLst>
                <a:ext uri="{FF2B5EF4-FFF2-40B4-BE49-F238E27FC236}">
                  <a16:creationId xmlns:a16="http://schemas.microsoft.com/office/drawing/2014/main" id="{AF09A27B-1BC8-1C46-9C0E-7BFA0ACF179B}"/>
                </a:ext>
              </a:extLst>
            </p:cNvPr>
            <p:cNvSpPr/>
            <p:nvPr/>
          </p:nvSpPr>
          <p:spPr>
            <a:xfrm>
              <a:off x="2207168" y="10082250"/>
              <a:ext cx="345229" cy="280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7" name="Shape 1658">
              <a:extLst>
                <a:ext uri="{FF2B5EF4-FFF2-40B4-BE49-F238E27FC236}">
                  <a16:creationId xmlns:a16="http://schemas.microsoft.com/office/drawing/2014/main" id="{2B4ACAFA-BD38-9548-9680-A184BC4DB404}"/>
                </a:ext>
              </a:extLst>
            </p:cNvPr>
            <p:cNvSpPr/>
            <p:nvPr/>
          </p:nvSpPr>
          <p:spPr>
            <a:xfrm>
              <a:off x="3286796" y="10053389"/>
              <a:ext cx="320153" cy="32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6D9644F-D724-044F-A59C-8C2A0958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18" y="10043883"/>
              <a:ext cx="180451" cy="335123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2"/>
                </a:solidFill>
                <a:latin typeface="Lato Light" charset="0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8443DA-406E-434F-9CBB-85063716D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9948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B0BDA0-21A2-0F49-801F-FCBBFE6F4D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SERVICES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47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2FF41-2193-2641-A310-1F55222987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84A7A-8180-2C42-B626-B9A70F43D52C}"/>
              </a:ext>
            </a:extLst>
          </p:cNvPr>
          <p:cNvSpPr/>
          <p:nvPr/>
        </p:nvSpPr>
        <p:spPr>
          <a:xfrm rot="10800000" flipV="1">
            <a:off x="-5" y="1"/>
            <a:ext cx="24377649" cy="9167033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403ED-FB99-5E46-B017-8C06CA0E6F63}"/>
              </a:ext>
            </a:extLst>
          </p:cNvPr>
          <p:cNvGrpSpPr/>
          <p:nvPr/>
        </p:nvGrpSpPr>
        <p:grpSpPr>
          <a:xfrm>
            <a:off x="4846062" y="3385455"/>
            <a:ext cx="14685526" cy="1664604"/>
            <a:chOff x="4846062" y="1031103"/>
            <a:chExt cx="14685526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14685526" cy="1514912"/>
              <a:chOff x="7765818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12757617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11094002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7B8C5DB-F5F9-C046-B46B-5D64C7766CEC}"/>
              </a:ext>
            </a:extLst>
          </p:cNvPr>
          <p:cNvSpPr/>
          <p:nvPr/>
        </p:nvSpPr>
        <p:spPr>
          <a:xfrm>
            <a:off x="3401777" y="7702135"/>
            <a:ext cx="2888570" cy="28885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52C371-8E21-8446-8ED6-A78182F87382}"/>
              </a:ext>
            </a:extLst>
          </p:cNvPr>
          <p:cNvGrpSpPr/>
          <p:nvPr/>
        </p:nvGrpSpPr>
        <p:grpSpPr>
          <a:xfrm>
            <a:off x="4165874" y="8510373"/>
            <a:ext cx="1422237" cy="1328405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9721DE0-BD2E-C440-9266-F9228D783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3F074EE-1C10-C540-81F4-80F83CAC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B0B2E0-8DA6-7541-B452-2216C5D60A15}"/>
              </a:ext>
            </a:extLst>
          </p:cNvPr>
          <p:cNvSpPr/>
          <p:nvPr/>
        </p:nvSpPr>
        <p:spPr>
          <a:xfrm>
            <a:off x="18087303" y="7702134"/>
            <a:ext cx="2888570" cy="28885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AF3CC9-0B8E-9F4B-8067-F7BE427FAF3A}"/>
              </a:ext>
            </a:extLst>
          </p:cNvPr>
          <p:cNvGrpSpPr/>
          <p:nvPr/>
        </p:nvGrpSpPr>
        <p:grpSpPr>
          <a:xfrm>
            <a:off x="18889605" y="8516779"/>
            <a:ext cx="1283964" cy="1259273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2F1ED53-7EDC-4248-9E7E-9FAD7EC1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E96C14-D76E-754E-831F-A0C98FBF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D9A1453-26F4-4341-AEBD-1BA0AAE5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2181130-800D-9B46-829F-C72B696F6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264D538-292E-AF4E-87F2-6B8780F123A5}"/>
              </a:ext>
            </a:extLst>
          </p:cNvPr>
          <p:cNvSpPr/>
          <p:nvPr/>
        </p:nvSpPr>
        <p:spPr>
          <a:xfrm>
            <a:off x="10744540" y="7702135"/>
            <a:ext cx="2888570" cy="2888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15B8E0-C3FD-954D-B28C-D31A7B1CE8D4}"/>
              </a:ext>
            </a:extLst>
          </p:cNvPr>
          <p:cNvGrpSpPr/>
          <p:nvPr/>
        </p:nvGrpSpPr>
        <p:grpSpPr>
          <a:xfrm>
            <a:off x="11633438" y="8559619"/>
            <a:ext cx="1125937" cy="1288903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B1D2FBD-859D-5E48-90B4-E2B1D94B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0573210-A082-C448-94AE-454C949C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BCFE5A1-F1AB-124E-873E-23A4FEF511C1}"/>
              </a:ext>
            </a:extLst>
          </p:cNvPr>
          <p:cNvSpPr txBox="1"/>
          <p:nvPr/>
        </p:nvSpPr>
        <p:spPr>
          <a:xfrm>
            <a:off x="2289877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D73660-F951-D34B-8F79-BE1E8E394D34}"/>
              </a:ext>
            </a:extLst>
          </p:cNvPr>
          <p:cNvSpPr txBox="1"/>
          <p:nvPr/>
        </p:nvSpPr>
        <p:spPr>
          <a:xfrm>
            <a:off x="9640221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A24BD-AE16-004C-AC5C-39F50E45D2F8}"/>
              </a:ext>
            </a:extLst>
          </p:cNvPr>
          <p:cNvSpPr txBox="1"/>
          <p:nvPr/>
        </p:nvSpPr>
        <p:spPr>
          <a:xfrm>
            <a:off x="16975403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8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1FFEC1-E04A-C84E-B971-00C76F86B1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8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ABOUT US COMPANY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98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3D6EA1-FE58-A74A-BD7F-5E925B2C11EE}"/>
              </a:ext>
            </a:extLst>
          </p:cNvPr>
          <p:cNvSpPr/>
          <p:nvPr/>
        </p:nvSpPr>
        <p:spPr>
          <a:xfrm>
            <a:off x="1323686" y="4341494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008764-B93E-674F-B360-6FFE00E50B64}"/>
              </a:ext>
            </a:extLst>
          </p:cNvPr>
          <p:cNvSpPr/>
          <p:nvPr/>
        </p:nvSpPr>
        <p:spPr>
          <a:xfrm>
            <a:off x="1323686" y="9821594"/>
            <a:ext cx="2173260" cy="21732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D3CCF9-ED4D-6944-AA3B-F7F9BC41D4E0}"/>
              </a:ext>
            </a:extLst>
          </p:cNvPr>
          <p:cNvSpPr/>
          <p:nvPr/>
        </p:nvSpPr>
        <p:spPr>
          <a:xfrm>
            <a:off x="1323686" y="7081544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C493A6-683C-6D4B-A236-3286B5639EBD}"/>
              </a:ext>
            </a:extLst>
          </p:cNvPr>
          <p:cNvGrpSpPr/>
          <p:nvPr/>
        </p:nvGrpSpPr>
        <p:grpSpPr>
          <a:xfrm>
            <a:off x="1878880" y="4931748"/>
            <a:ext cx="1062872" cy="992749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006A628-951E-6947-A9A2-D905A839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C43021-4361-1244-9237-84277940A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465C5F-5703-AD48-8E11-6AE685EEB7F4}"/>
              </a:ext>
            </a:extLst>
          </p:cNvPr>
          <p:cNvGrpSpPr/>
          <p:nvPr/>
        </p:nvGrpSpPr>
        <p:grpSpPr>
          <a:xfrm>
            <a:off x="1896899" y="10437680"/>
            <a:ext cx="959537" cy="941085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57913B-A497-6340-93CF-F4CF40B1F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079F357-987B-9D41-A7AD-6316FC8D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1CC7425-BEB4-3044-A4CD-0BF27A12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DABB15D-5158-4047-871E-DF5A33B5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8F76B2-B4F2-1240-89A0-5E152CB31657}"/>
              </a:ext>
            </a:extLst>
          </p:cNvPr>
          <p:cNvGrpSpPr/>
          <p:nvPr/>
        </p:nvGrpSpPr>
        <p:grpSpPr>
          <a:xfrm>
            <a:off x="1989596" y="7686559"/>
            <a:ext cx="841440" cy="963228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4B3A6AA-F381-1342-A30F-8E04CCCD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4B659C2-A10B-694F-BE54-9071F57C6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4223D7-599F-104B-948B-ACD64D5A4E5D}"/>
              </a:ext>
            </a:extLst>
          </p:cNvPr>
          <p:cNvGrpSpPr/>
          <p:nvPr/>
        </p:nvGrpSpPr>
        <p:grpSpPr>
          <a:xfrm>
            <a:off x="4052140" y="4468397"/>
            <a:ext cx="5785721" cy="1919449"/>
            <a:chOff x="2219138" y="10668794"/>
            <a:chExt cx="5785721" cy="191944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31DC19-3C8F-7141-89EF-814602F7B97A}"/>
                </a:ext>
              </a:extLst>
            </p:cNvPr>
            <p:cNvSpPr txBox="1"/>
            <p:nvPr/>
          </p:nvSpPr>
          <p:spPr>
            <a:xfrm>
              <a:off x="2352642" y="10668794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BA0D1339-4487-7946-A6E8-F24B5F4F3388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9ED540-96A3-364E-B05D-9E95AA8D24F2}"/>
              </a:ext>
            </a:extLst>
          </p:cNvPr>
          <p:cNvGrpSpPr/>
          <p:nvPr/>
        </p:nvGrpSpPr>
        <p:grpSpPr>
          <a:xfrm>
            <a:off x="4052140" y="7208448"/>
            <a:ext cx="5785721" cy="1919449"/>
            <a:chOff x="2219138" y="10668794"/>
            <a:chExt cx="5785721" cy="191944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7BAA3F-8789-5B4E-AD9F-CD7C362333A9}"/>
                </a:ext>
              </a:extLst>
            </p:cNvPr>
            <p:cNvSpPr txBox="1"/>
            <p:nvPr/>
          </p:nvSpPr>
          <p:spPr>
            <a:xfrm>
              <a:off x="2352642" y="10668794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589D0C66-F22E-5E48-A778-63A02DF05E08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1DA09-13FB-7646-85E2-AE8CA25778F5}"/>
              </a:ext>
            </a:extLst>
          </p:cNvPr>
          <p:cNvGrpSpPr/>
          <p:nvPr/>
        </p:nvGrpSpPr>
        <p:grpSpPr>
          <a:xfrm>
            <a:off x="4052140" y="9948498"/>
            <a:ext cx="5785721" cy="1919449"/>
            <a:chOff x="2219138" y="10668794"/>
            <a:chExt cx="5785721" cy="19194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E1B134-8AE5-114F-91C6-0EA4439E3280}"/>
                </a:ext>
              </a:extLst>
            </p:cNvPr>
            <p:cNvSpPr txBox="1"/>
            <p:nvPr/>
          </p:nvSpPr>
          <p:spPr>
            <a:xfrm>
              <a:off x="2352642" y="10668794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11E47737-6616-344B-8F04-11B7B213A771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7B9B-B6AD-4B4B-BE87-A56E5DC416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392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CLIENTS SQUARE 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A3683-7C2E-3C46-B62E-D6FA925A0C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942E35-7544-E743-84B1-B633DB491F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0F75B5-8A62-D742-B418-7E01F49CB71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1CE703-7533-2D4D-95AC-A83C676407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D9B2D9-94A9-B64D-88BD-9E55CC13C1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77692B-6ECA-624A-87BE-2C80F88205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80E209-BD18-2149-B215-4F2EC6C222D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DD7A5F-6B89-6B49-BDC4-5DB689DC41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F91441-7394-204E-B7FF-FD9CA4F974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03329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D23D3D-6933-7548-949B-3DC44F880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RECENT PORTFOLIO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0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7B57CE9-857A-8B49-AF22-7681CDB3D3C8}"/>
              </a:ext>
            </a:extLst>
          </p:cNvPr>
          <p:cNvSpPr/>
          <p:nvPr/>
        </p:nvSpPr>
        <p:spPr>
          <a:xfrm>
            <a:off x="12309790" y="3987774"/>
            <a:ext cx="10613272" cy="8178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887C-4F64-7649-8532-79596D059592}"/>
              </a:ext>
            </a:extLst>
          </p:cNvPr>
          <p:cNvGrpSpPr/>
          <p:nvPr/>
        </p:nvGrpSpPr>
        <p:grpSpPr>
          <a:xfrm>
            <a:off x="14723564" y="5925328"/>
            <a:ext cx="5785721" cy="4303856"/>
            <a:chOff x="14723564" y="6014753"/>
            <a:chExt cx="5785721" cy="430385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21731A2-8B4F-9240-A2D5-D41C7E9F70AB}"/>
                </a:ext>
              </a:extLst>
            </p:cNvPr>
            <p:cNvGrpSpPr/>
            <p:nvPr/>
          </p:nvGrpSpPr>
          <p:grpSpPr>
            <a:xfrm>
              <a:off x="14723564" y="8399160"/>
              <a:ext cx="5785721" cy="1919449"/>
              <a:chOff x="1697045" y="10668794"/>
              <a:chExt cx="5785721" cy="191944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C4C35F-D3A0-9E4C-BEEE-E10A9FAAA6FD}"/>
                  </a:ext>
                </a:extLst>
              </p:cNvPr>
              <p:cNvSpPr txBox="1"/>
              <p:nvPr/>
            </p:nvSpPr>
            <p:spPr>
              <a:xfrm>
                <a:off x="3483674" y="10668794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FFEEB353-4497-B344-9FF5-EB7559745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7045" y="11315125"/>
                <a:ext cx="5785721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94A1AF-9A95-204F-AE9D-ADCFE044544A}"/>
                </a:ext>
              </a:extLst>
            </p:cNvPr>
            <p:cNvGrpSpPr/>
            <p:nvPr/>
          </p:nvGrpSpPr>
          <p:grpSpPr>
            <a:xfrm>
              <a:off x="16713614" y="6014753"/>
              <a:ext cx="1805619" cy="1686493"/>
              <a:chOff x="8657130" y="2323034"/>
              <a:chExt cx="1078109" cy="1006982"/>
            </a:xfrm>
            <a:solidFill>
              <a:schemeClr val="bg1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EA4C92D-25E2-3749-B78D-830352D1A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130" y="2323034"/>
                <a:ext cx="1078109" cy="1006982"/>
              </a:xfrm>
              <a:custGeom>
                <a:avLst/>
                <a:gdLst>
                  <a:gd name="T0" fmla="*/ 228239 w 1268"/>
                  <a:gd name="T1" fmla="*/ 347237 h 1188"/>
                  <a:gd name="T2" fmla="*/ 228239 w 1268"/>
                  <a:gd name="T3" fmla="*/ 347237 h 1188"/>
                  <a:gd name="T4" fmla="*/ 198673 w 1268"/>
                  <a:gd name="T5" fmla="*/ 345440 h 1188"/>
                  <a:gd name="T6" fmla="*/ 198673 w 1268"/>
                  <a:gd name="T7" fmla="*/ 345440 h 1188"/>
                  <a:gd name="T8" fmla="*/ 183890 w 1268"/>
                  <a:gd name="T9" fmla="*/ 350832 h 1188"/>
                  <a:gd name="T10" fmla="*/ 183890 w 1268"/>
                  <a:gd name="T11" fmla="*/ 350832 h 1188"/>
                  <a:gd name="T12" fmla="*/ 119709 w 1268"/>
                  <a:gd name="T13" fmla="*/ 389294 h 1188"/>
                  <a:gd name="T14" fmla="*/ 119709 w 1268"/>
                  <a:gd name="T15" fmla="*/ 389294 h 1188"/>
                  <a:gd name="T16" fmla="*/ 72835 w 1268"/>
                  <a:gd name="T17" fmla="*/ 398280 h 1188"/>
                  <a:gd name="T18" fmla="*/ 72835 w 1268"/>
                  <a:gd name="T19" fmla="*/ 398280 h 1188"/>
                  <a:gd name="T20" fmla="*/ 90503 w 1268"/>
                  <a:gd name="T21" fmla="*/ 380307 h 1188"/>
                  <a:gd name="T22" fmla="*/ 90503 w 1268"/>
                  <a:gd name="T23" fmla="*/ 380307 h 1188"/>
                  <a:gd name="T24" fmla="*/ 107449 w 1268"/>
                  <a:gd name="T25" fmla="*/ 333937 h 1188"/>
                  <a:gd name="T26" fmla="*/ 107449 w 1268"/>
                  <a:gd name="T27" fmla="*/ 333937 h 1188"/>
                  <a:gd name="T28" fmla="*/ 106368 w 1268"/>
                  <a:gd name="T29" fmla="*/ 322435 h 1188"/>
                  <a:gd name="T30" fmla="*/ 106368 w 1268"/>
                  <a:gd name="T31" fmla="*/ 322435 h 1188"/>
                  <a:gd name="T32" fmla="*/ 98796 w 1268"/>
                  <a:gd name="T33" fmla="*/ 309494 h 1188"/>
                  <a:gd name="T34" fmla="*/ 98796 w 1268"/>
                  <a:gd name="T35" fmla="*/ 309494 h 1188"/>
                  <a:gd name="T36" fmla="*/ 26682 w 1268"/>
                  <a:gd name="T37" fmla="*/ 186559 h 1188"/>
                  <a:gd name="T38" fmla="*/ 26682 w 1268"/>
                  <a:gd name="T39" fmla="*/ 186559 h 1188"/>
                  <a:gd name="T40" fmla="*/ 228239 w 1268"/>
                  <a:gd name="T41" fmla="*/ 26600 h 1188"/>
                  <a:gd name="T42" fmla="*/ 228239 w 1268"/>
                  <a:gd name="T43" fmla="*/ 26600 h 1188"/>
                  <a:gd name="T44" fmla="*/ 429797 w 1268"/>
                  <a:gd name="T45" fmla="*/ 186559 h 1188"/>
                  <a:gd name="T46" fmla="*/ 429797 w 1268"/>
                  <a:gd name="T47" fmla="*/ 186559 h 1188"/>
                  <a:gd name="T48" fmla="*/ 228239 w 1268"/>
                  <a:gd name="T49" fmla="*/ 347237 h 1188"/>
                  <a:gd name="T50" fmla="*/ 388692 w 1268"/>
                  <a:gd name="T51" fmla="*/ 53559 h 1188"/>
                  <a:gd name="T52" fmla="*/ 388692 w 1268"/>
                  <a:gd name="T53" fmla="*/ 53559 h 1188"/>
                  <a:gd name="T54" fmla="*/ 228239 w 1268"/>
                  <a:gd name="T55" fmla="*/ 0 h 1188"/>
                  <a:gd name="T56" fmla="*/ 228239 w 1268"/>
                  <a:gd name="T57" fmla="*/ 0 h 1188"/>
                  <a:gd name="T58" fmla="*/ 67787 w 1268"/>
                  <a:gd name="T59" fmla="*/ 53559 h 1188"/>
                  <a:gd name="T60" fmla="*/ 67787 w 1268"/>
                  <a:gd name="T61" fmla="*/ 53559 h 1188"/>
                  <a:gd name="T62" fmla="*/ 0 w 1268"/>
                  <a:gd name="T63" fmla="*/ 186559 h 1188"/>
                  <a:gd name="T64" fmla="*/ 0 w 1268"/>
                  <a:gd name="T65" fmla="*/ 186559 h 1188"/>
                  <a:gd name="T66" fmla="*/ 80046 w 1268"/>
                  <a:gd name="T67" fmla="*/ 329264 h 1188"/>
                  <a:gd name="T68" fmla="*/ 80046 w 1268"/>
                  <a:gd name="T69" fmla="*/ 329264 h 1188"/>
                  <a:gd name="T70" fmla="*/ 80407 w 1268"/>
                  <a:gd name="T71" fmla="*/ 333937 h 1188"/>
                  <a:gd name="T72" fmla="*/ 80407 w 1268"/>
                  <a:gd name="T73" fmla="*/ 333937 h 1188"/>
                  <a:gd name="T74" fmla="*/ 38941 w 1268"/>
                  <a:gd name="T75" fmla="*/ 388934 h 1188"/>
                  <a:gd name="T76" fmla="*/ 38941 w 1268"/>
                  <a:gd name="T77" fmla="*/ 388934 h 1188"/>
                  <a:gd name="T78" fmla="*/ 28485 w 1268"/>
                  <a:gd name="T79" fmla="*/ 406548 h 1188"/>
                  <a:gd name="T80" fmla="*/ 28485 w 1268"/>
                  <a:gd name="T81" fmla="*/ 406548 h 1188"/>
                  <a:gd name="T82" fmla="*/ 34615 w 1268"/>
                  <a:gd name="T83" fmla="*/ 421286 h 1188"/>
                  <a:gd name="T84" fmla="*/ 34615 w 1268"/>
                  <a:gd name="T85" fmla="*/ 421286 h 1188"/>
                  <a:gd name="T86" fmla="*/ 48677 w 1268"/>
                  <a:gd name="T87" fmla="*/ 426678 h 1188"/>
                  <a:gd name="T88" fmla="*/ 48677 w 1268"/>
                  <a:gd name="T89" fmla="*/ 426678 h 1188"/>
                  <a:gd name="T90" fmla="*/ 49758 w 1268"/>
                  <a:gd name="T91" fmla="*/ 426678 h 1188"/>
                  <a:gd name="T92" fmla="*/ 49758 w 1268"/>
                  <a:gd name="T93" fmla="*/ 426678 h 1188"/>
                  <a:gd name="T94" fmla="*/ 199755 w 1268"/>
                  <a:gd name="T95" fmla="*/ 372399 h 1188"/>
                  <a:gd name="T96" fmla="*/ 199755 w 1268"/>
                  <a:gd name="T97" fmla="*/ 372399 h 1188"/>
                  <a:gd name="T98" fmla="*/ 228239 w 1268"/>
                  <a:gd name="T99" fmla="*/ 374197 h 1188"/>
                  <a:gd name="T100" fmla="*/ 228239 w 1268"/>
                  <a:gd name="T101" fmla="*/ 374197 h 1188"/>
                  <a:gd name="T102" fmla="*/ 388692 w 1268"/>
                  <a:gd name="T103" fmla="*/ 320278 h 1188"/>
                  <a:gd name="T104" fmla="*/ 388692 w 1268"/>
                  <a:gd name="T105" fmla="*/ 320278 h 1188"/>
                  <a:gd name="T106" fmla="*/ 456839 w 1268"/>
                  <a:gd name="T107" fmla="*/ 186559 h 1188"/>
                  <a:gd name="T108" fmla="*/ 456839 w 1268"/>
                  <a:gd name="T109" fmla="*/ 186559 h 1188"/>
                  <a:gd name="T110" fmla="*/ 388692 w 1268"/>
                  <a:gd name="T111" fmla="*/ 53559 h 1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268" h="1188">
                    <a:moveTo>
                      <a:pt x="633" y="966"/>
                    </a:moveTo>
                    <a:lnTo>
                      <a:pt x="633" y="966"/>
                    </a:lnTo>
                    <a:cubicBezTo>
                      <a:pt x="606" y="966"/>
                      <a:pt x="577" y="965"/>
                      <a:pt x="551" y="961"/>
                    </a:cubicBezTo>
                    <a:cubicBezTo>
                      <a:pt x="535" y="959"/>
                      <a:pt x="522" y="965"/>
                      <a:pt x="510" y="976"/>
                    </a:cubicBezTo>
                    <a:cubicBezTo>
                      <a:pt x="458" y="1026"/>
                      <a:pt x="400" y="1062"/>
                      <a:pt x="332" y="1083"/>
                    </a:cubicBezTo>
                    <a:cubicBezTo>
                      <a:pt x="293" y="1095"/>
                      <a:pt x="251" y="1104"/>
                      <a:pt x="202" y="1108"/>
                    </a:cubicBezTo>
                    <a:cubicBezTo>
                      <a:pt x="221" y="1094"/>
                      <a:pt x="237" y="1076"/>
                      <a:pt x="251" y="1058"/>
                    </a:cubicBezTo>
                    <a:cubicBezTo>
                      <a:pt x="282" y="1018"/>
                      <a:pt x="298" y="974"/>
                      <a:pt x="298" y="929"/>
                    </a:cubicBezTo>
                    <a:cubicBezTo>
                      <a:pt x="298" y="917"/>
                      <a:pt x="296" y="907"/>
                      <a:pt x="295" y="897"/>
                    </a:cubicBezTo>
                    <a:cubicBezTo>
                      <a:pt x="293" y="882"/>
                      <a:pt x="286" y="870"/>
                      <a:pt x="274" y="861"/>
                    </a:cubicBezTo>
                    <a:cubicBezTo>
                      <a:pt x="146" y="777"/>
                      <a:pt x="74" y="651"/>
                      <a:pt x="74" y="519"/>
                    </a:cubicBezTo>
                    <a:cubicBezTo>
                      <a:pt x="74" y="273"/>
                      <a:pt x="324" y="74"/>
                      <a:pt x="633" y="74"/>
                    </a:cubicBezTo>
                    <a:cubicBezTo>
                      <a:pt x="942" y="74"/>
                      <a:pt x="1192" y="273"/>
                      <a:pt x="1192" y="519"/>
                    </a:cubicBezTo>
                    <a:cubicBezTo>
                      <a:pt x="1192" y="766"/>
                      <a:pt x="942" y="966"/>
                      <a:pt x="633" y="966"/>
                    </a:cubicBezTo>
                    <a:close/>
                    <a:moveTo>
                      <a:pt x="1078" y="149"/>
                    </a:moveTo>
                    <a:lnTo>
                      <a:pt x="1078" y="149"/>
                    </a:lnTo>
                    <a:cubicBezTo>
                      <a:pt x="958" y="53"/>
                      <a:pt x="801" y="0"/>
                      <a:pt x="633" y="0"/>
                    </a:cubicBezTo>
                    <a:cubicBezTo>
                      <a:pt x="465" y="0"/>
                      <a:pt x="307" y="53"/>
                      <a:pt x="188" y="149"/>
                    </a:cubicBezTo>
                    <a:cubicBezTo>
                      <a:pt x="67" y="248"/>
                      <a:pt x="0" y="380"/>
                      <a:pt x="0" y="519"/>
                    </a:cubicBezTo>
                    <a:cubicBezTo>
                      <a:pt x="0" y="673"/>
                      <a:pt x="80" y="817"/>
                      <a:pt x="222" y="916"/>
                    </a:cubicBezTo>
                    <a:cubicBezTo>
                      <a:pt x="223" y="920"/>
                      <a:pt x="223" y="925"/>
                      <a:pt x="223" y="929"/>
                    </a:cubicBezTo>
                    <a:cubicBezTo>
                      <a:pt x="223" y="974"/>
                      <a:pt x="193" y="1038"/>
                      <a:pt x="108" y="1082"/>
                    </a:cubicBezTo>
                    <a:cubicBezTo>
                      <a:pt x="91" y="1092"/>
                      <a:pt x="79" y="1110"/>
                      <a:pt x="79" y="1131"/>
                    </a:cubicBezTo>
                    <a:cubicBezTo>
                      <a:pt x="79" y="1147"/>
                      <a:pt x="85" y="1162"/>
                      <a:pt x="96" y="1172"/>
                    </a:cubicBezTo>
                    <a:cubicBezTo>
                      <a:pt x="107" y="1183"/>
                      <a:pt x="120" y="1187"/>
                      <a:pt x="135" y="1187"/>
                    </a:cubicBezTo>
                    <a:cubicBezTo>
                      <a:pt x="137" y="1187"/>
                      <a:pt x="137" y="1187"/>
                      <a:pt x="138" y="1187"/>
                    </a:cubicBezTo>
                    <a:cubicBezTo>
                      <a:pt x="268" y="1183"/>
                      <a:pt x="419" y="1160"/>
                      <a:pt x="554" y="1036"/>
                    </a:cubicBezTo>
                    <a:cubicBezTo>
                      <a:pt x="579" y="1039"/>
                      <a:pt x="606" y="1041"/>
                      <a:pt x="633" y="1041"/>
                    </a:cubicBezTo>
                    <a:cubicBezTo>
                      <a:pt x="801" y="1041"/>
                      <a:pt x="959" y="987"/>
                      <a:pt x="1078" y="891"/>
                    </a:cubicBezTo>
                    <a:cubicBezTo>
                      <a:pt x="1199" y="792"/>
                      <a:pt x="1267" y="660"/>
                      <a:pt x="1267" y="519"/>
                    </a:cubicBezTo>
                    <a:cubicBezTo>
                      <a:pt x="1267" y="380"/>
                      <a:pt x="1199" y="248"/>
                      <a:pt x="1078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030C7FA-C3A8-994C-A654-D417872CC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7993" y="2629995"/>
                <a:ext cx="640126" cy="325677"/>
              </a:xfrm>
              <a:custGeom>
                <a:avLst/>
                <a:gdLst>
                  <a:gd name="T0" fmla="*/ 228144 w 752"/>
                  <a:gd name="T1" fmla="*/ 111067 h 383"/>
                  <a:gd name="T2" fmla="*/ 244388 w 752"/>
                  <a:gd name="T3" fmla="*/ 95200 h 383"/>
                  <a:gd name="T4" fmla="*/ 109740 w 752"/>
                  <a:gd name="T5" fmla="*/ 111067 h 383"/>
                  <a:gd name="T6" fmla="*/ 93857 w 752"/>
                  <a:gd name="T7" fmla="*/ 95200 h 383"/>
                  <a:gd name="T8" fmla="*/ 109740 w 752"/>
                  <a:gd name="T9" fmla="*/ 111067 h 383"/>
                  <a:gd name="T10" fmla="*/ 42596 w 752"/>
                  <a:gd name="T11" fmla="*/ 27406 h 383"/>
                  <a:gd name="T12" fmla="*/ 26352 w 752"/>
                  <a:gd name="T13" fmla="*/ 42912 h 383"/>
                  <a:gd name="T14" fmla="*/ 162083 w 752"/>
                  <a:gd name="T15" fmla="*/ 27406 h 383"/>
                  <a:gd name="T16" fmla="*/ 177244 w 752"/>
                  <a:gd name="T17" fmla="*/ 42912 h 383"/>
                  <a:gd name="T18" fmla="*/ 162083 w 752"/>
                  <a:gd name="T19" fmla="*/ 27406 h 383"/>
                  <a:gd name="T20" fmla="*/ 225617 w 752"/>
                  <a:gd name="T21" fmla="*/ 68515 h 383"/>
                  <a:gd name="T22" fmla="*/ 221285 w 752"/>
                  <a:gd name="T23" fmla="*/ 68515 h 383"/>
                  <a:gd name="T24" fmla="*/ 203597 w 752"/>
                  <a:gd name="T25" fmla="*/ 50845 h 383"/>
                  <a:gd name="T26" fmla="*/ 204679 w 752"/>
                  <a:gd name="T27" fmla="*/ 24882 h 383"/>
                  <a:gd name="T28" fmla="*/ 180132 w 752"/>
                  <a:gd name="T29" fmla="*/ 0 h 383"/>
                  <a:gd name="T30" fmla="*/ 159195 w 752"/>
                  <a:gd name="T31" fmla="*/ 0 h 383"/>
                  <a:gd name="T32" fmla="*/ 135009 w 752"/>
                  <a:gd name="T33" fmla="*/ 45436 h 383"/>
                  <a:gd name="T34" fmla="*/ 135731 w 752"/>
                  <a:gd name="T35" fmla="*/ 51206 h 383"/>
                  <a:gd name="T36" fmla="*/ 118043 w 752"/>
                  <a:gd name="T37" fmla="*/ 68876 h 383"/>
                  <a:gd name="T38" fmla="*/ 91330 w 752"/>
                  <a:gd name="T39" fmla="*/ 68515 h 383"/>
                  <a:gd name="T40" fmla="*/ 86637 w 752"/>
                  <a:gd name="T41" fmla="*/ 68876 h 383"/>
                  <a:gd name="T42" fmla="*/ 68948 w 752"/>
                  <a:gd name="T43" fmla="*/ 51206 h 383"/>
                  <a:gd name="T44" fmla="*/ 69309 w 752"/>
                  <a:gd name="T45" fmla="*/ 24882 h 383"/>
                  <a:gd name="T46" fmla="*/ 44762 w 752"/>
                  <a:gd name="T47" fmla="*/ 0 h 383"/>
                  <a:gd name="T48" fmla="*/ 23825 w 752"/>
                  <a:gd name="T49" fmla="*/ 0 h 383"/>
                  <a:gd name="T50" fmla="*/ 0 w 752"/>
                  <a:gd name="T51" fmla="*/ 45436 h 383"/>
                  <a:gd name="T52" fmla="*/ 23825 w 752"/>
                  <a:gd name="T53" fmla="*/ 69597 h 383"/>
                  <a:gd name="T54" fmla="*/ 44762 w 752"/>
                  <a:gd name="T55" fmla="*/ 69597 h 383"/>
                  <a:gd name="T56" fmla="*/ 67866 w 752"/>
                  <a:gd name="T57" fmla="*/ 87988 h 383"/>
                  <a:gd name="T58" fmla="*/ 67144 w 752"/>
                  <a:gd name="T59" fmla="*/ 92315 h 383"/>
                  <a:gd name="T60" fmla="*/ 67144 w 752"/>
                  <a:gd name="T61" fmla="*/ 113230 h 383"/>
                  <a:gd name="T62" fmla="*/ 112267 w 752"/>
                  <a:gd name="T63" fmla="*/ 137751 h 383"/>
                  <a:gd name="T64" fmla="*/ 136814 w 752"/>
                  <a:gd name="T65" fmla="*/ 113230 h 383"/>
                  <a:gd name="T66" fmla="*/ 136814 w 752"/>
                  <a:gd name="T67" fmla="*/ 92315 h 383"/>
                  <a:gd name="T68" fmla="*/ 155585 w 752"/>
                  <a:gd name="T69" fmla="*/ 69597 h 383"/>
                  <a:gd name="T70" fmla="*/ 159195 w 752"/>
                  <a:gd name="T71" fmla="*/ 69597 h 383"/>
                  <a:gd name="T72" fmla="*/ 180132 w 752"/>
                  <a:gd name="T73" fmla="*/ 69597 h 383"/>
                  <a:gd name="T74" fmla="*/ 202153 w 752"/>
                  <a:gd name="T75" fmla="*/ 87267 h 383"/>
                  <a:gd name="T76" fmla="*/ 201431 w 752"/>
                  <a:gd name="T77" fmla="*/ 92315 h 383"/>
                  <a:gd name="T78" fmla="*/ 201431 w 752"/>
                  <a:gd name="T79" fmla="*/ 113230 h 383"/>
                  <a:gd name="T80" fmla="*/ 246193 w 752"/>
                  <a:gd name="T81" fmla="*/ 137751 h 383"/>
                  <a:gd name="T82" fmla="*/ 271101 w 752"/>
                  <a:gd name="T83" fmla="*/ 113230 h 383"/>
                  <a:gd name="T84" fmla="*/ 271101 w 752"/>
                  <a:gd name="T85" fmla="*/ 92315 h 38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52" h="383">
                    <a:moveTo>
                      <a:pt x="677" y="308"/>
                    </a:moveTo>
                    <a:lnTo>
                      <a:pt x="632" y="308"/>
                    </a:lnTo>
                    <a:lnTo>
                      <a:pt x="632" y="264"/>
                    </a:lnTo>
                    <a:lnTo>
                      <a:pt x="677" y="264"/>
                    </a:lnTo>
                    <a:lnTo>
                      <a:pt x="677" y="308"/>
                    </a:lnTo>
                    <a:close/>
                    <a:moveTo>
                      <a:pt x="304" y="308"/>
                    </a:moveTo>
                    <a:lnTo>
                      <a:pt x="260" y="308"/>
                    </a:lnTo>
                    <a:lnTo>
                      <a:pt x="260" y="264"/>
                    </a:lnTo>
                    <a:lnTo>
                      <a:pt x="304" y="264"/>
                    </a:lnTo>
                    <a:lnTo>
                      <a:pt x="304" y="308"/>
                    </a:lnTo>
                    <a:close/>
                    <a:moveTo>
                      <a:pt x="73" y="76"/>
                    </a:moveTo>
                    <a:lnTo>
                      <a:pt x="118" y="76"/>
                    </a:lnTo>
                    <a:lnTo>
                      <a:pt x="118" y="119"/>
                    </a:lnTo>
                    <a:lnTo>
                      <a:pt x="73" y="119"/>
                    </a:lnTo>
                    <a:lnTo>
                      <a:pt x="73" y="76"/>
                    </a:lnTo>
                    <a:close/>
                    <a:moveTo>
                      <a:pt x="449" y="76"/>
                    </a:moveTo>
                    <a:lnTo>
                      <a:pt x="491" y="76"/>
                    </a:lnTo>
                    <a:lnTo>
                      <a:pt x="491" y="119"/>
                    </a:lnTo>
                    <a:lnTo>
                      <a:pt x="449" y="119"/>
                    </a:lnTo>
                    <a:lnTo>
                      <a:pt x="449" y="76"/>
                    </a:lnTo>
                    <a:close/>
                    <a:moveTo>
                      <a:pt x="682" y="190"/>
                    </a:moveTo>
                    <a:lnTo>
                      <a:pt x="625" y="190"/>
                    </a:lnTo>
                    <a:cubicBezTo>
                      <a:pt x="622" y="190"/>
                      <a:pt x="617" y="190"/>
                      <a:pt x="613" y="190"/>
                    </a:cubicBezTo>
                    <a:lnTo>
                      <a:pt x="564" y="141"/>
                    </a:lnTo>
                    <a:cubicBezTo>
                      <a:pt x="565" y="137"/>
                      <a:pt x="567" y="132"/>
                      <a:pt x="567" y="126"/>
                    </a:cubicBezTo>
                    <a:lnTo>
                      <a:pt x="567" y="69"/>
                    </a:lnTo>
                    <a:cubicBezTo>
                      <a:pt x="567" y="32"/>
                      <a:pt x="536" y="0"/>
                      <a:pt x="499" y="0"/>
                    </a:cubicBezTo>
                    <a:lnTo>
                      <a:pt x="441" y="0"/>
                    </a:lnTo>
                    <a:cubicBezTo>
                      <a:pt x="404" y="0"/>
                      <a:pt x="374" y="32"/>
                      <a:pt x="374" y="69"/>
                    </a:cubicBezTo>
                    <a:lnTo>
                      <a:pt x="374" y="126"/>
                    </a:lnTo>
                    <a:cubicBezTo>
                      <a:pt x="374" y="132"/>
                      <a:pt x="374" y="137"/>
                      <a:pt x="376" y="142"/>
                    </a:cubicBezTo>
                    <a:lnTo>
                      <a:pt x="327" y="191"/>
                    </a:lnTo>
                    <a:cubicBezTo>
                      <a:pt x="323" y="190"/>
                      <a:pt x="317" y="190"/>
                      <a:pt x="311" y="190"/>
                    </a:cubicBezTo>
                    <a:lnTo>
                      <a:pt x="253" y="190"/>
                    </a:lnTo>
                    <a:cubicBezTo>
                      <a:pt x="248" y="190"/>
                      <a:pt x="244" y="190"/>
                      <a:pt x="240" y="191"/>
                    </a:cubicBezTo>
                    <a:lnTo>
                      <a:pt x="191" y="142"/>
                    </a:lnTo>
                    <a:cubicBezTo>
                      <a:pt x="191" y="137"/>
                      <a:pt x="192" y="132"/>
                      <a:pt x="192" y="126"/>
                    </a:cubicBezTo>
                    <a:lnTo>
                      <a:pt x="192" y="69"/>
                    </a:lnTo>
                    <a:cubicBezTo>
                      <a:pt x="192" y="32"/>
                      <a:pt x="161" y="0"/>
                      <a:pt x="124" y="0"/>
                    </a:cubicBezTo>
                    <a:lnTo>
                      <a:pt x="66" y="0"/>
                    </a:lnTo>
                    <a:cubicBezTo>
                      <a:pt x="29" y="0"/>
                      <a:pt x="0" y="32"/>
                      <a:pt x="0" y="69"/>
                    </a:cubicBezTo>
                    <a:lnTo>
                      <a:pt x="0" y="126"/>
                    </a:lnTo>
                    <a:cubicBezTo>
                      <a:pt x="0" y="163"/>
                      <a:pt x="29" y="193"/>
                      <a:pt x="66" y="193"/>
                    </a:cubicBezTo>
                    <a:lnTo>
                      <a:pt x="124" y="193"/>
                    </a:lnTo>
                    <a:cubicBezTo>
                      <a:pt x="129" y="193"/>
                      <a:pt x="132" y="193"/>
                      <a:pt x="136" y="193"/>
                    </a:cubicBezTo>
                    <a:lnTo>
                      <a:pt x="188" y="244"/>
                    </a:lnTo>
                    <a:cubicBezTo>
                      <a:pt x="186" y="248"/>
                      <a:pt x="186" y="252"/>
                      <a:pt x="186" y="256"/>
                    </a:cubicBezTo>
                    <a:lnTo>
                      <a:pt x="186" y="314"/>
                    </a:lnTo>
                    <a:cubicBezTo>
                      <a:pt x="186" y="351"/>
                      <a:pt x="216" y="382"/>
                      <a:pt x="253" y="382"/>
                    </a:cubicBezTo>
                    <a:lnTo>
                      <a:pt x="311" y="382"/>
                    </a:lnTo>
                    <a:cubicBezTo>
                      <a:pt x="348" y="382"/>
                      <a:pt x="379" y="351"/>
                      <a:pt x="379" y="314"/>
                    </a:cubicBezTo>
                    <a:lnTo>
                      <a:pt x="379" y="256"/>
                    </a:lnTo>
                    <a:cubicBezTo>
                      <a:pt x="379" y="253"/>
                      <a:pt x="377" y="249"/>
                      <a:pt x="377" y="246"/>
                    </a:cubicBezTo>
                    <a:lnTo>
                      <a:pt x="431" y="193"/>
                    </a:lnTo>
                    <a:cubicBezTo>
                      <a:pt x="434" y="193"/>
                      <a:pt x="438" y="193"/>
                      <a:pt x="441" y="193"/>
                    </a:cubicBezTo>
                    <a:lnTo>
                      <a:pt x="499" y="193"/>
                    </a:lnTo>
                    <a:cubicBezTo>
                      <a:pt x="503" y="193"/>
                      <a:pt x="506" y="193"/>
                      <a:pt x="511" y="193"/>
                    </a:cubicBezTo>
                    <a:lnTo>
                      <a:pt x="560" y="242"/>
                    </a:lnTo>
                    <a:cubicBezTo>
                      <a:pt x="558" y="246"/>
                      <a:pt x="558" y="252"/>
                      <a:pt x="558" y="256"/>
                    </a:cubicBezTo>
                    <a:lnTo>
                      <a:pt x="558" y="314"/>
                    </a:lnTo>
                    <a:cubicBezTo>
                      <a:pt x="558" y="351"/>
                      <a:pt x="588" y="382"/>
                      <a:pt x="625" y="382"/>
                    </a:cubicBezTo>
                    <a:lnTo>
                      <a:pt x="682" y="382"/>
                    </a:lnTo>
                    <a:cubicBezTo>
                      <a:pt x="721" y="382"/>
                      <a:pt x="751" y="351"/>
                      <a:pt x="751" y="314"/>
                    </a:cubicBezTo>
                    <a:lnTo>
                      <a:pt x="751" y="256"/>
                    </a:lnTo>
                    <a:cubicBezTo>
                      <a:pt x="751" y="219"/>
                      <a:pt x="721" y="190"/>
                      <a:pt x="68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97CBE9-5C4E-5E49-A715-EEF322FFB5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3456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18B64-CCA7-8C4A-819B-6036BFBBC2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E2A0A3-443D-7A49-9B88-3CAAC5F64B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C1CC9-79B2-A542-BC32-8D34769E74B8}"/>
              </a:ext>
            </a:extLst>
          </p:cNvPr>
          <p:cNvSpPr/>
          <p:nvPr/>
        </p:nvSpPr>
        <p:spPr>
          <a:xfrm>
            <a:off x="2154379" y="9525000"/>
            <a:ext cx="19942768" cy="2546253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Montserrat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706E55-DC27-6842-981A-7AEBB8915910}"/>
              </a:ext>
            </a:extLst>
          </p:cNvPr>
          <p:cNvSpPr/>
          <p:nvPr/>
        </p:nvSpPr>
        <p:spPr>
          <a:xfrm>
            <a:off x="2154379" y="3690768"/>
            <a:ext cx="9971385" cy="583423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FC5C2-CA9B-8343-AD00-B0BFEA7A225B}"/>
              </a:ext>
            </a:extLst>
          </p:cNvPr>
          <p:cNvSpPr/>
          <p:nvPr/>
        </p:nvSpPr>
        <p:spPr>
          <a:xfrm>
            <a:off x="12125762" y="3690768"/>
            <a:ext cx="9971385" cy="58342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6667240-47A6-3F47-88C7-12E8EB1F0218}"/>
              </a:ext>
            </a:extLst>
          </p:cNvPr>
          <p:cNvSpPr txBox="1">
            <a:spLocks/>
          </p:cNvSpPr>
          <p:nvPr/>
        </p:nvSpPr>
        <p:spPr>
          <a:xfrm>
            <a:off x="4247210" y="10201465"/>
            <a:ext cx="5785721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8D798D0-998B-AB47-A5D9-03DE3C6531EA}"/>
              </a:ext>
            </a:extLst>
          </p:cNvPr>
          <p:cNvSpPr txBox="1">
            <a:spLocks/>
          </p:cNvSpPr>
          <p:nvPr/>
        </p:nvSpPr>
        <p:spPr>
          <a:xfrm>
            <a:off x="14218593" y="10201465"/>
            <a:ext cx="5785721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8EB5D3-3485-6F40-9B76-662ABABD2A48}"/>
              </a:ext>
            </a:extLst>
          </p:cNvPr>
          <p:cNvGrpSpPr/>
          <p:nvPr/>
        </p:nvGrpSpPr>
        <p:grpSpPr>
          <a:xfrm>
            <a:off x="16131433" y="5646709"/>
            <a:ext cx="1960040" cy="1922348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71DB57F-C40F-C04E-A316-46ACC8CE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71AE237-001D-6A4D-BA4F-CCBC0E1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80909EA-B46D-744A-ABD7-45297FB2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947EACA-ED6B-3748-B08D-C6FB722CE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68E5F0-9840-E644-B8B1-521777496B21}"/>
              </a:ext>
            </a:extLst>
          </p:cNvPr>
          <p:cNvGrpSpPr/>
          <p:nvPr/>
        </p:nvGrpSpPr>
        <p:grpSpPr>
          <a:xfrm>
            <a:off x="6280669" y="5624093"/>
            <a:ext cx="1718804" cy="196758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F86F54F-BB4E-8849-91EC-4B27E1A2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0CC8AF1-CC0B-D042-A51A-D59459253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51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3939550-3318-454F-AF8B-CCC5CF907C42}"/>
              </a:ext>
            </a:extLst>
          </p:cNvPr>
          <p:cNvGrpSpPr/>
          <p:nvPr/>
        </p:nvGrpSpPr>
        <p:grpSpPr>
          <a:xfrm>
            <a:off x="1454588" y="3987774"/>
            <a:ext cx="10613272" cy="8178964"/>
            <a:chOff x="12309790" y="3987774"/>
            <a:chExt cx="10613272" cy="81789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601755-396E-FC47-8CC7-D627BDFDE99A}"/>
                </a:ext>
              </a:extLst>
            </p:cNvPr>
            <p:cNvSpPr/>
            <p:nvPr/>
          </p:nvSpPr>
          <p:spPr>
            <a:xfrm>
              <a:off x="12309790" y="3987774"/>
              <a:ext cx="10613272" cy="8178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4DBF19-1B55-F640-BA7D-CB4C6DF724C8}"/>
                </a:ext>
              </a:extLst>
            </p:cNvPr>
            <p:cNvGrpSpPr/>
            <p:nvPr/>
          </p:nvGrpSpPr>
          <p:grpSpPr>
            <a:xfrm>
              <a:off x="14723564" y="5925328"/>
              <a:ext cx="5785721" cy="4303856"/>
              <a:chOff x="14723564" y="6014753"/>
              <a:chExt cx="5785721" cy="4303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CE4A43A-A26F-174B-99D6-7AB358C05EB3}"/>
                  </a:ext>
                </a:extLst>
              </p:cNvPr>
              <p:cNvGrpSpPr/>
              <p:nvPr/>
            </p:nvGrpSpPr>
            <p:grpSpPr>
              <a:xfrm>
                <a:off x="14723564" y="8399160"/>
                <a:ext cx="5785721" cy="1919449"/>
                <a:chOff x="1697045" y="10668794"/>
                <a:chExt cx="5785721" cy="1919449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774225-32BD-1F49-812C-CA4F1F829FF6}"/>
                    </a:ext>
                  </a:extLst>
                </p:cNvPr>
                <p:cNvSpPr txBox="1"/>
                <p:nvPr/>
              </p:nvSpPr>
              <p:spPr>
                <a:xfrm>
                  <a:off x="3483674" y="10668794"/>
                  <a:ext cx="22124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Title One</a:t>
                  </a:r>
                </a:p>
              </p:txBody>
            </p:sp>
            <p:sp>
              <p:nvSpPr>
                <p:cNvPr id="27" name="Subtitle 2">
                  <a:extLst>
                    <a:ext uri="{FF2B5EF4-FFF2-40B4-BE49-F238E27FC236}">
                      <a16:creationId xmlns:a16="http://schemas.microsoft.com/office/drawing/2014/main" id="{A6AC4E9E-982D-4B4A-8329-3D1188A598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97045" y="11315125"/>
                  <a:ext cx="5785721" cy="1273118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Our search engine optimization strategies have proven successful.</a:t>
                  </a:r>
                  <a:endPara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EEFD504-4F74-C84F-9842-97C49F1872C0}"/>
                  </a:ext>
                </a:extLst>
              </p:cNvPr>
              <p:cNvGrpSpPr/>
              <p:nvPr/>
            </p:nvGrpSpPr>
            <p:grpSpPr>
              <a:xfrm>
                <a:off x="16713614" y="6014753"/>
                <a:ext cx="1805619" cy="1686493"/>
                <a:chOff x="8657130" y="2323034"/>
                <a:chExt cx="1078109" cy="1006982"/>
              </a:xfrm>
              <a:solidFill>
                <a:schemeClr val="bg1"/>
              </a:solidFill>
            </p:grpSpPr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5069B57-1252-2B4C-968C-E012F33FF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57130" y="2323034"/>
                  <a:ext cx="1078109" cy="1006982"/>
                </a:xfrm>
                <a:custGeom>
                  <a:avLst/>
                  <a:gdLst>
                    <a:gd name="T0" fmla="*/ 228239 w 1268"/>
                    <a:gd name="T1" fmla="*/ 347237 h 1188"/>
                    <a:gd name="T2" fmla="*/ 228239 w 1268"/>
                    <a:gd name="T3" fmla="*/ 347237 h 1188"/>
                    <a:gd name="T4" fmla="*/ 198673 w 1268"/>
                    <a:gd name="T5" fmla="*/ 345440 h 1188"/>
                    <a:gd name="T6" fmla="*/ 198673 w 1268"/>
                    <a:gd name="T7" fmla="*/ 345440 h 1188"/>
                    <a:gd name="T8" fmla="*/ 183890 w 1268"/>
                    <a:gd name="T9" fmla="*/ 350832 h 1188"/>
                    <a:gd name="T10" fmla="*/ 183890 w 1268"/>
                    <a:gd name="T11" fmla="*/ 350832 h 1188"/>
                    <a:gd name="T12" fmla="*/ 119709 w 1268"/>
                    <a:gd name="T13" fmla="*/ 389294 h 1188"/>
                    <a:gd name="T14" fmla="*/ 119709 w 1268"/>
                    <a:gd name="T15" fmla="*/ 389294 h 1188"/>
                    <a:gd name="T16" fmla="*/ 72835 w 1268"/>
                    <a:gd name="T17" fmla="*/ 398280 h 1188"/>
                    <a:gd name="T18" fmla="*/ 72835 w 1268"/>
                    <a:gd name="T19" fmla="*/ 398280 h 1188"/>
                    <a:gd name="T20" fmla="*/ 90503 w 1268"/>
                    <a:gd name="T21" fmla="*/ 380307 h 1188"/>
                    <a:gd name="T22" fmla="*/ 90503 w 1268"/>
                    <a:gd name="T23" fmla="*/ 380307 h 1188"/>
                    <a:gd name="T24" fmla="*/ 107449 w 1268"/>
                    <a:gd name="T25" fmla="*/ 333937 h 1188"/>
                    <a:gd name="T26" fmla="*/ 107449 w 1268"/>
                    <a:gd name="T27" fmla="*/ 333937 h 1188"/>
                    <a:gd name="T28" fmla="*/ 106368 w 1268"/>
                    <a:gd name="T29" fmla="*/ 322435 h 1188"/>
                    <a:gd name="T30" fmla="*/ 106368 w 1268"/>
                    <a:gd name="T31" fmla="*/ 322435 h 1188"/>
                    <a:gd name="T32" fmla="*/ 98796 w 1268"/>
                    <a:gd name="T33" fmla="*/ 309494 h 1188"/>
                    <a:gd name="T34" fmla="*/ 98796 w 1268"/>
                    <a:gd name="T35" fmla="*/ 309494 h 1188"/>
                    <a:gd name="T36" fmla="*/ 26682 w 1268"/>
                    <a:gd name="T37" fmla="*/ 186559 h 1188"/>
                    <a:gd name="T38" fmla="*/ 26682 w 1268"/>
                    <a:gd name="T39" fmla="*/ 186559 h 1188"/>
                    <a:gd name="T40" fmla="*/ 228239 w 1268"/>
                    <a:gd name="T41" fmla="*/ 26600 h 1188"/>
                    <a:gd name="T42" fmla="*/ 228239 w 1268"/>
                    <a:gd name="T43" fmla="*/ 26600 h 1188"/>
                    <a:gd name="T44" fmla="*/ 429797 w 1268"/>
                    <a:gd name="T45" fmla="*/ 186559 h 1188"/>
                    <a:gd name="T46" fmla="*/ 429797 w 1268"/>
                    <a:gd name="T47" fmla="*/ 186559 h 1188"/>
                    <a:gd name="T48" fmla="*/ 228239 w 1268"/>
                    <a:gd name="T49" fmla="*/ 347237 h 1188"/>
                    <a:gd name="T50" fmla="*/ 388692 w 1268"/>
                    <a:gd name="T51" fmla="*/ 53559 h 1188"/>
                    <a:gd name="T52" fmla="*/ 388692 w 1268"/>
                    <a:gd name="T53" fmla="*/ 53559 h 1188"/>
                    <a:gd name="T54" fmla="*/ 228239 w 1268"/>
                    <a:gd name="T55" fmla="*/ 0 h 1188"/>
                    <a:gd name="T56" fmla="*/ 228239 w 1268"/>
                    <a:gd name="T57" fmla="*/ 0 h 1188"/>
                    <a:gd name="T58" fmla="*/ 67787 w 1268"/>
                    <a:gd name="T59" fmla="*/ 53559 h 1188"/>
                    <a:gd name="T60" fmla="*/ 67787 w 1268"/>
                    <a:gd name="T61" fmla="*/ 53559 h 1188"/>
                    <a:gd name="T62" fmla="*/ 0 w 1268"/>
                    <a:gd name="T63" fmla="*/ 186559 h 1188"/>
                    <a:gd name="T64" fmla="*/ 0 w 1268"/>
                    <a:gd name="T65" fmla="*/ 186559 h 1188"/>
                    <a:gd name="T66" fmla="*/ 80046 w 1268"/>
                    <a:gd name="T67" fmla="*/ 329264 h 1188"/>
                    <a:gd name="T68" fmla="*/ 80046 w 1268"/>
                    <a:gd name="T69" fmla="*/ 329264 h 1188"/>
                    <a:gd name="T70" fmla="*/ 80407 w 1268"/>
                    <a:gd name="T71" fmla="*/ 333937 h 1188"/>
                    <a:gd name="T72" fmla="*/ 80407 w 1268"/>
                    <a:gd name="T73" fmla="*/ 333937 h 1188"/>
                    <a:gd name="T74" fmla="*/ 38941 w 1268"/>
                    <a:gd name="T75" fmla="*/ 388934 h 1188"/>
                    <a:gd name="T76" fmla="*/ 38941 w 1268"/>
                    <a:gd name="T77" fmla="*/ 388934 h 1188"/>
                    <a:gd name="T78" fmla="*/ 28485 w 1268"/>
                    <a:gd name="T79" fmla="*/ 406548 h 1188"/>
                    <a:gd name="T80" fmla="*/ 28485 w 1268"/>
                    <a:gd name="T81" fmla="*/ 406548 h 1188"/>
                    <a:gd name="T82" fmla="*/ 34615 w 1268"/>
                    <a:gd name="T83" fmla="*/ 421286 h 1188"/>
                    <a:gd name="T84" fmla="*/ 34615 w 1268"/>
                    <a:gd name="T85" fmla="*/ 421286 h 1188"/>
                    <a:gd name="T86" fmla="*/ 48677 w 1268"/>
                    <a:gd name="T87" fmla="*/ 426678 h 1188"/>
                    <a:gd name="T88" fmla="*/ 48677 w 1268"/>
                    <a:gd name="T89" fmla="*/ 426678 h 1188"/>
                    <a:gd name="T90" fmla="*/ 49758 w 1268"/>
                    <a:gd name="T91" fmla="*/ 426678 h 1188"/>
                    <a:gd name="T92" fmla="*/ 49758 w 1268"/>
                    <a:gd name="T93" fmla="*/ 426678 h 1188"/>
                    <a:gd name="T94" fmla="*/ 199755 w 1268"/>
                    <a:gd name="T95" fmla="*/ 372399 h 1188"/>
                    <a:gd name="T96" fmla="*/ 199755 w 1268"/>
                    <a:gd name="T97" fmla="*/ 372399 h 1188"/>
                    <a:gd name="T98" fmla="*/ 228239 w 1268"/>
                    <a:gd name="T99" fmla="*/ 374197 h 1188"/>
                    <a:gd name="T100" fmla="*/ 228239 w 1268"/>
                    <a:gd name="T101" fmla="*/ 374197 h 1188"/>
                    <a:gd name="T102" fmla="*/ 388692 w 1268"/>
                    <a:gd name="T103" fmla="*/ 320278 h 1188"/>
                    <a:gd name="T104" fmla="*/ 388692 w 1268"/>
                    <a:gd name="T105" fmla="*/ 320278 h 1188"/>
                    <a:gd name="T106" fmla="*/ 456839 w 1268"/>
                    <a:gd name="T107" fmla="*/ 186559 h 1188"/>
                    <a:gd name="T108" fmla="*/ 456839 w 1268"/>
                    <a:gd name="T109" fmla="*/ 186559 h 1188"/>
                    <a:gd name="T110" fmla="*/ 388692 w 1268"/>
                    <a:gd name="T111" fmla="*/ 53559 h 118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268" h="1188">
                      <a:moveTo>
                        <a:pt x="633" y="966"/>
                      </a:moveTo>
                      <a:lnTo>
                        <a:pt x="633" y="966"/>
                      </a:lnTo>
                      <a:cubicBezTo>
                        <a:pt x="606" y="966"/>
                        <a:pt x="577" y="965"/>
                        <a:pt x="551" y="961"/>
                      </a:cubicBezTo>
                      <a:cubicBezTo>
                        <a:pt x="535" y="959"/>
                        <a:pt x="522" y="965"/>
                        <a:pt x="510" y="976"/>
                      </a:cubicBezTo>
                      <a:cubicBezTo>
                        <a:pt x="458" y="1026"/>
                        <a:pt x="400" y="1062"/>
                        <a:pt x="332" y="1083"/>
                      </a:cubicBezTo>
                      <a:cubicBezTo>
                        <a:pt x="293" y="1095"/>
                        <a:pt x="251" y="1104"/>
                        <a:pt x="202" y="1108"/>
                      </a:cubicBezTo>
                      <a:cubicBezTo>
                        <a:pt x="221" y="1094"/>
                        <a:pt x="237" y="1076"/>
                        <a:pt x="251" y="1058"/>
                      </a:cubicBezTo>
                      <a:cubicBezTo>
                        <a:pt x="282" y="1018"/>
                        <a:pt x="298" y="974"/>
                        <a:pt x="298" y="929"/>
                      </a:cubicBezTo>
                      <a:cubicBezTo>
                        <a:pt x="298" y="917"/>
                        <a:pt x="296" y="907"/>
                        <a:pt x="295" y="897"/>
                      </a:cubicBezTo>
                      <a:cubicBezTo>
                        <a:pt x="293" y="882"/>
                        <a:pt x="286" y="870"/>
                        <a:pt x="274" y="861"/>
                      </a:cubicBezTo>
                      <a:cubicBezTo>
                        <a:pt x="146" y="777"/>
                        <a:pt x="74" y="651"/>
                        <a:pt x="74" y="519"/>
                      </a:cubicBezTo>
                      <a:cubicBezTo>
                        <a:pt x="74" y="273"/>
                        <a:pt x="324" y="74"/>
                        <a:pt x="633" y="74"/>
                      </a:cubicBezTo>
                      <a:cubicBezTo>
                        <a:pt x="942" y="74"/>
                        <a:pt x="1192" y="273"/>
                        <a:pt x="1192" y="519"/>
                      </a:cubicBezTo>
                      <a:cubicBezTo>
                        <a:pt x="1192" y="766"/>
                        <a:pt x="942" y="966"/>
                        <a:pt x="633" y="966"/>
                      </a:cubicBezTo>
                      <a:close/>
                      <a:moveTo>
                        <a:pt x="1078" y="149"/>
                      </a:moveTo>
                      <a:lnTo>
                        <a:pt x="1078" y="149"/>
                      </a:lnTo>
                      <a:cubicBezTo>
                        <a:pt x="958" y="53"/>
                        <a:pt x="801" y="0"/>
                        <a:pt x="633" y="0"/>
                      </a:cubicBezTo>
                      <a:cubicBezTo>
                        <a:pt x="465" y="0"/>
                        <a:pt x="307" y="53"/>
                        <a:pt x="188" y="149"/>
                      </a:cubicBezTo>
                      <a:cubicBezTo>
                        <a:pt x="67" y="248"/>
                        <a:pt x="0" y="380"/>
                        <a:pt x="0" y="519"/>
                      </a:cubicBezTo>
                      <a:cubicBezTo>
                        <a:pt x="0" y="673"/>
                        <a:pt x="80" y="817"/>
                        <a:pt x="222" y="916"/>
                      </a:cubicBezTo>
                      <a:cubicBezTo>
                        <a:pt x="223" y="920"/>
                        <a:pt x="223" y="925"/>
                        <a:pt x="223" y="929"/>
                      </a:cubicBezTo>
                      <a:cubicBezTo>
                        <a:pt x="223" y="974"/>
                        <a:pt x="193" y="1038"/>
                        <a:pt x="108" y="1082"/>
                      </a:cubicBezTo>
                      <a:cubicBezTo>
                        <a:pt x="91" y="1092"/>
                        <a:pt x="79" y="1110"/>
                        <a:pt x="79" y="1131"/>
                      </a:cubicBezTo>
                      <a:cubicBezTo>
                        <a:pt x="79" y="1147"/>
                        <a:pt x="85" y="1162"/>
                        <a:pt x="96" y="1172"/>
                      </a:cubicBezTo>
                      <a:cubicBezTo>
                        <a:pt x="107" y="1183"/>
                        <a:pt x="120" y="1187"/>
                        <a:pt x="135" y="1187"/>
                      </a:cubicBezTo>
                      <a:cubicBezTo>
                        <a:pt x="137" y="1187"/>
                        <a:pt x="137" y="1187"/>
                        <a:pt x="138" y="1187"/>
                      </a:cubicBezTo>
                      <a:cubicBezTo>
                        <a:pt x="268" y="1183"/>
                        <a:pt x="419" y="1160"/>
                        <a:pt x="554" y="1036"/>
                      </a:cubicBezTo>
                      <a:cubicBezTo>
                        <a:pt x="579" y="1039"/>
                        <a:pt x="606" y="1041"/>
                        <a:pt x="633" y="1041"/>
                      </a:cubicBezTo>
                      <a:cubicBezTo>
                        <a:pt x="801" y="1041"/>
                        <a:pt x="959" y="987"/>
                        <a:pt x="1078" y="891"/>
                      </a:cubicBezTo>
                      <a:cubicBezTo>
                        <a:pt x="1199" y="792"/>
                        <a:pt x="1267" y="660"/>
                        <a:pt x="1267" y="519"/>
                      </a:cubicBezTo>
                      <a:cubicBezTo>
                        <a:pt x="1267" y="380"/>
                        <a:pt x="1199" y="248"/>
                        <a:pt x="1078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74EEAD5-C8ED-1F4C-9F5D-FC34F6550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7993" y="2629995"/>
                  <a:ext cx="640126" cy="325677"/>
                </a:xfrm>
                <a:custGeom>
                  <a:avLst/>
                  <a:gdLst>
                    <a:gd name="T0" fmla="*/ 228144 w 752"/>
                    <a:gd name="T1" fmla="*/ 111067 h 383"/>
                    <a:gd name="T2" fmla="*/ 244388 w 752"/>
                    <a:gd name="T3" fmla="*/ 95200 h 383"/>
                    <a:gd name="T4" fmla="*/ 109740 w 752"/>
                    <a:gd name="T5" fmla="*/ 111067 h 383"/>
                    <a:gd name="T6" fmla="*/ 93857 w 752"/>
                    <a:gd name="T7" fmla="*/ 95200 h 383"/>
                    <a:gd name="T8" fmla="*/ 109740 w 752"/>
                    <a:gd name="T9" fmla="*/ 111067 h 383"/>
                    <a:gd name="T10" fmla="*/ 42596 w 752"/>
                    <a:gd name="T11" fmla="*/ 27406 h 383"/>
                    <a:gd name="T12" fmla="*/ 26352 w 752"/>
                    <a:gd name="T13" fmla="*/ 42912 h 383"/>
                    <a:gd name="T14" fmla="*/ 162083 w 752"/>
                    <a:gd name="T15" fmla="*/ 27406 h 383"/>
                    <a:gd name="T16" fmla="*/ 177244 w 752"/>
                    <a:gd name="T17" fmla="*/ 42912 h 383"/>
                    <a:gd name="T18" fmla="*/ 162083 w 752"/>
                    <a:gd name="T19" fmla="*/ 27406 h 383"/>
                    <a:gd name="T20" fmla="*/ 225617 w 752"/>
                    <a:gd name="T21" fmla="*/ 68515 h 383"/>
                    <a:gd name="T22" fmla="*/ 221285 w 752"/>
                    <a:gd name="T23" fmla="*/ 68515 h 383"/>
                    <a:gd name="T24" fmla="*/ 203597 w 752"/>
                    <a:gd name="T25" fmla="*/ 50845 h 383"/>
                    <a:gd name="T26" fmla="*/ 204679 w 752"/>
                    <a:gd name="T27" fmla="*/ 24882 h 383"/>
                    <a:gd name="T28" fmla="*/ 180132 w 752"/>
                    <a:gd name="T29" fmla="*/ 0 h 383"/>
                    <a:gd name="T30" fmla="*/ 159195 w 752"/>
                    <a:gd name="T31" fmla="*/ 0 h 383"/>
                    <a:gd name="T32" fmla="*/ 135009 w 752"/>
                    <a:gd name="T33" fmla="*/ 45436 h 383"/>
                    <a:gd name="T34" fmla="*/ 135731 w 752"/>
                    <a:gd name="T35" fmla="*/ 51206 h 383"/>
                    <a:gd name="T36" fmla="*/ 118043 w 752"/>
                    <a:gd name="T37" fmla="*/ 68876 h 383"/>
                    <a:gd name="T38" fmla="*/ 91330 w 752"/>
                    <a:gd name="T39" fmla="*/ 68515 h 383"/>
                    <a:gd name="T40" fmla="*/ 86637 w 752"/>
                    <a:gd name="T41" fmla="*/ 68876 h 383"/>
                    <a:gd name="T42" fmla="*/ 68948 w 752"/>
                    <a:gd name="T43" fmla="*/ 51206 h 383"/>
                    <a:gd name="T44" fmla="*/ 69309 w 752"/>
                    <a:gd name="T45" fmla="*/ 24882 h 383"/>
                    <a:gd name="T46" fmla="*/ 44762 w 752"/>
                    <a:gd name="T47" fmla="*/ 0 h 383"/>
                    <a:gd name="T48" fmla="*/ 23825 w 752"/>
                    <a:gd name="T49" fmla="*/ 0 h 383"/>
                    <a:gd name="T50" fmla="*/ 0 w 752"/>
                    <a:gd name="T51" fmla="*/ 45436 h 383"/>
                    <a:gd name="T52" fmla="*/ 23825 w 752"/>
                    <a:gd name="T53" fmla="*/ 69597 h 383"/>
                    <a:gd name="T54" fmla="*/ 44762 w 752"/>
                    <a:gd name="T55" fmla="*/ 69597 h 383"/>
                    <a:gd name="T56" fmla="*/ 67866 w 752"/>
                    <a:gd name="T57" fmla="*/ 87988 h 383"/>
                    <a:gd name="T58" fmla="*/ 67144 w 752"/>
                    <a:gd name="T59" fmla="*/ 92315 h 383"/>
                    <a:gd name="T60" fmla="*/ 67144 w 752"/>
                    <a:gd name="T61" fmla="*/ 113230 h 383"/>
                    <a:gd name="T62" fmla="*/ 112267 w 752"/>
                    <a:gd name="T63" fmla="*/ 137751 h 383"/>
                    <a:gd name="T64" fmla="*/ 136814 w 752"/>
                    <a:gd name="T65" fmla="*/ 113230 h 383"/>
                    <a:gd name="T66" fmla="*/ 136814 w 752"/>
                    <a:gd name="T67" fmla="*/ 92315 h 383"/>
                    <a:gd name="T68" fmla="*/ 155585 w 752"/>
                    <a:gd name="T69" fmla="*/ 69597 h 383"/>
                    <a:gd name="T70" fmla="*/ 159195 w 752"/>
                    <a:gd name="T71" fmla="*/ 69597 h 383"/>
                    <a:gd name="T72" fmla="*/ 180132 w 752"/>
                    <a:gd name="T73" fmla="*/ 69597 h 383"/>
                    <a:gd name="T74" fmla="*/ 202153 w 752"/>
                    <a:gd name="T75" fmla="*/ 87267 h 383"/>
                    <a:gd name="T76" fmla="*/ 201431 w 752"/>
                    <a:gd name="T77" fmla="*/ 92315 h 383"/>
                    <a:gd name="T78" fmla="*/ 201431 w 752"/>
                    <a:gd name="T79" fmla="*/ 113230 h 383"/>
                    <a:gd name="T80" fmla="*/ 246193 w 752"/>
                    <a:gd name="T81" fmla="*/ 137751 h 383"/>
                    <a:gd name="T82" fmla="*/ 271101 w 752"/>
                    <a:gd name="T83" fmla="*/ 113230 h 383"/>
                    <a:gd name="T84" fmla="*/ 271101 w 752"/>
                    <a:gd name="T85" fmla="*/ 92315 h 38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752" h="383">
                      <a:moveTo>
                        <a:pt x="677" y="308"/>
                      </a:moveTo>
                      <a:lnTo>
                        <a:pt x="632" y="308"/>
                      </a:lnTo>
                      <a:lnTo>
                        <a:pt x="632" y="264"/>
                      </a:lnTo>
                      <a:lnTo>
                        <a:pt x="677" y="264"/>
                      </a:lnTo>
                      <a:lnTo>
                        <a:pt x="677" y="308"/>
                      </a:lnTo>
                      <a:close/>
                      <a:moveTo>
                        <a:pt x="304" y="308"/>
                      </a:moveTo>
                      <a:lnTo>
                        <a:pt x="260" y="308"/>
                      </a:lnTo>
                      <a:lnTo>
                        <a:pt x="260" y="264"/>
                      </a:lnTo>
                      <a:lnTo>
                        <a:pt x="304" y="264"/>
                      </a:lnTo>
                      <a:lnTo>
                        <a:pt x="304" y="308"/>
                      </a:lnTo>
                      <a:close/>
                      <a:moveTo>
                        <a:pt x="73" y="76"/>
                      </a:moveTo>
                      <a:lnTo>
                        <a:pt x="118" y="76"/>
                      </a:lnTo>
                      <a:lnTo>
                        <a:pt x="118" y="119"/>
                      </a:lnTo>
                      <a:lnTo>
                        <a:pt x="73" y="119"/>
                      </a:lnTo>
                      <a:lnTo>
                        <a:pt x="73" y="76"/>
                      </a:lnTo>
                      <a:close/>
                      <a:moveTo>
                        <a:pt x="449" y="76"/>
                      </a:moveTo>
                      <a:lnTo>
                        <a:pt x="491" y="76"/>
                      </a:lnTo>
                      <a:lnTo>
                        <a:pt x="491" y="119"/>
                      </a:lnTo>
                      <a:lnTo>
                        <a:pt x="449" y="119"/>
                      </a:lnTo>
                      <a:lnTo>
                        <a:pt x="449" y="76"/>
                      </a:lnTo>
                      <a:close/>
                      <a:moveTo>
                        <a:pt x="682" y="190"/>
                      </a:moveTo>
                      <a:lnTo>
                        <a:pt x="625" y="190"/>
                      </a:lnTo>
                      <a:cubicBezTo>
                        <a:pt x="622" y="190"/>
                        <a:pt x="617" y="190"/>
                        <a:pt x="613" y="190"/>
                      </a:cubicBezTo>
                      <a:lnTo>
                        <a:pt x="564" y="141"/>
                      </a:lnTo>
                      <a:cubicBezTo>
                        <a:pt x="565" y="137"/>
                        <a:pt x="567" y="132"/>
                        <a:pt x="567" y="126"/>
                      </a:cubicBezTo>
                      <a:lnTo>
                        <a:pt x="567" y="69"/>
                      </a:lnTo>
                      <a:cubicBezTo>
                        <a:pt x="567" y="32"/>
                        <a:pt x="536" y="0"/>
                        <a:pt x="499" y="0"/>
                      </a:cubicBezTo>
                      <a:lnTo>
                        <a:pt x="441" y="0"/>
                      </a:lnTo>
                      <a:cubicBezTo>
                        <a:pt x="404" y="0"/>
                        <a:pt x="374" y="32"/>
                        <a:pt x="374" y="69"/>
                      </a:cubicBezTo>
                      <a:lnTo>
                        <a:pt x="374" y="126"/>
                      </a:lnTo>
                      <a:cubicBezTo>
                        <a:pt x="374" y="132"/>
                        <a:pt x="374" y="137"/>
                        <a:pt x="376" y="142"/>
                      </a:cubicBezTo>
                      <a:lnTo>
                        <a:pt x="327" y="191"/>
                      </a:lnTo>
                      <a:cubicBezTo>
                        <a:pt x="323" y="190"/>
                        <a:pt x="317" y="190"/>
                        <a:pt x="311" y="190"/>
                      </a:cubicBezTo>
                      <a:lnTo>
                        <a:pt x="253" y="190"/>
                      </a:lnTo>
                      <a:cubicBezTo>
                        <a:pt x="248" y="190"/>
                        <a:pt x="244" y="190"/>
                        <a:pt x="240" y="191"/>
                      </a:cubicBezTo>
                      <a:lnTo>
                        <a:pt x="191" y="142"/>
                      </a:lnTo>
                      <a:cubicBezTo>
                        <a:pt x="191" y="137"/>
                        <a:pt x="192" y="132"/>
                        <a:pt x="192" y="126"/>
                      </a:cubicBezTo>
                      <a:lnTo>
                        <a:pt x="192" y="69"/>
                      </a:lnTo>
                      <a:cubicBezTo>
                        <a:pt x="192" y="32"/>
                        <a:pt x="161" y="0"/>
                        <a:pt x="124" y="0"/>
                      </a:cubicBezTo>
                      <a:lnTo>
                        <a:pt x="66" y="0"/>
                      </a:lnTo>
                      <a:cubicBezTo>
                        <a:pt x="29" y="0"/>
                        <a:pt x="0" y="32"/>
                        <a:pt x="0" y="69"/>
                      </a:cubicBezTo>
                      <a:lnTo>
                        <a:pt x="0" y="126"/>
                      </a:lnTo>
                      <a:cubicBezTo>
                        <a:pt x="0" y="163"/>
                        <a:pt x="29" y="193"/>
                        <a:pt x="66" y="193"/>
                      </a:cubicBezTo>
                      <a:lnTo>
                        <a:pt x="124" y="193"/>
                      </a:lnTo>
                      <a:cubicBezTo>
                        <a:pt x="129" y="193"/>
                        <a:pt x="132" y="193"/>
                        <a:pt x="136" y="193"/>
                      </a:cubicBezTo>
                      <a:lnTo>
                        <a:pt x="188" y="244"/>
                      </a:lnTo>
                      <a:cubicBezTo>
                        <a:pt x="186" y="248"/>
                        <a:pt x="186" y="252"/>
                        <a:pt x="186" y="256"/>
                      </a:cubicBezTo>
                      <a:lnTo>
                        <a:pt x="186" y="314"/>
                      </a:lnTo>
                      <a:cubicBezTo>
                        <a:pt x="186" y="351"/>
                        <a:pt x="216" y="382"/>
                        <a:pt x="253" y="382"/>
                      </a:cubicBezTo>
                      <a:lnTo>
                        <a:pt x="311" y="382"/>
                      </a:lnTo>
                      <a:cubicBezTo>
                        <a:pt x="348" y="382"/>
                        <a:pt x="379" y="351"/>
                        <a:pt x="379" y="314"/>
                      </a:cubicBezTo>
                      <a:lnTo>
                        <a:pt x="379" y="256"/>
                      </a:lnTo>
                      <a:cubicBezTo>
                        <a:pt x="379" y="253"/>
                        <a:pt x="377" y="249"/>
                        <a:pt x="377" y="246"/>
                      </a:cubicBezTo>
                      <a:lnTo>
                        <a:pt x="431" y="193"/>
                      </a:lnTo>
                      <a:cubicBezTo>
                        <a:pt x="434" y="193"/>
                        <a:pt x="438" y="193"/>
                        <a:pt x="441" y="193"/>
                      </a:cubicBezTo>
                      <a:lnTo>
                        <a:pt x="499" y="193"/>
                      </a:lnTo>
                      <a:cubicBezTo>
                        <a:pt x="503" y="193"/>
                        <a:pt x="506" y="193"/>
                        <a:pt x="511" y="193"/>
                      </a:cubicBezTo>
                      <a:lnTo>
                        <a:pt x="560" y="242"/>
                      </a:lnTo>
                      <a:cubicBezTo>
                        <a:pt x="558" y="246"/>
                        <a:pt x="558" y="252"/>
                        <a:pt x="558" y="256"/>
                      </a:cubicBezTo>
                      <a:lnTo>
                        <a:pt x="558" y="314"/>
                      </a:lnTo>
                      <a:cubicBezTo>
                        <a:pt x="558" y="351"/>
                        <a:pt x="588" y="382"/>
                        <a:pt x="625" y="382"/>
                      </a:cubicBezTo>
                      <a:lnTo>
                        <a:pt x="682" y="382"/>
                      </a:lnTo>
                      <a:cubicBezTo>
                        <a:pt x="721" y="382"/>
                        <a:pt x="751" y="351"/>
                        <a:pt x="751" y="314"/>
                      </a:cubicBezTo>
                      <a:lnTo>
                        <a:pt x="751" y="256"/>
                      </a:lnTo>
                      <a:cubicBezTo>
                        <a:pt x="751" y="219"/>
                        <a:pt x="721" y="190"/>
                        <a:pt x="682" y="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3CCAB7-D46C-6243-99FB-96A2EFB4D4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10130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53126C-9CD4-5F41-92C9-AFE339C300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DEVICES SAMPLES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96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90A978-F855-F148-A7FC-C7C59C8021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9" descr="iPhone6_mockup_front_white.png">
            <a:extLst>
              <a:ext uri="{FF2B5EF4-FFF2-40B4-BE49-F238E27FC236}">
                <a16:creationId xmlns:a16="http://schemas.microsoft.com/office/drawing/2014/main" id="{C83513ED-8F2F-9942-AB25-04AF0D3B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05" y="1416399"/>
            <a:ext cx="10530012" cy="165440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DA274E7-B61F-8244-9EDA-732D3C2B15BE}"/>
              </a:ext>
            </a:extLst>
          </p:cNvPr>
          <p:cNvGrpSpPr/>
          <p:nvPr/>
        </p:nvGrpSpPr>
        <p:grpSpPr>
          <a:xfrm>
            <a:off x="1754513" y="9688416"/>
            <a:ext cx="8949346" cy="2261007"/>
            <a:chOff x="1292318" y="8310329"/>
            <a:chExt cx="8949346" cy="2261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BE7C64-F820-AC4A-A121-B7E406D09C9F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8C41BB-9C46-694C-8170-E53A684C4B91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A0741-07C1-4B43-898B-2BB13C305B23}"/>
              </a:ext>
            </a:extLst>
          </p:cNvPr>
          <p:cNvGrpSpPr/>
          <p:nvPr/>
        </p:nvGrpSpPr>
        <p:grpSpPr>
          <a:xfrm>
            <a:off x="1754513" y="2548951"/>
            <a:ext cx="9918809" cy="1664604"/>
            <a:chOff x="4846062" y="1031103"/>
            <a:chExt cx="9918809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PHONE PREVIEW 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2D9BE5-1B4D-2648-9913-67F7728F2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58543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77BDF-8710-F84A-8CE0-D0763786ED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336B8-838C-C54A-97C2-3102E1F8322D}"/>
              </a:ext>
            </a:extLst>
          </p:cNvPr>
          <p:cNvGrpSpPr/>
          <p:nvPr/>
        </p:nvGrpSpPr>
        <p:grpSpPr>
          <a:xfrm>
            <a:off x="13066081" y="9688416"/>
            <a:ext cx="8949346" cy="2261007"/>
            <a:chOff x="1292318" y="8310329"/>
            <a:chExt cx="8949346" cy="22610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A05EA-D049-194B-8D4B-20120EC98406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8C7838-2356-B349-887B-2BB69422DCF6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F2DE9A-C9BD-6A46-92E7-2AFE43B18584}"/>
              </a:ext>
            </a:extLst>
          </p:cNvPr>
          <p:cNvGrpSpPr/>
          <p:nvPr/>
        </p:nvGrpSpPr>
        <p:grpSpPr>
          <a:xfrm>
            <a:off x="13066081" y="2548951"/>
            <a:ext cx="9918809" cy="1664604"/>
            <a:chOff x="4846062" y="1031103"/>
            <a:chExt cx="9918809" cy="16646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80450B-28FB-9140-89D3-207039BA5A5C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5C812-382A-114A-8A9F-593EEF4B8D78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TABLET PREVIEW SAMPLE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BC1031-E557-8845-959C-91CBFCAADB3D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E8FB5E7-AC06-064B-8A83-6A89CF98470E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104">
            <a:extLst>
              <a:ext uri="{FF2B5EF4-FFF2-40B4-BE49-F238E27FC236}">
                <a16:creationId xmlns:a16="http://schemas.microsoft.com/office/drawing/2014/main" id="{17EA20B2-6B9E-BE4C-9B7C-D6B2D4969DAE}"/>
              </a:ext>
            </a:extLst>
          </p:cNvPr>
          <p:cNvGrpSpPr>
            <a:grpSpLocks noChangeAspect="1"/>
          </p:cNvGrpSpPr>
          <p:nvPr/>
        </p:nvGrpSpPr>
        <p:grpSpPr>
          <a:xfrm>
            <a:off x="1896380" y="2548951"/>
            <a:ext cx="9170620" cy="13585492"/>
            <a:chOff x="0" y="0"/>
            <a:chExt cx="6591305" cy="9765731"/>
          </a:xfrm>
        </p:grpSpPr>
        <p:grpSp>
          <p:nvGrpSpPr>
            <p:cNvPr id="32" name="Group 1102">
              <a:extLst>
                <a:ext uri="{FF2B5EF4-FFF2-40B4-BE49-F238E27FC236}">
                  <a16:creationId xmlns:a16="http://schemas.microsoft.com/office/drawing/2014/main" id="{8FDFDC7B-B6EE-D649-8E4F-76FEB784A25D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34" name="Mini-iPad-B&amp;W-Mockup.png">
                <a:extLst>
                  <a:ext uri="{FF2B5EF4-FFF2-40B4-BE49-F238E27FC236}">
                    <a16:creationId xmlns:a16="http://schemas.microsoft.com/office/drawing/2014/main" id="{4A2DEC31-2D05-FB46-8F8C-062BF68239CD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" name="Shape 1101">
                <a:extLst>
                  <a:ext uri="{FF2B5EF4-FFF2-40B4-BE49-F238E27FC236}">
                    <a16:creationId xmlns:a16="http://schemas.microsoft.com/office/drawing/2014/main" id="{B7D2A0EA-E809-7F41-B8AA-E60C16B04913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33" name="placeholder.png">
              <a:extLst>
                <a:ext uri="{FF2B5EF4-FFF2-40B4-BE49-F238E27FC236}">
                  <a16:creationId xmlns:a16="http://schemas.microsoft.com/office/drawing/2014/main" id="{C1385F9F-8CA9-994A-BBEF-24362EAC2592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31EF08A-C520-464E-BDEA-44C96BBC8A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7929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BDE9C-665F-AD4F-9651-D50535174C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A274E7-B61F-8244-9EDA-732D3C2B15BE}"/>
              </a:ext>
            </a:extLst>
          </p:cNvPr>
          <p:cNvGrpSpPr/>
          <p:nvPr/>
        </p:nvGrpSpPr>
        <p:grpSpPr>
          <a:xfrm>
            <a:off x="1754513" y="9688416"/>
            <a:ext cx="8949346" cy="2261007"/>
            <a:chOff x="1292318" y="8310329"/>
            <a:chExt cx="8949346" cy="2261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BE7C64-F820-AC4A-A121-B7E406D09C9F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8C41BB-9C46-694C-8170-E53A684C4B91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A0741-07C1-4B43-898B-2BB13C305B23}"/>
              </a:ext>
            </a:extLst>
          </p:cNvPr>
          <p:cNvGrpSpPr/>
          <p:nvPr/>
        </p:nvGrpSpPr>
        <p:grpSpPr>
          <a:xfrm>
            <a:off x="1754513" y="2548951"/>
            <a:ext cx="9918809" cy="1664604"/>
            <a:chOff x="4846062" y="1031103"/>
            <a:chExt cx="9918809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LAPTOP PREVIEW 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084C51-5FFB-7647-BEB5-35CE8A19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2188825" y="1764566"/>
            <a:ext cx="17481938" cy="1113589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DDD562-0F40-A545-829E-3172EF7F7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904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866AAD-12FC-EA4F-8E35-94F6F8C41E92}"/>
              </a:ext>
            </a:extLst>
          </p:cNvPr>
          <p:cNvCxnSpPr/>
          <p:nvPr/>
        </p:nvCxnSpPr>
        <p:spPr>
          <a:xfrm>
            <a:off x="2525279" y="8335587"/>
            <a:ext cx="1947256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00C6EB-9C6D-F546-BEE8-5419ACB459A3}"/>
              </a:ext>
            </a:extLst>
          </p:cNvPr>
          <p:cNvSpPr/>
          <p:nvPr/>
        </p:nvSpPr>
        <p:spPr>
          <a:xfrm>
            <a:off x="2171988" y="8127769"/>
            <a:ext cx="415636" cy="4156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579301-6F89-1D47-8FF3-85D1DFFB544A}"/>
              </a:ext>
            </a:extLst>
          </p:cNvPr>
          <p:cNvSpPr/>
          <p:nvPr/>
        </p:nvSpPr>
        <p:spPr>
          <a:xfrm>
            <a:off x="21790025" y="8127769"/>
            <a:ext cx="415636" cy="4156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5DE6F-A97A-4A4D-AFF6-1460DDE9AE38}"/>
              </a:ext>
            </a:extLst>
          </p:cNvPr>
          <p:cNvGrpSpPr/>
          <p:nvPr/>
        </p:nvGrpSpPr>
        <p:grpSpPr>
          <a:xfrm>
            <a:off x="4698817" y="7649787"/>
            <a:ext cx="14980014" cy="1371600"/>
            <a:chOff x="3553691" y="6941127"/>
            <a:chExt cx="14980014" cy="13716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D85B6A-8212-1248-8805-E25DB36E2A5E}"/>
                </a:ext>
              </a:extLst>
            </p:cNvPr>
            <p:cNvGrpSpPr/>
            <p:nvPr/>
          </p:nvGrpSpPr>
          <p:grpSpPr>
            <a:xfrm>
              <a:off x="3553691" y="6941127"/>
              <a:ext cx="1371600" cy="1371600"/>
              <a:chOff x="3553691" y="6941127"/>
              <a:chExt cx="1371600" cy="13716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507B1C-65DD-154A-ADF6-3A8FAB50BCAB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0D2D343-03D6-7245-ADC8-9E4187D92070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B0EB83-7441-874B-91E2-388F7DAAADE4}"/>
                </a:ext>
              </a:extLst>
            </p:cNvPr>
            <p:cNvGrpSpPr/>
            <p:nvPr/>
          </p:nvGrpSpPr>
          <p:grpSpPr>
            <a:xfrm>
              <a:off x="8089829" y="6941127"/>
              <a:ext cx="1371600" cy="1371600"/>
              <a:chOff x="3553691" y="6941127"/>
              <a:chExt cx="1371600" cy="13716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C39911-8245-7E4D-8458-A940ACB8B251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37B1415-04DC-EA49-9B3A-E9AD8E3A7829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63F254-6ACC-8543-A873-82CF6CD71AD1}"/>
                </a:ext>
              </a:extLst>
            </p:cNvPr>
            <p:cNvGrpSpPr/>
            <p:nvPr/>
          </p:nvGrpSpPr>
          <p:grpSpPr>
            <a:xfrm>
              <a:off x="12625967" y="6941127"/>
              <a:ext cx="1371600" cy="1371600"/>
              <a:chOff x="3553691" y="6941127"/>
              <a:chExt cx="1371600" cy="13716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960740-4F6E-E04F-832A-1924BD0D372D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7D425E-736C-6840-B27B-38C1361477E6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A0EFDE-C946-B34E-A3F0-7ECAE9014B3E}"/>
                </a:ext>
              </a:extLst>
            </p:cNvPr>
            <p:cNvGrpSpPr/>
            <p:nvPr/>
          </p:nvGrpSpPr>
          <p:grpSpPr>
            <a:xfrm>
              <a:off x="17162105" y="6941127"/>
              <a:ext cx="1371600" cy="1371600"/>
              <a:chOff x="3553691" y="6941127"/>
              <a:chExt cx="1371600" cy="13716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A7721-E491-9E48-946D-4EEE561ECF48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0FF211E-0C78-B043-A416-549412FD4743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D5F07-704C-8C4B-9334-DE6C9075EB75}"/>
              </a:ext>
            </a:extLst>
          </p:cNvPr>
          <p:cNvCxnSpPr>
            <a:stCxn id="27" idx="2"/>
          </p:cNvCxnSpPr>
          <p:nvPr/>
        </p:nvCxnSpPr>
        <p:spPr>
          <a:xfrm flipV="1">
            <a:off x="4698817" y="5442025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84017C-ACEC-2E49-9942-AEBA077945AA}"/>
              </a:ext>
            </a:extLst>
          </p:cNvPr>
          <p:cNvSpPr/>
          <p:nvPr/>
        </p:nvSpPr>
        <p:spPr>
          <a:xfrm>
            <a:off x="4698817" y="4991039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D52CF5-206B-E941-B7A2-AA710F708F86}"/>
              </a:ext>
            </a:extLst>
          </p:cNvPr>
          <p:cNvCxnSpPr/>
          <p:nvPr/>
        </p:nvCxnSpPr>
        <p:spPr>
          <a:xfrm flipV="1">
            <a:off x="13771093" y="5442025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76820C-AA63-1B40-B94E-77F530D3A9EF}"/>
              </a:ext>
            </a:extLst>
          </p:cNvPr>
          <p:cNvSpPr/>
          <p:nvPr/>
        </p:nvSpPr>
        <p:spPr>
          <a:xfrm>
            <a:off x="13771093" y="4991039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8B7C7-756F-9747-9626-2710B9A0B051}"/>
              </a:ext>
            </a:extLst>
          </p:cNvPr>
          <p:cNvCxnSpPr/>
          <p:nvPr/>
        </p:nvCxnSpPr>
        <p:spPr>
          <a:xfrm>
            <a:off x="9234955" y="8335587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F0A43E7-0632-7748-8DF4-DB2EEE40DD3B}"/>
              </a:ext>
            </a:extLst>
          </p:cNvPr>
          <p:cNvSpPr/>
          <p:nvPr/>
        </p:nvSpPr>
        <p:spPr>
          <a:xfrm flipV="1">
            <a:off x="9234955" y="10584200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889969-896C-4442-9D2C-3A2B3F8AD310}"/>
              </a:ext>
            </a:extLst>
          </p:cNvPr>
          <p:cNvCxnSpPr/>
          <p:nvPr/>
        </p:nvCxnSpPr>
        <p:spPr>
          <a:xfrm>
            <a:off x="18307231" y="8335587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6DC6E7D-A85D-5348-B662-7E0344EE27DF}"/>
              </a:ext>
            </a:extLst>
          </p:cNvPr>
          <p:cNvSpPr/>
          <p:nvPr/>
        </p:nvSpPr>
        <p:spPr>
          <a:xfrm flipV="1">
            <a:off x="18307231" y="10584200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77CCE-E51E-4B47-8AE1-5EF947E829D4}"/>
              </a:ext>
            </a:extLst>
          </p:cNvPr>
          <p:cNvSpPr txBox="1"/>
          <p:nvPr/>
        </p:nvSpPr>
        <p:spPr>
          <a:xfrm>
            <a:off x="5772973" y="519743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777BF-CEA7-704F-9ABC-2CBC9E43E0A0}"/>
              </a:ext>
            </a:extLst>
          </p:cNvPr>
          <p:cNvSpPr txBox="1"/>
          <p:nvPr/>
        </p:nvSpPr>
        <p:spPr>
          <a:xfrm>
            <a:off x="5024582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67CC1A-0910-EC4B-B0DD-B8FA4026FB6D}"/>
              </a:ext>
            </a:extLst>
          </p:cNvPr>
          <p:cNvSpPr txBox="1"/>
          <p:nvPr/>
        </p:nvSpPr>
        <p:spPr>
          <a:xfrm>
            <a:off x="4971130" y="6205888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24A33-4752-A14F-8C14-AEA7B6936C78}"/>
              </a:ext>
            </a:extLst>
          </p:cNvPr>
          <p:cNvSpPr txBox="1"/>
          <p:nvPr/>
        </p:nvSpPr>
        <p:spPr>
          <a:xfrm>
            <a:off x="14061343" y="6205888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86F84B-7992-AC44-9200-86EE7B25B6B4}"/>
              </a:ext>
            </a:extLst>
          </p:cNvPr>
          <p:cNvSpPr txBox="1"/>
          <p:nvPr/>
        </p:nvSpPr>
        <p:spPr>
          <a:xfrm>
            <a:off x="14845250" y="519743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C241F-EE86-C84A-9740-EADBBC6D6A92}"/>
              </a:ext>
            </a:extLst>
          </p:cNvPr>
          <p:cNvSpPr txBox="1"/>
          <p:nvPr/>
        </p:nvSpPr>
        <p:spPr>
          <a:xfrm>
            <a:off x="9560721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1C46F1-ECD9-B343-927C-1E879B406C4C}"/>
              </a:ext>
            </a:extLst>
          </p:cNvPr>
          <p:cNvSpPr txBox="1"/>
          <p:nvPr/>
        </p:nvSpPr>
        <p:spPr>
          <a:xfrm>
            <a:off x="14096859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57DDA-DC5F-D940-A2EE-262A223BF75C}"/>
              </a:ext>
            </a:extLst>
          </p:cNvPr>
          <p:cNvSpPr txBox="1"/>
          <p:nvPr/>
        </p:nvSpPr>
        <p:spPr>
          <a:xfrm>
            <a:off x="18632997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4D6589-CD7A-2F4A-9510-F1834CAE1305}"/>
              </a:ext>
            </a:extLst>
          </p:cNvPr>
          <p:cNvSpPr txBox="1"/>
          <p:nvPr/>
        </p:nvSpPr>
        <p:spPr>
          <a:xfrm>
            <a:off x="9596918" y="9218029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F5003C-924A-8A40-A272-09C722645C03}"/>
              </a:ext>
            </a:extLst>
          </p:cNvPr>
          <p:cNvSpPr txBox="1"/>
          <p:nvPr/>
        </p:nvSpPr>
        <p:spPr>
          <a:xfrm>
            <a:off x="18687131" y="9218029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3FDD9-8CFA-5D4D-A179-D4360B84AC71}"/>
              </a:ext>
            </a:extLst>
          </p:cNvPr>
          <p:cNvSpPr txBox="1"/>
          <p:nvPr/>
        </p:nvSpPr>
        <p:spPr>
          <a:xfrm>
            <a:off x="10309112" y="1080900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26D428-1AF7-794D-8952-D3C71D85A070}"/>
              </a:ext>
            </a:extLst>
          </p:cNvPr>
          <p:cNvSpPr txBox="1"/>
          <p:nvPr/>
        </p:nvSpPr>
        <p:spPr>
          <a:xfrm>
            <a:off x="19381388" y="1080900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15340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1B9B2B-8063-AA48-A633-B04FC2C40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DIAGRAM PROCESS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5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elay 25">
            <a:extLst>
              <a:ext uri="{FF2B5EF4-FFF2-40B4-BE49-F238E27FC236}">
                <a16:creationId xmlns:a16="http://schemas.microsoft.com/office/drawing/2014/main" id="{05C1E8D8-F3D6-8F44-B106-7C9D5C429024}"/>
              </a:ext>
            </a:extLst>
          </p:cNvPr>
          <p:cNvSpPr/>
          <p:nvPr/>
        </p:nvSpPr>
        <p:spPr>
          <a:xfrm rot="16200000">
            <a:off x="2221441" y="4558726"/>
            <a:ext cx="3822785" cy="457506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AC7C5EB8-84B3-354B-9CF1-0E13835EDDE6}"/>
              </a:ext>
            </a:extLst>
          </p:cNvPr>
          <p:cNvSpPr/>
          <p:nvPr/>
        </p:nvSpPr>
        <p:spPr>
          <a:xfrm rot="16200000">
            <a:off x="7708939" y="4558727"/>
            <a:ext cx="3822785" cy="457506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elay 28">
            <a:extLst>
              <a:ext uri="{FF2B5EF4-FFF2-40B4-BE49-F238E27FC236}">
                <a16:creationId xmlns:a16="http://schemas.microsoft.com/office/drawing/2014/main" id="{CE4EFD15-F04B-DC4A-BC42-A4350C101C28}"/>
              </a:ext>
            </a:extLst>
          </p:cNvPr>
          <p:cNvSpPr/>
          <p:nvPr/>
        </p:nvSpPr>
        <p:spPr>
          <a:xfrm rot="16200000">
            <a:off x="13021180" y="4558727"/>
            <a:ext cx="3822785" cy="4575066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elay 29">
            <a:extLst>
              <a:ext uri="{FF2B5EF4-FFF2-40B4-BE49-F238E27FC236}">
                <a16:creationId xmlns:a16="http://schemas.microsoft.com/office/drawing/2014/main" id="{AAFB7488-1B0F-EB4D-B47C-C5E7CF5BBF2F}"/>
              </a:ext>
            </a:extLst>
          </p:cNvPr>
          <p:cNvSpPr/>
          <p:nvPr/>
        </p:nvSpPr>
        <p:spPr>
          <a:xfrm rot="16200000">
            <a:off x="18333421" y="4558727"/>
            <a:ext cx="3822785" cy="4575066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56D4C-D7A9-7B4D-B3C5-57AB48ED06B7}"/>
              </a:ext>
            </a:extLst>
          </p:cNvPr>
          <p:cNvSpPr txBox="1"/>
          <p:nvPr/>
        </p:nvSpPr>
        <p:spPr>
          <a:xfrm>
            <a:off x="3047747" y="9294777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9EFF85-D02D-3343-AB09-1E19B3A39951}"/>
              </a:ext>
            </a:extLst>
          </p:cNvPr>
          <p:cNvSpPr txBox="1"/>
          <p:nvPr/>
        </p:nvSpPr>
        <p:spPr>
          <a:xfrm>
            <a:off x="1670044" y="9960591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14E32-740F-454B-BB93-0D4338C2CAD7}"/>
              </a:ext>
            </a:extLst>
          </p:cNvPr>
          <p:cNvSpPr txBox="1"/>
          <p:nvPr/>
        </p:nvSpPr>
        <p:spPr>
          <a:xfrm>
            <a:off x="8540853" y="9294778"/>
            <a:ext cx="22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F7E5A-E01A-C244-B4C7-7B15DFBE3CED}"/>
              </a:ext>
            </a:extLst>
          </p:cNvPr>
          <p:cNvSpPr txBox="1"/>
          <p:nvPr/>
        </p:nvSpPr>
        <p:spPr>
          <a:xfrm>
            <a:off x="7157541" y="9960592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B0FEE-3D7B-AC4C-A0CA-EE98A4FD8303}"/>
              </a:ext>
            </a:extLst>
          </p:cNvPr>
          <p:cNvSpPr txBox="1"/>
          <p:nvPr/>
        </p:nvSpPr>
        <p:spPr>
          <a:xfrm>
            <a:off x="19128472" y="928965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B3C54-B80A-8241-8AE8-23AD0C72C723}"/>
              </a:ext>
            </a:extLst>
          </p:cNvPr>
          <p:cNvSpPr txBox="1"/>
          <p:nvPr/>
        </p:nvSpPr>
        <p:spPr>
          <a:xfrm>
            <a:off x="17782028" y="9955472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62D8CD-5963-AC41-84E4-324D54C7A4FA}"/>
              </a:ext>
            </a:extLst>
          </p:cNvPr>
          <p:cNvSpPr txBox="1"/>
          <p:nvPr/>
        </p:nvSpPr>
        <p:spPr>
          <a:xfrm>
            <a:off x="13667147" y="9299951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57250B-9B84-4148-8644-7F3AC3224163}"/>
              </a:ext>
            </a:extLst>
          </p:cNvPr>
          <p:cNvSpPr txBox="1"/>
          <p:nvPr/>
        </p:nvSpPr>
        <p:spPr>
          <a:xfrm>
            <a:off x="12469782" y="9965765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352405-5B47-5943-875D-72D22F254B0E}"/>
              </a:ext>
            </a:extLst>
          </p:cNvPr>
          <p:cNvGrpSpPr/>
          <p:nvPr/>
        </p:nvGrpSpPr>
        <p:grpSpPr>
          <a:xfrm>
            <a:off x="3383297" y="6162015"/>
            <a:ext cx="1499072" cy="1368488"/>
            <a:chOff x="10356648" y="4449304"/>
            <a:chExt cx="1074366" cy="980779"/>
          </a:xfrm>
          <a:solidFill>
            <a:schemeClr val="bg1"/>
          </a:solidFill>
        </p:grpSpPr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007C0C7D-2B8D-CB45-90BF-329418AE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4449304"/>
              <a:ext cx="1074366" cy="980779"/>
            </a:xfrm>
            <a:custGeom>
              <a:avLst/>
              <a:gdLst>
                <a:gd name="T0" fmla="*/ 418545 w 1266"/>
                <a:gd name="T1" fmla="*/ 322657 h 1155"/>
                <a:gd name="T2" fmla="*/ 37068 w 1266"/>
                <a:gd name="T3" fmla="*/ 322657 h 1155"/>
                <a:gd name="T4" fmla="*/ 37068 w 1266"/>
                <a:gd name="T5" fmla="*/ 322657 h 1155"/>
                <a:gd name="T6" fmla="*/ 26991 w 1266"/>
                <a:gd name="T7" fmla="*/ 312574 h 1155"/>
                <a:gd name="T8" fmla="*/ 26991 w 1266"/>
                <a:gd name="T9" fmla="*/ 289167 h 1155"/>
                <a:gd name="T10" fmla="*/ 428622 w 1266"/>
                <a:gd name="T11" fmla="*/ 289167 h 1155"/>
                <a:gd name="T12" fmla="*/ 428622 w 1266"/>
                <a:gd name="T13" fmla="*/ 312574 h 1155"/>
                <a:gd name="T14" fmla="*/ 428622 w 1266"/>
                <a:gd name="T15" fmla="*/ 312574 h 1155"/>
                <a:gd name="T16" fmla="*/ 418545 w 1266"/>
                <a:gd name="T17" fmla="*/ 322657 h 1155"/>
                <a:gd name="T18" fmla="*/ 288627 w 1266"/>
                <a:gd name="T19" fmla="*/ 388557 h 1155"/>
                <a:gd name="T20" fmla="*/ 167346 w 1266"/>
                <a:gd name="T21" fmla="*/ 388557 h 1155"/>
                <a:gd name="T22" fmla="*/ 167346 w 1266"/>
                <a:gd name="T23" fmla="*/ 349305 h 1155"/>
                <a:gd name="T24" fmla="*/ 288627 w 1266"/>
                <a:gd name="T25" fmla="*/ 349305 h 1155"/>
                <a:gd name="T26" fmla="*/ 288627 w 1266"/>
                <a:gd name="T27" fmla="*/ 388557 h 1155"/>
                <a:gd name="T28" fmla="*/ 37068 w 1266"/>
                <a:gd name="T29" fmla="*/ 26648 h 1155"/>
                <a:gd name="T30" fmla="*/ 418545 w 1266"/>
                <a:gd name="T31" fmla="*/ 26648 h 1155"/>
                <a:gd name="T32" fmla="*/ 418545 w 1266"/>
                <a:gd name="T33" fmla="*/ 26648 h 1155"/>
                <a:gd name="T34" fmla="*/ 428622 w 1266"/>
                <a:gd name="T35" fmla="*/ 36731 h 1155"/>
                <a:gd name="T36" fmla="*/ 428622 w 1266"/>
                <a:gd name="T37" fmla="*/ 262519 h 1155"/>
                <a:gd name="T38" fmla="*/ 26991 w 1266"/>
                <a:gd name="T39" fmla="*/ 262519 h 1155"/>
                <a:gd name="T40" fmla="*/ 26991 w 1266"/>
                <a:gd name="T41" fmla="*/ 36731 h 1155"/>
                <a:gd name="T42" fmla="*/ 26991 w 1266"/>
                <a:gd name="T43" fmla="*/ 36731 h 1155"/>
                <a:gd name="T44" fmla="*/ 37068 w 1266"/>
                <a:gd name="T45" fmla="*/ 26648 h 1155"/>
                <a:gd name="T46" fmla="*/ 418545 w 1266"/>
                <a:gd name="T47" fmla="*/ 0 h 1155"/>
                <a:gd name="T48" fmla="*/ 37068 w 1266"/>
                <a:gd name="T49" fmla="*/ 0 h 1155"/>
                <a:gd name="T50" fmla="*/ 37068 w 1266"/>
                <a:gd name="T51" fmla="*/ 0 h 1155"/>
                <a:gd name="T52" fmla="*/ 0 w 1266"/>
                <a:gd name="T53" fmla="*/ 36731 h 1155"/>
                <a:gd name="T54" fmla="*/ 0 w 1266"/>
                <a:gd name="T55" fmla="*/ 312574 h 1155"/>
                <a:gd name="T56" fmla="*/ 0 w 1266"/>
                <a:gd name="T57" fmla="*/ 312574 h 1155"/>
                <a:gd name="T58" fmla="*/ 37068 w 1266"/>
                <a:gd name="T59" fmla="*/ 349305 h 1155"/>
                <a:gd name="T60" fmla="*/ 141074 w 1266"/>
                <a:gd name="T61" fmla="*/ 349305 h 1155"/>
                <a:gd name="T62" fmla="*/ 141074 w 1266"/>
                <a:gd name="T63" fmla="*/ 388557 h 1155"/>
                <a:gd name="T64" fmla="*/ 111564 w 1266"/>
                <a:gd name="T65" fmla="*/ 388557 h 1155"/>
                <a:gd name="T66" fmla="*/ 111564 w 1266"/>
                <a:gd name="T67" fmla="*/ 388557 h 1155"/>
                <a:gd name="T68" fmla="*/ 98248 w 1266"/>
                <a:gd name="T69" fmla="*/ 402241 h 1155"/>
                <a:gd name="T70" fmla="*/ 98248 w 1266"/>
                <a:gd name="T71" fmla="*/ 402241 h 1155"/>
                <a:gd name="T72" fmla="*/ 111564 w 1266"/>
                <a:gd name="T73" fmla="*/ 415565 h 1155"/>
                <a:gd name="T74" fmla="*/ 343689 w 1266"/>
                <a:gd name="T75" fmla="*/ 415565 h 1155"/>
                <a:gd name="T76" fmla="*/ 343689 w 1266"/>
                <a:gd name="T77" fmla="*/ 415565 h 1155"/>
                <a:gd name="T78" fmla="*/ 357365 w 1266"/>
                <a:gd name="T79" fmla="*/ 402241 h 1155"/>
                <a:gd name="T80" fmla="*/ 357365 w 1266"/>
                <a:gd name="T81" fmla="*/ 402241 h 1155"/>
                <a:gd name="T82" fmla="*/ 343689 w 1266"/>
                <a:gd name="T83" fmla="*/ 388557 h 1155"/>
                <a:gd name="T84" fmla="*/ 315258 w 1266"/>
                <a:gd name="T85" fmla="*/ 388557 h 1155"/>
                <a:gd name="T86" fmla="*/ 315258 w 1266"/>
                <a:gd name="T87" fmla="*/ 349305 h 1155"/>
                <a:gd name="T88" fmla="*/ 418545 w 1266"/>
                <a:gd name="T89" fmla="*/ 349305 h 1155"/>
                <a:gd name="T90" fmla="*/ 418545 w 1266"/>
                <a:gd name="T91" fmla="*/ 349305 h 1155"/>
                <a:gd name="T92" fmla="*/ 455253 w 1266"/>
                <a:gd name="T93" fmla="*/ 312574 h 1155"/>
                <a:gd name="T94" fmla="*/ 455253 w 1266"/>
                <a:gd name="T95" fmla="*/ 36731 h 1155"/>
                <a:gd name="T96" fmla="*/ 455253 w 1266"/>
                <a:gd name="T97" fmla="*/ 36731 h 1155"/>
                <a:gd name="T98" fmla="*/ 418545 w 1266"/>
                <a:gd name="T99" fmla="*/ 0 h 11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6" h="1155">
                  <a:moveTo>
                    <a:pt x="1163" y="896"/>
                  </a:moveTo>
                  <a:lnTo>
                    <a:pt x="103" y="896"/>
                  </a:lnTo>
                  <a:cubicBezTo>
                    <a:pt x="88" y="896"/>
                    <a:pt x="75" y="884"/>
                    <a:pt x="75" y="868"/>
                  </a:cubicBezTo>
                  <a:lnTo>
                    <a:pt x="75" y="803"/>
                  </a:lnTo>
                  <a:lnTo>
                    <a:pt x="1191" y="803"/>
                  </a:lnTo>
                  <a:lnTo>
                    <a:pt x="1191" y="868"/>
                  </a:lnTo>
                  <a:cubicBezTo>
                    <a:pt x="1191" y="884"/>
                    <a:pt x="1179" y="896"/>
                    <a:pt x="1163" y="896"/>
                  </a:cubicBezTo>
                  <a:close/>
                  <a:moveTo>
                    <a:pt x="802" y="1079"/>
                  </a:moveTo>
                  <a:lnTo>
                    <a:pt x="465" y="1079"/>
                  </a:lnTo>
                  <a:lnTo>
                    <a:pt x="465" y="970"/>
                  </a:lnTo>
                  <a:lnTo>
                    <a:pt x="802" y="970"/>
                  </a:lnTo>
                  <a:lnTo>
                    <a:pt x="802" y="1079"/>
                  </a:lnTo>
                  <a:close/>
                  <a:moveTo>
                    <a:pt x="103" y="74"/>
                  </a:moveTo>
                  <a:lnTo>
                    <a:pt x="1163" y="74"/>
                  </a:lnTo>
                  <a:cubicBezTo>
                    <a:pt x="1179" y="74"/>
                    <a:pt x="1191" y="86"/>
                    <a:pt x="1191" y="102"/>
                  </a:cubicBezTo>
                  <a:lnTo>
                    <a:pt x="1191" y="729"/>
                  </a:lnTo>
                  <a:lnTo>
                    <a:pt x="75" y="729"/>
                  </a:lnTo>
                  <a:lnTo>
                    <a:pt x="75" y="102"/>
                  </a:lnTo>
                  <a:cubicBezTo>
                    <a:pt x="75" y="86"/>
                    <a:pt x="88" y="74"/>
                    <a:pt x="103" y="74"/>
                  </a:cubicBezTo>
                  <a:close/>
                  <a:moveTo>
                    <a:pt x="1163" y="0"/>
                  </a:moveTo>
                  <a:lnTo>
                    <a:pt x="103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868"/>
                  </a:lnTo>
                  <a:cubicBezTo>
                    <a:pt x="0" y="924"/>
                    <a:pt x="46" y="970"/>
                    <a:pt x="103" y="970"/>
                  </a:cubicBezTo>
                  <a:lnTo>
                    <a:pt x="392" y="970"/>
                  </a:lnTo>
                  <a:lnTo>
                    <a:pt x="392" y="1079"/>
                  </a:lnTo>
                  <a:lnTo>
                    <a:pt x="310" y="1079"/>
                  </a:lnTo>
                  <a:cubicBezTo>
                    <a:pt x="291" y="1079"/>
                    <a:pt x="273" y="1096"/>
                    <a:pt x="273" y="1117"/>
                  </a:cubicBezTo>
                  <a:cubicBezTo>
                    <a:pt x="273" y="1136"/>
                    <a:pt x="291" y="1154"/>
                    <a:pt x="310" y="1154"/>
                  </a:cubicBezTo>
                  <a:lnTo>
                    <a:pt x="955" y="1154"/>
                  </a:lnTo>
                  <a:cubicBezTo>
                    <a:pt x="976" y="1154"/>
                    <a:pt x="993" y="1136"/>
                    <a:pt x="993" y="1117"/>
                  </a:cubicBezTo>
                  <a:cubicBezTo>
                    <a:pt x="993" y="1096"/>
                    <a:pt x="976" y="1079"/>
                    <a:pt x="955" y="1079"/>
                  </a:cubicBezTo>
                  <a:lnTo>
                    <a:pt x="876" y="1079"/>
                  </a:lnTo>
                  <a:lnTo>
                    <a:pt x="876" y="970"/>
                  </a:lnTo>
                  <a:lnTo>
                    <a:pt x="1163" y="970"/>
                  </a:lnTo>
                  <a:cubicBezTo>
                    <a:pt x="1219" y="970"/>
                    <a:pt x="1265" y="924"/>
                    <a:pt x="1265" y="868"/>
                  </a:cubicBezTo>
                  <a:lnTo>
                    <a:pt x="1265" y="102"/>
                  </a:lnTo>
                  <a:cubicBezTo>
                    <a:pt x="1265" y="46"/>
                    <a:pt x="1219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AAF1A0F-8DD7-9547-9D00-01D1B092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8846" y="4614015"/>
              <a:ext cx="729971" cy="366856"/>
            </a:xfrm>
            <a:custGeom>
              <a:avLst/>
              <a:gdLst>
                <a:gd name="T0" fmla="*/ 49068 w 858"/>
                <a:gd name="T1" fmla="*/ 26711 h 431"/>
                <a:gd name="T2" fmla="*/ 27060 w 858"/>
                <a:gd name="T3" fmla="*/ 49813 h 431"/>
                <a:gd name="T4" fmla="*/ 183284 w 858"/>
                <a:gd name="T5" fmla="*/ 26711 h 431"/>
                <a:gd name="T6" fmla="*/ 206015 w 858"/>
                <a:gd name="T7" fmla="*/ 49813 h 431"/>
                <a:gd name="T8" fmla="*/ 183284 w 858"/>
                <a:gd name="T9" fmla="*/ 26711 h 431"/>
                <a:gd name="T10" fmla="*/ 260495 w 858"/>
                <a:gd name="T11" fmla="*/ 128503 h 431"/>
                <a:gd name="T12" fmla="*/ 282503 w 858"/>
                <a:gd name="T13" fmla="*/ 106123 h 431"/>
                <a:gd name="T14" fmla="*/ 127000 w 858"/>
                <a:gd name="T15" fmla="*/ 128503 h 431"/>
                <a:gd name="T16" fmla="*/ 104992 w 858"/>
                <a:gd name="T17" fmla="*/ 106123 h 431"/>
                <a:gd name="T18" fmla="*/ 127000 w 858"/>
                <a:gd name="T19" fmla="*/ 128503 h 431"/>
                <a:gd name="T20" fmla="*/ 51955 w 858"/>
                <a:gd name="T21" fmla="*/ 76524 h 431"/>
                <a:gd name="T22" fmla="*/ 55563 w 858"/>
                <a:gd name="T23" fmla="*/ 76163 h 431"/>
                <a:gd name="T24" fmla="*/ 78654 w 858"/>
                <a:gd name="T25" fmla="*/ 98543 h 431"/>
                <a:gd name="T26" fmla="*/ 78293 w 858"/>
                <a:gd name="T27" fmla="*/ 131030 h 431"/>
                <a:gd name="T28" fmla="*/ 102105 w 858"/>
                <a:gd name="T29" fmla="*/ 155214 h 431"/>
                <a:gd name="T30" fmla="*/ 129887 w 858"/>
                <a:gd name="T31" fmla="*/ 155214 h 431"/>
                <a:gd name="T32" fmla="*/ 153699 w 858"/>
                <a:gd name="T33" fmla="*/ 103235 h 431"/>
                <a:gd name="T34" fmla="*/ 153699 w 858"/>
                <a:gd name="T35" fmla="*/ 99626 h 431"/>
                <a:gd name="T36" fmla="*/ 176790 w 858"/>
                <a:gd name="T37" fmla="*/ 76163 h 431"/>
                <a:gd name="T38" fmla="*/ 208540 w 858"/>
                <a:gd name="T39" fmla="*/ 76524 h 431"/>
                <a:gd name="T40" fmla="*/ 212148 w 858"/>
                <a:gd name="T41" fmla="*/ 76163 h 431"/>
                <a:gd name="T42" fmla="*/ 234157 w 858"/>
                <a:gd name="T43" fmla="*/ 98182 h 431"/>
                <a:gd name="T44" fmla="*/ 233796 w 858"/>
                <a:gd name="T45" fmla="*/ 131030 h 431"/>
                <a:gd name="T46" fmla="*/ 257608 w 858"/>
                <a:gd name="T47" fmla="*/ 155214 h 431"/>
                <a:gd name="T48" fmla="*/ 285390 w 858"/>
                <a:gd name="T49" fmla="*/ 155214 h 431"/>
                <a:gd name="T50" fmla="*/ 309202 w 858"/>
                <a:gd name="T51" fmla="*/ 103235 h 431"/>
                <a:gd name="T52" fmla="*/ 285390 w 858"/>
                <a:gd name="T53" fmla="*/ 79412 h 431"/>
                <a:gd name="T54" fmla="*/ 257608 w 858"/>
                <a:gd name="T55" fmla="*/ 79412 h 431"/>
                <a:gd name="T56" fmla="*/ 231992 w 858"/>
                <a:gd name="T57" fmla="*/ 58115 h 431"/>
                <a:gd name="T58" fmla="*/ 232353 w 858"/>
                <a:gd name="T59" fmla="*/ 51979 h 431"/>
                <a:gd name="T60" fmla="*/ 232353 w 858"/>
                <a:gd name="T61" fmla="*/ 24906 h 431"/>
                <a:gd name="T62" fmla="*/ 180759 w 858"/>
                <a:gd name="T63" fmla="*/ 0 h 431"/>
                <a:gd name="T64" fmla="*/ 156585 w 858"/>
                <a:gd name="T65" fmla="*/ 24906 h 431"/>
                <a:gd name="T66" fmla="*/ 156585 w 858"/>
                <a:gd name="T67" fmla="*/ 51979 h 431"/>
                <a:gd name="T68" fmla="*/ 135659 w 858"/>
                <a:gd name="T69" fmla="*/ 79773 h 431"/>
                <a:gd name="T70" fmla="*/ 129887 w 858"/>
                <a:gd name="T71" fmla="*/ 79412 h 431"/>
                <a:gd name="T72" fmla="*/ 102105 w 858"/>
                <a:gd name="T73" fmla="*/ 79412 h 431"/>
                <a:gd name="T74" fmla="*/ 75406 w 858"/>
                <a:gd name="T75" fmla="*/ 58115 h 431"/>
                <a:gd name="T76" fmla="*/ 75767 w 858"/>
                <a:gd name="T77" fmla="*/ 51979 h 431"/>
                <a:gd name="T78" fmla="*/ 75767 w 858"/>
                <a:gd name="T79" fmla="*/ 24906 h 431"/>
                <a:gd name="T80" fmla="*/ 24173 w 858"/>
                <a:gd name="T81" fmla="*/ 0 h 431"/>
                <a:gd name="T82" fmla="*/ 0 w 858"/>
                <a:gd name="T83" fmla="*/ 24906 h 431"/>
                <a:gd name="T84" fmla="*/ 0 w 858"/>
                <a:gd name="T85" fmla="*/ 51979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5" y="74"/>
                  </a:moveTo>
                  <a:lnTo>
                    <a:pt x="136" y="74"/>
                  </a:lnTo>
                  <a:lnTo>
                    <a:pt x="136" y="138"/>
                  </a:lnTo>
                  <a:lnTo>
                    <a:pt x="75" y="138"/>
                  </a:lnTo>
                  <a:lnTo>
                    <a:pt x="75" y="74"/>
                  </a:lnTo>
                  <a:close/>
                  <a:moveTo>
                    <a:pt x="508" y="74"/>
                  </a:moveTo>
                  <a:lnTo>
                    <a:pt x="571" y="74"/>
                  </a:lnTo>
                  <a:lnTo>
                    <a:pt x="571" y="138"/>
                  </a:lnTo>
                  <a:lnTo>
                    <a:pt x="508" y="138"/>
                  </a:lnTo>
                  <a:lnTo>
                    <a:pt x="508" y="74"/>
                  </a:lnTo>
                  <a:close/>
                  <a:moveTo>
                    <a:pt x="783" y="356"/>
                  </a:moveTo>
                  <a:lnTo>
                    <a:pt x="722" y="356"/>
                  </a:lnTo>
                  <a:lnTo>
                    <a:pt x="722" y="294"/>
                  </a:lnTo>
                  <a:lnTo>
                    <a:pt x="783" y="294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91" y="356"/>
                  </a:lnTo>
                  <a:lnTo>
                    <a:pt x="291" y="294"/>
                  </a:lnTo>
                  <a:lnTo>
                    <a:pt x="352" y="294"/>
                  </a:lnTo>
                  <a:lnTo>
                    <a:pt x="352" y="356"/>
                  </a:lnTo>
                  <a:close/>
                  <a:moveTo>
                    <a:pt x="67" y="212"/>
                  </a:moveTo>
                  <a:lnTo>
                    <a:pt x="144" y="212"/>
                  </a:lnTo>
                  <a:cubicBezTo>
                    <a:pt x="147" y="212"/>
                    <a:pt x="151" y="211"/>
                    <a:pt x="154" y="211"/>
                  </a:cubicBezTo>
                  <a:lnTo>
                    <a:pt x="218" y="273"/>
                  </a:lnTo>
                  <a:cubicBezTo>
                    <a:pt x="217" y="277"/>
                    <a:pt x="217" y="282"/>
                    <a:pt x="217" y="286"/>
                  </a:cubicBezTo>
                  <a:lnTo>
                    <a:pt x="217" y="363"/>
                  </a:lnTo>
                  <a:cubicBezTo>
                    <a:pt x="217" y="401"/>
                    <a:pt x="246" y="430"/>
                    <a:pt x="283" y="430"/>
                  </a:cubicBezTo>
                  <a:lnTo>
                    <a:pt x="360" y="430"/>
                  </a:lnTo>
                  <a:cubicBezTo>
                    <a:pt x="397" y="430"/>
                    <a:pt x="426" y="401"/>
                    <a:pt x="426" y="363"/>
                  </a:cubicBezTo>
                  <a:lnTo>
                    <a:pt x="426" y="286"/>
                  </a:lnTo>
                  <a:cubicBezTo>
                    <a:pt x="426" y="284"/>
                    <a:pt x="426" y="279"/>
                    <a:pt x="426" y="276"/>
                  </a:cubicBezTo>
                  <a:lnTo>
                    <a:pt x="490" y="211"/>
                  </a:lnTo>
                  <a:cubicBezTo>
                    <a:pt x="494" y="211"/>
                    <a:pt x="498" y="212"/>
                    <a:pt x="501" y="212"/>
                  </a:cubicBezTo>
                  <a:lnTo>
                    <a:pt x="578" y="212"/>
                  </a:lnTo>
                  <a:cubicBezTo>
                    <a:pt x="580" y="212"/>
                    <a:pt x="585" y="211"/>
                    <a:pt x="588" y="211"/>
                  </a:cubicBezTo>
                  <a:lnTo>
                    <a:pt x="649" y="272"/>
                  </a:lnTo>
                  <a:cubicBezTo>
                    <a:pt x="648" y="276"/>
                    <a:pt x="648" y="280"/>
                    <a:pt x="648" y="286"/>
                  </a:cubicBezTo>
                  <a:lnTo>
                    <a:pt x="648" y="363"/>
                  </a:lnTo>
                  <a:cubicBezTo>
                    <a:pt x="648" y="401"/>
                    <a:pt x="677" y="430"/>
                    <a:pt x="714" y="430"/>
                  </a:cubicBezTo>
                  <a:lnTo>
                    <a:pt x="791" y="430"/>
                  </a:lnTo>
                  <a:cubicBezTo>
                    <a:pt x="828" y="430"/>
                    <a:pt x="857" y="401"/>
                    <a:pt x="857" y="363"/>
                  </a:cubicBezTo>
                  <a:lnTo>
                    <a:pt x="857" y="286"/>
                  </a:lnTo>
                  <a:cubicBezTo>
                    <a:pt x="857" y="249"/>
                    <a:pt x="828" y="220"/>
                    <a:pt x="791" y="220"/>
                  </a:cubicBezTo>
                  <a:lnTo>
                    <a:pt x="714" y="220"/>
                  </a:lnTo>
                  <a:cubicBezTo>
                    <a:pt x="710" y="220"/>
                    <a:pt x="706" y="220"/>
                    <a:pt x="702" y="220"/>
                  </a:cubicBezTo>
                  <a:lnTo>
                    <a:pt x="643" y="161"/>
                  </a:lnTo>
                  <a:cubicBezTo>
                    <a:pt x="644" y="156"/>
                    <a:pt x="644" y="150"/>
                    <a:pt x="644" y="144"/>
                  </a:cubicBezTo>
                  <a:lnTo>
                    <a:pt x="644" y="69"/>
                  </a:lnTo>
                  <a:cubicBezTo>
                    <a:pt x="644" y="32"/>
                    <a:pt x="615" y="0"/>
                    <a:pt x="578" y="0"/>
                  </a:cubicBezTo>
                  <a:lnTo>
                    <a:pt x="501" y="0"/>
                  </a:lnTo>
                  <a:cubicBezTo>
                    <a:pt x="464" y="0"/>
                    <a:pt x="434" y="32"/>
                    <a:pt x="434" y="69"/>
                  </a:cubicBezTo>
                  <a:lnTo>
                    <a:pt x="434" y="144"/>
                  </a:lnTo>
                  <a:cubicBezTo>
                    <a:pt x="434" y="150"/>
                    <a:pt x="434" y="156"/>
                    <a:pt x="436" y="162"/>
                  </a:cubicBezTo>
                  <a:lnTo>
                    <a:pt x="376" y="221"/>
                  </a:lnTo>
                  <a:cubicBezTo>
                    <a:pt x="370" y="220"/>
                    <a:pt x="366" y="220"/>
                    <a:pt x="360" y="220"/>
                  </a:cubicBezTo>
                  <a:lnTo>
                    <a:pt x="283" y="220"/>
                  </a:lnTo>
                  <a:cubicBezTo>
                    <a:pt x="279" y="220"/>
                    <a:pt x="274" y="220"/>
                    <a:pt x="270" y="221"/>
                  </a:cubicBezTo>
                  <a:lnTo>
                    <a:pt x="209" y="161"/>
                  </a:lnTo>
                  <a:cubicBezTo>
                    <a:pt x="210" y="156"/>
                    <a:pt x="210" y="150"/>
                    <a:pt x="210" y="144"/>
                  </a:cubicBezTo>
                  <a:lnTo>
                    <a:pt x="210" y="69"/>
                  </a:lnTo>
                  <a:cubicBezTo>
                    <a:pt x="210" y="32"/>
                    <a:pt x="181" y="0"/>
                    <a:pt x="144" y="0"/>
                  </a:cubicBezTo>
                  <a:lnTo>
                    <a:pt x="67" y="0"/>
                  </a:lnTo>
                  <a:cubicBezTo>
                    <a:pt x="30" y="0"/>
                    <a:pt x="0" y="32"/>
                    <a:pt x="0" y="69"/>
                  </a:cubicBezTo>
                  <a:lnTo>
                    <a:pt x="0" y="144"/>
                  </a:lnTo>
                  <a:cubicBezTo>
                    <a:pt x="0" y="182"/>
                    <a:pt x="30" y="212"/>
                    <a:pt x="67" y="2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ED6F1E8B-5BC1-A744-818E-B3BC7D9A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0938" y="6117614"/>
            <a:ext cx="1363268" cy="123268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9AC001-F2B0-9C42-B65F-79D51EF92ABF}"/>
              </a:ext>
            </a:extLst>
          </p:cNvPr>
          <p:cNvGrpSpPr/>
          <p:nvPr/>
        </p:nvGrpSpPr>
        <p:grpSpPr>
          <a:xfrm>
            <a:off x="19560568" y="6136496"/>
            <a:ext cx="1368490" cy="1201346"/>
            <a:chOff x="10405314" y="8829120"/>
            <a:chExt cx="980779" cy="860990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D1B42E9-A5B7-9F49-A642-CFDCAE470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5314" y="8829120"/>
              <a:ext cx="980779" cy="688792"/>
            </a:xfrm>
            <a:custGeom>
              <a:avLst/>
              <a:gdLst>
                <a:gd name="T0" fmla="*/ 386731 w 1154"/>
                <a:gd name="T1" fmla="*/ 73115 h 811"/>
                <a:gd name="T2" fmla="*/ 345283 w 1154"/>
                <a:gd name="T3" fmla="*/ 218625 h 811"/>
                <a:gd name="T4" fmla="*/ 143808 w 1154"/>
                <a:gd name="T5" fmla="*/ 218625 h 811"/>
                <a:gd name="T6" fmla="*/ 111009 w 1154"/>
                <a:gd name="T7" fmla="*/ 73115 h 811"/>
                <a:gd name="T8" fmla="*/ 386731 w 1154"/>
                <a:gd name="T9" fmla="*/ 73115 h 811"/>
                <a:gd name="T10" fmla="*/ 133716 w 1154"/>
                <a:gd name="T11" fmla="*/ 243117 h 811"/>
                <a:gd name="T12" fmla="*/ 133716 w 1154"/>
                <a:gd name="T13" fmla="*/ 243117 h 811"/>
                <a:gd name="T14" fmla="*/ 133716 w 1154"/>
                <a:gd name="T15" fmla="*/ 243117 h 811"/>
                <a:gd name="T16" fmla="*/ 133716 w 1154"/>
                <a:gd name="T17" fmla="*/ 243117 h 811"/>
                <a:gd name="T18" fmla="*/ 353933 w 1154"/>
                <a:gd name="T19" fmla="*/ 243117 h 811"/>
                <a:gd name="T20" fmla="*/ 353933 w 1154"/>
                <a:gd name="T21" fmla="*/ 243117 h 811"/>
                <a:gd name="T22" fmla="*/ 365827 w 1154"/>
                <a:gd name="T23" fmla="*/ 234112 h 811"/>
                <a:gd name="T24" fmla="*/ 414483 w 1154"/>
                <a:gd name="T25" fmla="*/ 63751 h 811"/>
                <a:gd name="T26" fmla="*/ 414483 w 1154"/>
                <a:gd name="T27" fmla="*/ 63751 h 811"/>
                <a:gd name="T28" fmla="*/ 412681 w 1154"/>
                <a:gd name="T29" fmla="*/ 52945 h 811"/>
                <a:gd name="T30" fmla="*/ 412681 w 1154"/>
                <a:gd name="T31" fmla="*/ 52945 h 811"/>
                <a:gd name="T32" fmla="*/ 402589 w 1154"/>
                <a:gd name="T33" fmla="*/ 48263 h 811"/>
                <a:gd name="T34" fmla="*/ 105964 w 1154"/>
                <a:gd name="T35" fmla="*/ 48263 h 811"/>
                <a:gd name="T36" fmla="*/ 96593 w 1154"/>
                <a:gd name="T37" fmla="*/ 9364 h 811"/>
                <a:gd name="T38" fmla="*/ 96593 w 1154"/>
                <a:gd name="T39" fmla="*/ 9364 h 811"/>
                <a:gd name="T40" fmla="*/ 85059 w 1154"/>
                <a:gd name="T41" fmla="*/ 0 h 811"/>
                <a:gd name="T42" fmla="*/ 12615 w 1154"/>
                <a:gd name="T43" fmla="*/ 0 h 811"/>
                <a:gd name="T44" fmla="*/ 12615 w 1154"/>
                <a:gd name="T45" fmla="*/ 0 h 811"/>
                <a:gd name="T46" fmla="*/ 0 w 1154"/>
                <a:gd name="T47" fmla="*/ 11886 h 811"/>
                <a:gd name="T48" fmla="*/ 0 w 1154"/>
                <a:gd name="T49" fmla="*/ 11886 h 811"/>
                <a:gd name="T50" fmla="*/ 12615 w 1154"/>
                <a:gd name="T51" fmla="*/ 24492 h 811"/>
                <a:gd name="T52" fmla="*/ 75688 w 1154"/>
                <a:gd name="T53" fmla="*/ 24492 h 811"/>
                <a:gd name="T54" fmla="*/ 75688 w 1154"/>
                <a:gd name="T55" fmla="*/ 24492 h 811"/>
                <a:gd name="T56" fmla="*/ 119299 w 1154"/>
                <a:gd name="T57" fmla="*/ 221506 h 811"/>
                <a:gd name="T58" fmla="*/ 119299 w 1154"/>
                <a:gd name="T59" fmla="*/ 221506 h 811"/>
                <a:gd name="T60" fmla="*/ 97313 w 1154"/>
                <a:gd name="T61" fmla="*/ 255002 h 811"/>
                <a:gd name="T62" fmla="*/ 97313 w 1154"/>
                <a:gd name="T63" fmla="*/ 255002 h 811"/>
                <a:gd name="T64" fmla="*/ 133716 w 1154"/>
                <a:gd name="T65" fmla="*/ 291740 h 811"/>
                <a:gd name="T66" fmla="*/ 353933 w 1154"/>
                <a:gd name="T67" fmla="*/ 291740 h 811"/>
                <a:gd name="T68" fmla="*/ 353933 w 1154"/>
                <a:gd name="T69" fmla="*/ 291740 h 811"/>
                <a:gd name="T70" fmla="*/ 366187 w 1154"/>
                <a:gd name="T71" fmla="*/ 279494 h 811"/>
                <a:gd name="T72" fmla="*/ 366187 w 1154"/>
                <a:gd name="T73" fmla="*/ 279494 h 811"/>
                <a:gd name="T74" fmla="*/ 353933 w 1154"/>
                <a:gd name="T75" fmla="*/ 266888 h 811"/>
                <a:gd name="T76" fmla="*/ 133716 w 1154"/>
                <a:gd name="T77" fmla="*/ 266888 h 811"/>
                <a:gd name="T78" fmla="*/ 133716 w 1154"/>
                <a:gd name="T79" fmla="*/ 266888 h 811"/>
                <a:gd name="T80" fmla="*/ 121822 w 1154"/>
                <a:gd name="T81" fmla="*/ 255002 h 811"/>
                <a:gd name="T82" fmla="*/ 121822 w 1154"/>
                <a:gd name="T83" fmla="*/ 255002 h 811"/>
                <a:gd name="T84" fmla="*/ 133716 w 1154"/>
                <a:gd name="T85" fmla="*/ 243117 h 8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54" h="811">
                  <a:moveTo>
                    <a:pt x="1073" y="203"/>
                  </a:moveTo>
                  <a:lnTo>
                    <a:pt x="958" y="607"/>
                  </a:lnTo>
                  <a:lnTo>
                    <a:pt x="399" y="607"/>
                  </a:lnTo>
                  <a:lnTo>
                    <a:pt x="308" y="203"/>
                  </a:lnTo>
                  <a:lnTo>
                    <a:pt x="1073" y="203"/>
                  </a:lnTo>
                  <a:close/>
                  <a:moveTo>
                    <a:pt x="371" y="675"/>
                  </a:moveTo>
                  <a:lnTo>
                    <a:pt x="371" y="675"/>
                  </a:lnTo>
                  <a:lnTo>
                    <a:pt x="982" y="675"/>
                  </a:lnTo>
                  <a:cubicBezTo>
                    <a:pt x="997" y="675"/>
                    <a:pt x="1011" y="664"/>
                    <a:pt x="1015" y="650"/>
                  </a:cubicBezTo>
                  <a:lnTo>
                    <a:pt x="1150" y="177"/>
                  </a:lnTo>
                  <a:cubicBezTo>
                    <a:pt x="1153" y="167"/>
                    <a:pt x="1151" y="156"/>
                    <a:pt x="1145" y="147"/>
                  </a:cubicBezTo>
                  <a:cubicBezTo>
                    <a:pt x="1138" y="140"/>
                    <a:pt x="1128" y="134"/>
                    <a:pt x="1117" y="134"/>
                  </a:cubicBezTo>
                  <a:lnTo>
                    <a:pt x="294" y="134"/>
                  </a:lnTo>
                  <a:lnTo>
                    <a:pt x="268" y="26"/>
                  </a:lnTo>
                  <a:cubicBezTo>
                    <a:pt x="266" y="12"/>
                    <a:pt x="252" y="0"/>
                    <a:pt x="236" y="0"/>
                  </a:cubicBezTo>
                  <a:lnTo>
                    <a:pt x="35" y="0"/>
                  </a:lnTo>
                  <a:cubicBezTo>
                    <a:pt x="15" y="0"/>
                    <a:pt x="0" y="14"/>
                    <a:pt x="0" y="33"/>
                  </a:cubicBezTo>
                  <a:cubicBezTo>
                    <a:pt x="0" y="53"/>
                    <a:pt x="15" y="68"/>
                    <a:pt x="35" y="68"/>
                  </a:cubicBezTo>
                  <a:lnTo>
                    <a:pt x="210" y="68"/>
                  </a:lnTo>
                  <a:cubicBezTo>
                    <a:pt x="214" y="87"/>
                    <a:pt x="325" y="586"/>
                    <a:pt x="331" y="615"/>
                  </a:cubicBezTo>
                  <a:cubicBezTo>
                    <a:pt x="295" y="631"/>
                    <a:pt x="270" y="666"/>
                    <a:pt x="270" y="708"/>
                  </a:cubicBezTo>
                  <a:cubicBezTo>
                    <a:pt x="270" y="764"/>
                    <a:pt x="316" y="810"/>
                    <a:pt x="371" y="810"/>
                  </a:cubicBezTo>
                  <a:lnTo>
                    <a:pt x="982" y="810"/>
                  </a:lnTo>
                  <a:cubicBezTo>
                    <a:pt x="1002" y="810"/>
                    <a:pt x="1016" y="794"/>
                    <a:pt x="1016" y="776"/>
                  </a:cubicBezTo>
                  <a:cubicBezTo>
                    <a:pt x="1016" y="756"/>
                    <a:pt x="1002" y="741"/>
                    <a:pt x="982" y="741"/>
                  </a:cubicBezTo>
                  <a:lnTo>
                    <a:pt x="371" y="741"/>
                  </a:lnTo>
                  <a:cubicBezTo>
                    <a:pt x="353" y="741"/>
                    <a:pt x="338" y="727"/>
                    <a:pt x="338" y="708"/>
                  </a:cubicBezTo>
                  <a:cubicBezTo>
                    <a:pt x="338" y="690"/>
                    <a:pt x="353" y="675"/>
                    <a:pt x="371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938C27-A927-4D4D-B341-3EFB2651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557" y="9517912"/>
              <a:ext cx="172198" cy="172198"/>
            </a:xfrm>
            <a:custGeom>
              <a:avLst/>
              <a:gdLst>
                <a:gd name="T0" fmla="*/ 36333 w 203"/>
                <a:gd name="T1" fmla="*/ 23860 h 202"/>
                <a:gd name="T2" fmla="*/ 36333 w 203"/>
                <a:gd name="T3" fmla="*/ 23860 h 202"/>
                <a:gd name="T4" fmla="*/ 48563 w 203"/>
                <a:gd name="T5" fmla="*/ 36513 h 202"/>
                <a:gd name="T6" fmla="*/ 48563 w 203"/>
                <a:gd name="T7" fmla="*/ 36513 h 202"/>
                <a:gd name="T8" fmla="*/ 36333 w 203"/>
                <a:gd name="T9" fmla="*/ 48442 h 202"/>
                <a:gd name="T10" fmla="*/ 36333 w 203"/>
                <a:gd name="T11" fmla="*/ 48442 h 202"/>
                <a:gd name="T12" fmla="*/ 24102 w 203"/>
                <a:gd name="T13" fmla="*/ 36513 h 202"/>
                <a:gd name="T14" fmla="*/ 24102 w 203"/>
                <a:gd name="T15" fmla="*/ 36513 h 202"/>
                <a:gd name="T16" fmla="*/ 36333 w 203"/>
                <a:gd name="T17" fmla="*/ 23860 h 202"/>
                <a:gd name="T18" fmla="*/ 0 w 203"/>
                <a:gd name="T19" fmla="*/ 36513 h 202"/>
                <a:gd name="T20" fmla="*/ 0 w 203"/>
                <a:gd name="T21" fmla="*/ 36513 h 202"/>
                <a:gd name="T22" fmla="*/ 36333 w 203"/>
                <a:gd name="T23" fmla="*/ 72663 h 202"/>
                <a:gd name="T24" fmla="*/ 36333 w 203"/>
                <a:gd name="T25" fmla="*/ 72663 h 202"/>
                <a:gd name="T26" fmla="*/ 72665 w 203"/>
                <a:gd name="T27" fmla="*/ 36513 h 202"/>
                <a:gd name="T28" fmla="*/ 72665 w 203"/>
                <a:gd name="T29" fmla="*/ 36513 h 202"/>
                <a:gd name="T30" fmla="*/ 36333 w 203"/>
                <a:gd name="T31" fmla="*/ 0 h 202"/>
                <a:gd name="T32" fmla="*/ 36333 w 203"/>
                <a:gd name="T33" fmla="*/ 0 h 202"/>
                <a:gd name="T34" fmla="*/ 0 w 203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3" h="202">
                  <a:moveTo>
                    <a:pt x="101" y="66"/>
                  </a:moveTo>
                  <a:lnTo>
                    <a:pt x="101" y="66"/>
                  </a:lnTo>
                  <a:cubicBezTo>
                    <a:pt x="119" y="66"/>
                    <a:pt x="135" y="81"/>
                    <a:pt x="135" y="101"/>
                  </a:cubicBezTo>
                  <a:cubicBezTo>
                    <a:pt x="135" y="119"/>
                    <a:pt x="119" y="134"/>
                    <a:pt x="101" y="134"/>
                  </a:cubicBezTo>
                  <a:cubicBezTo>
                    <a:pt x="82" y="134"/>
                    <a:pt x="67" y="119"/>
                    <a:pt x="67" y="101"/>
                  </a:cubicBezTo>
                  <a:cubicBezTo>
                    <a:pt x="67" y="81"/>
                    <a:pt x="82" y="66"/>
                    <a:pt x="101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4" y="201"/>
                    <a:pt x="101" y="201"/>
                  </a:cubicBezTo>
                  <a:cubicBezTo>
                    <a:pt x="157" y="201"/>
                    <a:pt x="202" y="157"/>
                    <a:pt x="202" y="101"/>
                  </a:cubicBezTo>
                  <a:cubicBezTo>
                    <a:pt x="202" y="44"/>
                    <a:pt x="157" y="0"/>
                    <a:pt x="101" y="0"/>
                  </a:cubicBezTo>
                  <a:cubicBezTo>
                    <a:pt x="44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456828-9C70-5741-916C-EE07611D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106" y="9517912"/>
              <a:ext cx="172198" cy="172198"/>
            </a:xfrm>
            <a:custGeom>
              <a:avLst/>
              <a:gdLst>
                <a:gd name="T0" fmla="*/ 36870 w 204"/>
                <a:gd name="T1" fmla="*/ 23860 h 202"/>
                <a:gd name="T2" fmla="*/ 36870 w 204"/>
                <a:gd name="T3" fmla="*/ 23860 h 202"/>
                <a:gd name="T4" fmla="*/ 48325 w 204"/>
                <a:gd name="T5" fmla="*/ 36513 h 202"/>
                <a:gd name="T6" fmla="*/ 48325 w 204"/>
                <a:gd name="T7" fmla="*/ 36513 h 202"/>
                <a:gd name="T8" fmla="*/ 36870 w 204"/>
                <a:gd name="T9" fmla="*/ 48442 h 202"/>
                <a:gd name="T10" fmla="*/ 36870 w 204"/>
                <a:gd name="T11" fmla="*/ 48442 h 202"/>
                <a:gd name="T12" fmla="*/ 24700 w 204"/>
                <a:gd name="T13" fmla="*/ 36513 h 202"/>
                <a:gd name="T14" fmla="*/ 24700 w 204"/>
                <a:gd name="T15" fmla="*/ 36513 h 202"/>
                <a:gd name="T16" fmla="*/ 36870 w 204"/>
                <a:gd name="T17" fmla="*/ 23860 h 202"/>
                <a:gd name="T18" fmla="*/ 0 w 204"/>
                <a:gd name="T19" fmla="*/ 36513 h 202"/>
                <a:gd name="T20" fmla="*/ 0 w 204"/>
                <a:gd name="T21" fmla="*/ 36513 h 202"/>
                <a:gd name="T22" fmla="*/ 36870 w 204"/>
                <a:gd name="T23" fmla="*/ 72663 h 202"/>
                <a:gd name="T24" fmla="*/ 36870 w 204"/>
                <a:gd name="T25" fmla="*/ 72663 h 202"/>
                <a:gd name="T26" fmla="*/ 72667 w 204"/>
                <a:gd name="T27" fmla="*/ 36513 h 202"/>
                <a:gd name="T28" fmla="*/ 72667 w 204"/>
                <a:gd name="T29" fmla="*/ 36513 h 202"/>
                <a:gd name="T30" fmla="*/ 36870 w 204"/>
                <a:gd name="T31" fmla="*/ 0 h 202"/>
                <a:gd name="T32" fmla="*/ 36870 w 204"/>
                <a:gd name="T33" fmla="*/ 0 h 202"/>
                <a:gd name="T34" fmla="*/ 0 w 204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202">
                  <a:moveTo>
                    <a:pt x="103" y="66"/>
                  </a:moveTo>
                  <a:lnTo>
                    <a:pt x="103" y="66"/>
                  </a:lnTo>
                  <a:cubicBezTo>
                    <a:pt x="121" y="66"/>
                    <a:pt x="135" y="81"/>
                    <a:pt x="135" y="101"/>
                  </a:cubicBezTo>
                  <a:cubicBezTo>
                    <a:pt x="135" y="119"/>
                    <a:pt x="121" y="134"/>
                    <a:pt x="103" y="134"/>
                  </a:cubicBezTo>
                  <a:cubicBezTo>
                    <a:pt x="84" y="134"/>
                    <a:pt x="69" y="119"/>
                    <a:pt x="69" y="101"/>
                  </a:cubicBezTo>
                  <a:cubicBezTo>
                    <a:pt x="69" y="81"/>
                    <a:pt x="84" y="66"/>
                    <a:pt x="103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7" y="201"/>
                    <a:pt x="103" y="201"/>
                  </a:cubicBezTo>
                  <a:cubicBezTo>
                    <a:pt x="158" y="201"/>
                    <a:pt x="203" y="157"/>
                    <a:pt x="203" y="101"/>
                  </a:cubicBezTo>
                  <a:cubicBezTo>
                    <a:pt x="203" y="44"/>
                    <a:pt x="158" y="0"/>
                    <a:pt x="103" y="0"/>
                  </a:cubicBezTo>
                  <a:cubicBezTo>
                    <a:pt x="47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98A3A5-503F-C54F-86AD-FB261DA55AEC}"/>
              </a:ext>
            </a:extLst>
          </p:cNvPr>
          <p:cNvGrpSpPr/>
          <p:nvPr/>
        </p:nvGrpSpPr>
        <p:grpSpPr>
          <a:xfrm>
            <a:off x="9100618" y="6162755"/>
            <a:ext cx="1039426" cy="1363266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7BF8867-C797-C542-95A2-04DEC252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BFDC07-97B1-A645-933A-89F6F2F8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875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DEA1C-1CD8-474B-816A-9887307FADBF}"/>
              </a:ext>
            </a:extLst>
          </p:cNvPr>
          <p:cNvGrpSpPr/>
          <p:nvPr/>
        </p:nvGrpSpPr>
        <p:grpSpPr>
          <a:xfrm>
            <a:off x="7617196" y="5678655"/>
            <a:ext cx="9094216" cy="5404985"/>
            <a:chOff x="7606605" y="5239294"/>
            <a:chExt cx="9094216" cy="54049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0738AE-8F4C-CE4B-8D9A-20C797F67CB6}"/>
                </a:ext>
              </a:extLst>
            </p:cNvPr>
            <p:cNvGrpSpPr/>
            <p:nvPr/>
          </p:nvGrpSpPr>
          <p:grpSpPr>
            <a:xfrm>
              <a:off x="15271663" y="5239294"/>
              <a:ext cx="1429158" cy="5404985"/>
              <a:chOff x="15061377" y="5239294"/>
              <a:chExt cx="6076296" cy="5404985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C84B6F7-6B55-5646-A3E1-15D099504281}"/>
                  </a:ext>
                </a:extLst>
              </p:cNvPr>
              <p:cNvSpPr/>
              <p:nvPr/>
            </p:nvSpPr>
            <p:spPr>
              <a:xfrm>
                <a:off x="15061377" y="5239294"/>
                <a:ext cx="6076296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400" spc="300" dirty="0">
                  <a:latin typeface="Montserrat Light" charset="0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D92398D-1F31-4B44-8203-B80A5DC0884A}"/>
                  </a:ext>
                </a:extLst>
              </p:cNvPr>
              <p:cNvSpPr/>
              <p:nvPr/>
            </p:nvSpPr>
            <p:spPr>
              <a:xfrm flipV="1">
                <a:off x="15061377" y="10088020"/>
                <a:ext cx="6076296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400" spc="300" dirty="0">
                  <a:latin typeface="Montserrat Light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B31E7F-F577-0B45-938F-6393F5DDBBAE}"/>
                </a:ext>
              </a:extLst>
            </p:cNvPr>
            <p:cNvGrpSpPr/>
            <p:nvPr/>
          </p:nvGrpSpPr>
          <p:grpSpPr>
            <a:xfrm>
              <a:off x="7606605" y="5239294"/>
              <a:ext cx="1435466" cy="5404985"/>
              <a:chOff x="3440521" y="5239294"/>
              <a:chExt cx="5792764" cy="5404985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BA5A6F7D-952A-0C40-8845-808621422678}"/>
                  </a:ext>
                </a:extLst>
              </p:cNvPr>
              <p:cNvSpPr/>
              <p:nvPr/>
            </p:nvSpPr>
            <p:spPr>
              <a:xfrm flipH="1">
                <a:off x="3440521" y="5239294"/>
                <a:ext cx="5792764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 sz="5400" spc="300" dirty="0">
                  <a:latin typeface="Montserrat Light" charset="0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4D740E3-25CC-BC43-9EEE-11DE9875CD46}"/>
                  </a:ext>
                </a:extLst>
              </p:cNvPr>
              <p:cNvSpPr/>
              <p:nvPr/>
            </p:nvSpPr>
            <p:spPr>
              <a:xfrm flipH="1" flipV="1">
                <a:off x="3440521" y="10088020"/>
                <a:ext cx="5792764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 sz="5400" spc="300" dirty="0">
                  <a:latin typeface="Montserrat Light" charset="0"/>
                </a:endParaRPr>
              </a:p>
            </p:txBody>
          </p:sp>
        </p:grp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596CC66F-85EB-8343-9925-76DBD70BD03C}"/>
              </a:ext>
            </a:extLst>
          </p:cNvPr>
          <p:cNvSpPr/>
          <p:nvPr/>
        </p:nvSpPr>
        <p:spPr>
          <a:xfrm>
            <a:off x="8904361" y="5040940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1F4585E-57D1-8744-B990-22133B93D59C}"/>
              </a:ext>
            </a:extLst>
          </p:cNvPr>
          <p:cNvSpPr/>
          <p:nvPr/>
        </p:nvSpPr>
        <p:spPr>
          <a:xfrm>
            <a:off x="12686555" y="5040940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6202B6A4-B68F-9747-9C67-155A156E50C8}"/>
              </a:ext>
            </a:extLst>
          </p:cNvPr>
          <p:cNvSpPr/>
          <p:nvPr/>
        </p:nvSpPr>
        <p:spPr>
          <a:xfrm>
            <a:off x="8904361" y="8823134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D51666A-390B-D54B-B57D-F77D8F8A057A}"/>
              </a:ext>
            </a:extLst>
          </p:cNvPr>
          <p:cNvSpPr/>
          <p:nvPr/>
        </p:nvSpPr>
        <p:spPr>
          <a:xfrm>
            <a:off x="12686555" y="8823134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CED32-D2D7-4344-AEC7-CA812C83A53E}"/>
              </a:ext>
            </a:extLst>
          </p:cNvPr>
          <p:cNvGrpSpPr/>
          <p:nvPr/>
        </p:nvGrpSpPr>
        <p:grpSpPr>
          <a:xfrm>
            <a:off x="9831888" y="6009259"/>
            <a:ext cx="936558" cy="854974"/>
            <a:chOff x="10356648" y="4449304"/>
            <a:chExt cx="1074366" cy="980779"/>
          </a:xfrm>
          <a:solidFill>
            <a:schemeClr val="bg1"/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556025CD-D9B7-9942-9D3D-CEAC84D5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4449304"/>
              <a:ext cx="1074366" cy="980779"/>
            </a:xfrm>
            <a:custGeom>
              <a:avLst/>
              <a:gdLst>
                <a:gd name="T0" fmla="*/ 418545 w 1266"/>
                <a:gd name="T1" fmla="*/ 322657 h 1155"/>
                <a:gd name="T2" fmla="*/ 37068 w 1266"/>
                <a:gd name="T3" fmla="*/ 322657 h 1155"/>
                <a:gd name="T4" fmla="*/ 37068 w 1266"/>
                <a:gd name="T5" fmla="*/ 322657 h 1155"/>
                <a:gd name="T6" fmla="*/ 26991 w 1266"/>
                <a:gd name="T7" fmla="*/ 312574 h 1155"/>
                <a:gd name="T8" fmla="*/ 26991 w 1266"/>
                <a:gd name="T9" fmla="*/ 289167 h 1155"/>
                <a:gd name="T10" fmla="*/ 428622 w 1266"/>
                <a:gd name="T11" fmla="*/ 289167 h 1155"/>
                <a:gd name="T12" fmla="*/ 428622 w 1266"/>
                <a:gd name="T13" fmla="*/ 312574 h 1155"/>
                <a:gd name="T14" fmla="*/ 428622 w 1266"/>
                <a:gd name="T15" fmla="*/ 312574 h 1155"/>
                <a:gd name="T16" fmla="*/ 418545 w 1266"/>
                <a:gd name="T17" fmla="*/ 322657 h 1155"/>
                <a:gd name="T18" fmla="*/ 288627 w 1266"/>
                <a:gd name="T19" fmla="*/ 388557 h 1155"/>
                <a:gd name="T20" fmla="*/ 167346 w 1266"/>
                <a:gd name="T21" fmla="*/ 388557 h 1155"/>
                <a:gd name="T22" fmla="*/ 167346 w 1266"/>
                <a:gd name="T23" fmla="*/ 349305 h 1155"/>
                <a:gd name="T24" fmla="*/ 288627 w 1266"/>
                <a:gd name="T25" fmla="*/ 349305 h 1155"/>
                <a:gd name="T26" fmla="*/ 288627 w 1266"/>
                <a:gd name="T27" fmla="*/ 388557 h 1155"/>
                <a:gd name="T28" fmla="*/ 37068 w 1266"/>
                <a:gd name="T29" fmla="*/ 26648 h 1155"/>
                <a:gd name="T30" fmla="*/ 418545 w 1266"/>
                <a:gd name="T31" fmla="*/ 26648 h 1155"/>
                <a:gd name="T32" fmla="*/ 418545 w 1266"/>
                <a:gd name="T33" fmla="*/ 26648 h 1155"/>
                <a:gd name="T34" fmla="*/ 428622 w 1266"/>
                <a:gd name="T35" fmla="*/ 36731 h 1155"/>
                <a:gd name="T36" fmla="*/ 428622 w 1266"/>
                <a:gd name="T37" fmla="*/ 262519 h 1155"/>
                <a:gd name="T38" fmla="*/ 26991 w 1266"/>
                <a:gd name="T39" fmla="*/ 262519 h 1155"/>
                <a:gd name="T40" fmla="*/ 26991 w 1266"/>
                <a:gd name="T41" fmla="*/ 36731 h 1155"/>
                <a:gd name="T42" fmla="*/ 26991 w 1266"/>
                <a:gd name="T43" fmla="*/ 36731 h 1155"/>
                <a:gd name="T44" fmla="*/ 37068 w 1266"/>
                <a:gd name="T45" fmla="*/ 26648 h 1155"/>
                <a:gd name="T46" fmla="*/ 418545 w 1266"/>
                <a:gd name="T47" fmla="*/ 0 h 1155"/>
                <a:gd name="T48" fmla="*/ 37068 w 1266"/>
                <a:gd name="T49" fmla="*/ 0 h 1155"/>
                <a:gd name="T50" fmla="*/ 37068 w 1266"/>
                <a:gd name="T51" fmla="*/ 0 h 1155"/>
                <a:gd name="T52" fmla="*/ 0 w 1266"/>
                <a:gd name="T53" fmla="*/ 36731 h 1155"/>
                <a:gd name="T54" fmla="*/ 0 w 1266"/>
                <a:gd name="T55" fmla="*/ 312574 h 1155"/>
                <a:gd name="T56" fmla="*/ 0 w 1266"/>
                <a:gd name="T57" fmla="*/ 312574 h 1155"/>
                <a:gd name="T58" fmla="*/ 37068 w 1266"/>
                <a:gd name="T59" fmla="*/ 349305 h 1155"/>
                <a:gd name="T60" fmla="*/ 141074 w 1266"/>
                <a:gd name="T61" fmla="*/ 349305 h 1155"/>
                <a:gd name="T62" fmla="*/ 141074 w 1266"/>
                <a:gd name="T63" fmla="*/ 388557 h 1155"/>
                <a:gd name="T64" fmla="*/ 111564 w 1266"/>
                <a:gd name="T65" fmla="*/ 388557 h 1155"/>
                <a:gd name="T66" fmla="*/ 111564 w 1266"/>
                <a:gd name="T67" fmla="*/ 388557 h 1155"/>
                <a:gd name="T68" fmla="*/ 98248 w 1266"/>
                <a:gd name="T69" fmla="*/ 402241 h 1155"/>
                <a:gd name="T70" fmla="*/ 98248 w 1266"/>
                <a:gd name="T71" fmla="*/ 402241 h 1155"/>
                <a:gd name="T72" fmla="*/ 111564 w 1266"/>
                <a:gd name="T73" fmla="*/ 415565 h 1155"/>
                <a:gd name="T74" fmla="*/ 343689 w 1266"/>
                <a:gd name="T75" fmla="*/ 415565 h 1155"/>
                <a:gd name="T76" fmla="*/ 343689 w 1266"/>
                <a:gd name="T77" fmla="*/ 415565 h 1155"/>
                <a:gd name="T78" fmla="*/ 357365 w 1266"/>
                <a:gd name="T79" fmla="*/ 402241 h 1155"/>
                <a:gd name="T80" fmla="*/ 357365 w 1266"/>
                <a:gd name="T81" fmla="*/ 402241 h 1155"/>
                <a:gd name="T82" fmla="*/ 343689 w 1266"/>
                <a:gd name="T83" fmla="*/ 388557 h 1155"/>
                <a:gd name="T84" fmla="*/ 315258 w 1266"/>
                <a:gd name="T85" fmla="*/ 388557 h 1155"/>
                <a:gd name="T86" fmla="*/ 315258 w 1266"/>
                <a:gd name="T87" fmla="*/ 349305 h 1155"/>
                <a:gd name="T88" fmla="*/ 418545 w 1266"/>
                <a:gd name="T89" fmla="*/ 349305 h 1155"/>
                <a:gd name="T90" fmla="*/ 418545 w 1266"/>
                <a:gd name="T91" fmla="*/ 349305 h 1155"/>
                <a:gd name="T92" fmla="*/ 455253 w 1266"/>
                <a:gd name="T93" fmla="*/ 312574 h 1155"/>
                <a:gd name="T94" fmla="*/ 455253 w 1266"/>
                <a:gd name="T95" fmla="*/ 36731 h 1155"/>
                <a:gd name="T96" fmla="*/ 455253 w 1266"/>
                <a:gd name="T97" fmla="*/ 36731 h 1155"/>
                <a:gd name="T98" fmla="*/ 418545 w 1266"/>
                <a:gd name="T99" fmla="*/ 0 h 11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6" h="1155">
                  <a:moveTo>
                    <a:pt x="1163" y="896"/>
                  </a:moveTo>
                  <a:lnTo>
                    <a:pt x="103" y="896"/>
                  </a:lnTo>
                  <a:cubicBezTo>
                    <a:pt x="88" y="896"/>
                    <a:pt x="75" y="884"/>
                    <a:pt x="75" y="868"/>
                  </a:cubicBezTo>
                  <a:lnTo>
                    <a:pt x="75" y="803"/>
                  </a:lnTo>
                  <a:lnTo>
                    <a:pt x="1191" y="803"/>
                  </a:lnTo>
                  <a:lnTo>
                    <a:pt x="1191" y="868"/>
                  </a:lnTo>
                  <a:cubicBezTo>
                    <a:pt x="1191" y="884"/>
                    <a:pt x="1179" y="896"/>
                    <a:pt x="1163" y="896"/>
                  </a:cubicBezTo>
                  <a:close/>
                  <a:moveTo>
                    <a:pt x="802" y="1079"/>
                  </a:moveTo>
                  <a:lnTo>
                    <a:pt x="465" y="1079"/>
                  </a:lnTo>
                  <a:lnTo>
                    <a:pt x="465" y="970"/>
                  </a:lnTo>
                  <a:lnTo>
                    <a:pt x="802" y="970"/>
                  </a:lnTo>
                  <a:lnTo>
                    <a:pt x="802" y="1079"/>
                  </a:lnTo>
                  <a:close/>
                  <a:moveTo>
                    <a:pt x="103" y="74"/>
                  </a:moveTo>
                  <a:lnTo>
                    <a:pt x="1163" y="74"/>
                  </a:lnTo>
                  <a:cubicBezTo>
                    <a:pt x="1179" y="74"/>
                    <a:pt x="1191" y="86"/>
                    <a:pt x="1191" y="102"/>
                  </a:cubicBezTo>
                  <a:lnTo>
                    <a:pt x="1191" y="729"/>
                  </a:lnTo>
                  <a:lnTo>
                    <a:pt x="75" y="729"/>
                  </a:lnTo>
                  <a:lnTo>
                    <a:pt x="75" y="102"/>
                  </a:lnTo>
                  <a:cubicBezTo>
                    <a:pt x="75" y="86"/>
                    <a:pt x="88" y="74"/>
                    <a:pt x="103" y="74"/>
                  </a:cubicBezTo>
                  <a:close/>
                  <a:moveTo>
                    <a:pt x="1163" y="0"/>
                  </a:moveTo>
                  <a:lnTo>
                    <a:pt x="103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868"/>
                  </a:lnTo>
                  <a:cubicBezTo>
                    <a:pt x="0" y="924"/>
                    <a:pt x="46" y="970"/>
                    <a:pt x="103" y="970"/>
                  </a:cubicBezTo>
                  <a:lnTo>
                    <a:pt x="392" y="970"/>
                  </a:lnTo>
                  <a:lnTo>
                    <a:pt x="392" y="1079"/>
                  </a:lnTo>
                  <a:lnTo>
                    <a:pt x="310" y="1079"/>
                  </a:lnTo>
                  <a:cubicBezTo>
                    <a:pt x="291" y="1079"/>
                    <a:pt x="273" y="1096"/>
                    <a:pt x="273" y="1117"/>
                  </a:cubicBezTo>
                  <a:cubicBezTo>
                    <a:pt x="273" y="1136"/>
                    <a:pt x="291" y="1154"/>
                    <a:pt x="310" y="1154"/>
                  </a:cubicBezTo>
                  <a:lnTo>
                    <a:pt x="955" y="1154"/>
                  </a:lnTo>
                  <a:cubicBezTo>
                    <a:pt x="976" y="1154"/>
                    <a:pt x="993" y="1136"/>
                    <a:pt x="993" y="1117"/>
                  </a:cubicBezTo>
                  <a:cubicBezTo>
                    <a:pt x="993" y="1096"/>
                    <a:pt x="976" y="1079"/>
                    <a:pt x="955" y="1079"/>
                  </a:cubicBezTo>
                  <a:lnTo>
                    <a:pt x="876" y="1079"/>
                  </a:lnTo>
                  <a:lnTo>
                    <a:pt x="876" y="970"/>
                  </a:lnTo>
                  <a:lnTo>
                    <a:pt x="1163" y="970"/>
                  </a:lnTo>
                  <a:cubicBezTo>
                    <a:pt x="1219" y="970"/>
                    <a:pt x="1265" y="924"/>
                    <a:pt x="1265" y="868"/>
                  </a:cubicBezTo>
                  <a:lnTo>
                    <a:pt x="1265" y="102"/>
                  </a:lnTo>
                  <a:cubicBezTo>
                    <a:pt x="1265" y="46"/>
                    <a:pt x="1219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670819D-FB3A-0B40-9BF0-2BD0D519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8846" y="4614015"/>
              <a:ext cx="729971" cy="366856"/>
            </a:xfrm>
            <a:custGeom>
              <a:avLst/>
              <a:gdLst>
                <a:gd name="T0" fmla="*/ 49068 w 858"/>
                <a:gd name="T1" fmla="*/ 26711 h 431"/>
                <a:gd name="T2" fmla="*/ 27060 w 858"/>
                <a:gd name="T3" fmla="*/ 49813 h 431"/>
                <a:gd name="T4" fmla="*/ 183284 w 858"/>
                <a:gd name="T5" fmla="*/ 26711 h 431"/>
                <a:gd name="T6" fmla="*/ 206015 w 858"/>
                <a:gd name="T7" fmla="*/ 49813 h 431"/>
                <a:gd name="T8" fmla="*/ 183284 w 858"/>
                <a:gd name="T9" fmla="*/ 26711 h 431"/>
                <a:gd name="T10" fmla="*/ 260495 w 858"/>
                <a:gd name="T11" fmla="*/ 128503 h 431"/>
                <a:gd name="T12" fmla="*/ 282503 w 858"/>
                <a:gd name="T13" fmla="*/ 106123 h 431"/>
                <a:gd name="T14" fmla="*/ 127000 w 858"/>
                <a:gd name="T15" fmla="*/ 128503 h 431"/>
                <a:gd name="T16" fmla="*/ 104992 w 858"/>
                <a:gd name="T17" fmla="*/ 106123 h 431"/>
                <a:gd name="T18" fmla="*/ 127000 w 858"/>
                <a:gd name="T19" fmla="*/ 128503 h 431"/>
                <a:gd name="T20" fmla="*/ 51955 w 858"/>
                <a:gd name="T21" fmla="*/ 76524 h 431"/>
                <a:gd name="T22" fmla="*/ 55563 w 858"/>
                <a:gd name="T23" fmla="*/ 76163 h 431"/>
                <a:gd name="T24" fmla="*/ 78654 w 858"/>
                <a:gd name="T25" fmla="*/ 98543 h 431"/>
                <a:gd name="T26" fmla="*/ 78293 w 858"/>
                <a:gd name="T27" fmla="*/ 131030 h 431"/>
                <a:gd name="T28" fmla="*/ 102105 w 858"/>
                <a:gd name="T29" fmla="*/ 155214 h 431"/>
                <a:gd name="T30" fmla="*/ 129887 w 858"/>
                <a:gd name="T31" fmla="*/ 155214 h 431"/>
                <a:gd name="T32" fmla="*/ 153699 w 858"/>
                <a:gd name="T33" fmla="*/ 103235 h 431"/>
                <a:gd name="T34" fmla="*/ 153699 w 858"/>
                <a:gd name="T35" fmla="*/ 99626 h 431"/>
                <a:gd name="T36" fmla="*/ 176790 w 858"/>
                <a:gd name="T37" fmla="*/ 76163 h 431"/>
                <a:gd name="T38" fmla="*/ 208540 w 858"/>
                <a:gd name="T39" fmla="*/ 76524 h 431"/>
                <a:gd name="T40" fmla="*/ 212148 w 858"/>
                <a:gd name="T41" fmla="*/ 76163 h 431"/>
                <a:gd name="T42" fmla="*/ 234157 w 858"/>
                <a:gd name="T43" fmla="*/ 98182 h 431"/>
                <a:gd name="T44" fmla="*/ 233796 w 858"/>
                <a:gd name="T45" fmla="*/ 131030 h 431"/>
                <a:gd name="T46" fmla="*/ 257608 w 858"/>
                <a:gd name="T47" fmla="*/ 155214 h 431"/>
                <a:gd name="T48" fmla="*/ 285390 w 858"/>
                <a:gd name="T49" fmla="*/ 155214 h 431"/>
                <a:gd name="T50" fmla="*/ 309202 w 858"/>
                <a:gd name="T51" fmla="*/ 103235 h 431"/>
                <a:gd name="T52" fmla="*/ 285390 w 858"/>
                <a:gd name="T53" fmla="*/ 79412 h 431"/>
                <a:gd name="T54" fmla="*/ 257608 w 858"/>
                <a:gd name="T55" fmla="*/ 79412 h 431"/>
                <a:gd name="T56" fmla="*/ 231992 w 858"/>
                <a:gd name="T57" fmla="*/ 58115 h 431"/>
                <a:gd name="T58" fmla="*/ 232353 w 858"/>
                <a:gd name="T59" fmla="*/ 51979 h 431"/>
                <a:gd name="T60" fmla="*/ 232353 w 858"/>
                <a:gd name="T61" fmla="*/ 24906 h 431"/>
                <a:gd name="T62" fmla="*/ 180759 w 858"/>
                <a:gd name="T63" fmla="*/ 0 h 431"/>
                <a:gd name="T64" fmla="*/ 156585 w 858"/>
                <a:gd name="T65" fmla="*/ 24906 h 431"/>
                <a:gd name="T66" fmla="*/ 156585 w 858"/>
                <a:gd name="T67" fmla="*/ 51979 h 431"/>
                <a:gd name="T68" fmla="*/ 135659 w 858"/>
                <a:gd name="T69" fmla="*/ 79773 h 431"/>
                <a:gd name="T70" fmla="*/ 129887 w 858"/>
                <a:gd name="T71" fmla="*/ 79412 h 431"/>
                <a:gd name="T72" fmla="*/ 102105 w 858"/>
                <a:gd name="T73" fmla="*/ 79412 h 431"/>
                <a:gd name="T74" fmla="*/ 75406 w 858"/>
                <a:gd name="T75" fmla="*/ 58115 h 431"/>
                <a:gd name="T76" fmla="*/ 75767 w 858"/>
                <a:gd name="T77" fmla="*/ 51979 h 431"/>
                <a:gd name="T78" fmla="*/ 75767 w 858"/>
                <a:gd name="T79" fmla="*/ 24906 h 431"/>
                <a:gd name="T80" fmla="*/ 24173 w 858"/>
                <a:gd name="T81" fmla="*/ 0 h 431"/>
                <a:gd name="T82" fmla="*/ 0 w 858"/>
                <a:gd name="T83" fmla="*/ 24906 h 431"/>
                <a:gd name="T84" fmla="*/ 0 w 858"/>
                <a:gd name="T85" fmla="*/ 51979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5" y="74"/>
                  </a:moveTo>
                  <a:lnTo>
                    <a:pt x="136" y="74"/>
                  </a:lnTo>
                  <a:lnTo>
                    <a:pt x="136" y="138"/>
                  </a:lnTo>
                  <a:lnTo>
                    <a:pt x="75" y="138"/>
                  </a:lnTo>
                  <a:lnTo>
                    <a:pt x="75" y="74"/>
                  </a:lnTo>
                  <a:close/>
                  <a:moveTo>
                    <a:pt x="508" y="74"/>
                  </a:moveTo>
                  <a:lnTo>
                    <a:pt x="571" y="74"/>
                  </a:lnTo>
                  <a:lnTo>
                    <a:pt x="571" y="138"/>
                  </a:lnTo>
                  <a:lnTo>
                    <a:pt x="508" y="138"/>
                  </a:lnTo>
                  <a:lnTo>
                    <a:pt x="508" y="74"/>
                  </a:lnTo>
                  <a:close/>
                  <a:moveTo>
                    <a:pt x="783" y="356"/>
                  </a:moveTo>
                  <a:lnTo>
                    <a:pt x="722" y="356"/>
                  </a:lnTo>
                  <a:lnTo>
                    <a:pt x="722" y="294"/>
                  </a:lnTo>
                  <a:lnTo>
                    <a:pt x="783" y="294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91" y="356"/>
                  </a:lnTo>
                  <a:lnTo>
                    <a:pt x="291" y="294"/>
                  </a:lnTo>
                  <a:lnTo>
                    <a:pt x="352" y="294"/>
                  </a:lnTo>
                  <a:lnTo>
                    <a:pt x="352" y="356"/>
                  </a:lnTo>
                  <a:close/>
                  <a:moveTo>
                    <a:pt x="67" y="212"/>
                  </a:moveTo>
                  <a:lnTo>
                    <a:pt x="144" y="212"/>
                  </a:lnTo>
                  <a:cubicBezTo>
                    <a:pt x="147" y="212"/>
                    <a:pt x="151" y="211"/>
                    <a:pt x="154" y="211"/>
                  </a:cubicBezTo>
                  <a:lnTo>
                    <a:pt x="218" y="273"/>
                  </a:lnTo>
                  <a:cubicBezTo>
                    <a:pt x="217" y="277"/>
                    <a:pt x="217" y="282"/>
                    <a:pt x="217" y="286"/>
                  </a:cubicBezTo>
                  <a:lnTo>
                    <a:pt x="217" y="363"/>
                  </a:lnTo>
                  <a:cubicBezTo>
                    <a:pt x="217" y="401"/>
                    <a:pt x="246" y="430"/>
                    <a:pt x="283" y="430"/>
                  </a:cubicBezTo>
                  <a:lnTo>
                    <a:pt x="360" y="430"/>
                  </a:lnTo>
                  <a:cubicBezTo>
                    <a:pt x="397" y="430"/>
                    <a:pt x="426" y="401"/>
                    <a:pt x="426" y="363"/>
                  </a:cubicBezTo>
                  <a:lnTo>
                    <a:pt x="426" y="286"/>
                  </a:lnTo>
                  <a:cubicBezTo>
                    <a:pt x="426" y="284"/>
                    <a:pt x="426" y="279"/>
                    <a:pt x="426" y="276"/>
                  </a:cubicBezTo>
                  <a:lnTo>
                    <a:pt x="490" y="211"/>
                  </a:lnTo>
                  <a:cubicBezTo>
                    <a:pt x="494" y="211"/>
                    <a:pt x="498" y="212"/>
                    <a:pt x="501" y="212"/>
                  </a:cubicBezTo>
                  <a:lnTo>
                    <a:pt x="578" y="212"/>
                  </a:lnTo>
                  <a:cubicBezTo>
                    <a:pt x="580" y="212"/>
                    <a:pt x="585" y="211"/>
                    <a:pt x="588" y="211"/>
                  </a:cubicBezTo>
                  <a:lnTo>
                    <a:pt x="649" y="272"/>
                  </a:lnTo>
                  <a:cubicBezTo>
                    <a:pt x="648" y="276"/>
                    <a:pt x="648" y="280"/>
                    <a:pt x="648" y="286"/>
                  </a:cubicBezTo>
                  <a:lnTo>
                    <a:pt x="648" y="363"/>
                  </a:lnTo>
                  <a:cubicBezTo>
                    <a:pt x="648" y="401"/>
                    <a:pt x="677" y="430"/>
                    <a:pt x="714" y="430"/>
                  </a:cubicBezTo>
                  <a:lnTo>
                    <a:pt x="791" y="430"/>
                  </a:lnTo>
                  <a:cubicBezTo>
                    <a:pt x="828" y="430"/>
                    <a:pt x="857" y="401"/>
                    <a:pt x="857" y="363"/>
                  </a:cubicBezTo>
                  <a:lnTo>
                    <a:pt x="857" y="286"/>
                  </a:lnTo>
                  <a:cubicBezTo>
                    <a:pt x="857" y="249"/>
                    <a:pt x="828" y="220"/>
                    <a:pt x="791" y="220"/>
                  </a:cubicBezTo>
                  <a:lnTo>
                    <a:pt x="714" y="220"/>
                  </a:lnTo>
                  <a:cubicBezTo>
                    <a:pt x="710" y="220"/>
                    <a:pt x="706" y="220"/>
                    <a:pt x="702" y="220"/>
                  </a:cubicBezTo>
                  <a:lnTo>
                    <a:pt x="643" y="161"/>
                  </a:lnTo>
                  <a:cubicBezTo>
                    <a:pt x="644" y="156"/>
                    <a:pt x="644" y="150"/>
                    <a:pt x="644" y="144"/>
                  </a:cubicBezTo>
                  <a:lnTo>
                    <a:pt x="644" y="69"/>
                  </a:lnTo>
                  <a:cubicBezTo>
                    <a:pt x="644" y="32"/>
                    <a:pt x="615" y="0"/>
                    <a:pt x="578" y="0"/>
                  </a:cubicBezTo>
                  <a:lnTo>
                    <a:pt x="501" y="0"/>
                  </a:lnTo>
                  <a:cubicBezTo>
                    <a:pt x="464" y="0"/>
                    <a:pt x="434" y="32"/>
                    <a:pt x="434" y="69"/>
                  </a:cubicBezTo>
                  <a:lnTo>
                    <a:pt x="434" y="144"/>
                  </a:lnTo>
                  <a:cubicBezTo>
                    <a:pt x="434" y="150"/>
                    <a:pt x="434" y="156"/>
                    <a:pt x="436" y="162"/>
                  </a:cubicBezTo>
                  <a:lnTo>
                    <a:pt x="376" y="221"/>
                  </a:lnTo>
                  <a:cubicBezTo>
                    <a:pt x="370" y="220"/>
                    <a:pt x="366" y="220"/>
                    <a:pt x="360" y="220"/>
                  </a:cubicBezTo>
                  <a:lnTo>
                    <a:pt x="283" y="220"/>
                  </a:lnTo>
                  <a:cubicBezTo>
                    <a:pt x="279" y="220"/>
                    <a:pt x="274" y="220"/>
                    <a:pt x="270" y="221"/>
                  </a:cubicBezTo>
                  <a:lnTo>
                    <a:pt x="209" y="161"/>
                  </a:lnTo>
                  <a:cubicBezTo>
                    <a:pt x="210" y="156"/>
                    <a:pt x="210" y="150"/>
                    <a:pt x="210" y="144"/>
                  </a:cubicBezTo>
                  <a:lnTo>
                    <a:pt x="210" y="69"/>
                  </a:lnTo>
                  <a:cubicBezTo>
                    <a:pt x="210" y="32"/>
                    <a:pt x="181" y="0"/>
                    <a:pt x="144" y="0"/>
                  </a:cubicBezTo>
                  <a:lnTo>
                    <a:pt x="67" y="0"/>
                  </a:lnTo>
                  <a:cubicBezTo>
                    <a:pt x="30" y="0"/>
                    <a:pt x="0" y="32"/>
                    <a:pt x="0" y="69"/>
                  </a:cubicBezTo>
                  <a:lnTo>
                    <a:pt x="0" y="144"/>
                  </a:lnTo>
                  <a:cubicBezTo>
                    <a:pt x="0" y="182"/>
                    <a:pt x="30" y="212"/>
                    <a:pt x="67" y="2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0AC7AAAC-6B25-244B-8B7C-82F2CF0F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529" y="9833875"/>
            <a:ext cx="851714" cy="770130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730DC5-DAEB-764C-82B4-859E32FD40D2}"/>
              </a:ext>
            </a:extLst>
          </p:cNvPr>
          <p:cNvGrpSpPr/>
          <p:nvPr/>
        </p:nvGrpSpPr>
        <p:grpSpPr>
          <a:xfrm>
            <a:off x="9828479" y="9948106"/>
            <a:ext cx="854976" cy="750552"/>
            <a:chOff x="10405314" y="8829120"/>
            <a:chExt cx="980779" cy="860990"/>
          </a:xfrm>
          <a:solidFill>
            <a:schemeClr val="bg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19F875C-A59C-0A48-80F1-1F1FE594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5314" y="8829120"/>
              <a:ext cx="980779" cy="688792"/>
            </a:xfrm>
            <a:custGeom>
              <a:avLst/>
              <a:gdLst>
                <a:gd name="T0" fmla="*/ 386731 w 1154"/>
                <a:gd name="T1" fmla="*/ 73115 h 811"/>
                <a:gd name="T2" fmla="*/ 345283 w 1154"/>
                <a:gd name="T3" fmla="*/ 218625 h 811"/>
                <a:gd name="T4" fmla="*/ 143808 w 1154"/>
                <a:gd name="T5" fmla="*/ 218625 h 811"/>
                <a:gd name="T6" fmla="*/ 111009 w 1154"/>
                <a:gd name="T7" fmla="*/ 73115 h 811"/>
                <a:gd name="T8" fmla="*/ 386731 w 1154"/>
                <a:gd name="T9" fmla="*/ 73115 h 811"/>
                <a:gd name="T10" fmla="*/ 133716 w 1154"/>
                <a:gd name="T11" fmla="*/ 243117 h 811"/>
                <a:gd name="T12" fmla="*/ 133716 w 1154"/>
                <a:gd name="T13" fmla="*/ 243117 h 811"/>
                <a:gd name="T14" fmla="*/ 133716 w 1154"/>
                <a:gd name="T15" fmla="*/ 243117 h 811"/>
                <a:gd name="T16" fmla="*/ 133716 w 1154"/>
                <a:gd name="T17" fmla="*/ 243117 h 811"/>
                <a:gd name="T18" fmla="*/ 353933 w 1154"/>
                <a:gd name="T19" fmla="*/ 243117 h 811"/>
                <a:gd name="T20" fmla="*/ 353933 w 1154"/>
                <a:gd name="T21" fmla="*/ 243117 h 811"/>
                <a:gd name="T22" fmla="*/ 365827 w 1154"/>
                <a:gd name="T23" fmla="*/ 234112 h 811"/>
                <a:gd name="T24" fmla="*/ 414483 w 1154"/>
                <a:gd name="T25" fmla="*/ 63751 h 811"/>
                <a:gd name="T26" fmla="*/ 414483 w 1154"/>
                <a:gd name="T27" fmla="*/ 63751 h 811"/>
                <a:gd name="T28" fmla="*/ 412681 w 1154"/>
                <a:gd name="T29" fmla="*/ 52945 h 811"/>
                <a:gd name="T30" fmla="*/ 412681 w 1154"/>
                <a:gd name="T31" fmla="*/ 52945 h 811"/>
                <a:gd name="T32" fmla="*/ 402589 w 1154"/>
                <a:gd name="T33" fmla="*/ 48263 h 811"/>
                <a:gd name="T34" fmla="*/ 105964 w 1154"/>
                <a:gd name="T35" fmla="*/ 48263 h 811"/>
                <a:gd name="T36" fmla="*/ 96593 w 1154"/>
                <a:gd name="T37" fmla="*/ 9364 h 811"/>
                <a:gd name="T38" fmla="*/ 96593 w 1154"/>
                <a:gd name="T39" fmla="*/ 9364 h 811"/>
                <a:gd name="T40" fmla="*/ 85059 w 1154"/>
                <a:gd name="T41" fmla="*/ 0 h 811"/>
                <a:gd name="T42" fmla="*/ 12615 w 1154"/>
                <a:gd name="T43" fmla="*/ 0 h 811"/>
                <a:gd name="T44" fmla="*/ 12615 w 1154"/>
                <a:gd name="T45" fmla="*/ 0 h 811"/>
                <a:gd name="T46" fmla="*/ 0 w 1154"/>
                <a:gd name="T47" fmla="*/ 11886 h 811"/>
                <a:gd name="T48" fmla="*/ 0 w 1154"/>
                <a:gd name="T49" fmla="*/ 11886 h 811"/>
                <a:gd name="T50" fmla="*/ 12615 w 1154"/>
                <a:gd name="T51" fmla="*/ 24492 h 811"/>
                <a:gd name="T52" fmla="*/ 75688 w 1154"/>
                <a:gd name="T53" fmla="*/ 24492 h 811"/>
                <a:gd name="T54" fmla="*/ 75688 w 1154"/>
                <a:gd name="T55" fmla="*/ 24492 h 811"/>
                <a:gd name="T56" fmla="*/ 119299 w 1154"/>
                <a:gd name="T57" fmla="*/ 221506 h 811"/>
                <a:gd name="T58" fmla="*/ 119299 w 1154"/>
                <a:gd name="T59" fmla="*/ 221506 h 811"/>
                <a:gd name="T60" fmla="*/ 97313 w 1154"/>
                <a:gd name="T61" fmla="*/ 255002 h 811"/>
                <a:gd name="T62" fmla="*/ 97313 w 1154"/>
                <a:gd name="T63" fmla="*/ 255002 h 811"/>
                <a:gd name="T64" fmla="*/ 133716 w 1154"/>
                <a:gd name="T65" fmla="*/ 291740 h 811"/>
                <a:gd name="T66" fmla="*/ 353933 w 1154"/>
                <a:gd name="T67" fmla="*/ 291740 h 811"/>
                <a:gd name="T68" fmla="*/ 353933 w 1154"/>
                <a:gd name="T69" fmla="*/ 291740 h 811"/>
                <a:gd name="T70" fmla="*/ 366187 w 1154"/>
                <a:gd name="T71" fmla="*/ 279494 h 811"/>
                <a:gd name="T72" fmla="*/ 366187 w 1154"/>
                <a:gd name="T73" fmla="*/ 279494 h 811"/>
                <a:gd name="T74" fmla="*/ 353933 w 1154"/>
                <a:gd name="T75" fmla="*/ 266888 h 811"/>
                <a:gd name="T76" fmla="*/ 133716 w 1154"/>
                <a:gd name="T77" fmla="*/ 266888 h 811"/>
                <a:gd name="T78" fmla="*/ 133716 w 1154"/>
                <a:gd name="T79" fmla="*/ 266888 h 811"/>
                <a:gd name="T80" fmla="*/ 121822 w 1154"/>
                <a:gd name="T81" fmla="*/ 255002 h 811"/>
                <a:gd name="T82" fmla="*/ 121822 w 1154"/>
                <a:gd name="T83" fmla="*/ 255002 h 811"/>
                <a:gd name="T84" fmla="*/ 133716 w 1154"/>
                <a:gd name="T85" fmla="*/ 243117 h 8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54" h="811">
                  <a:moveTo>
                    <a:pt x="1073" y="203"/>
                  </a:moveTo>
                  <a:lnTo>
                    <a:pt x="958" y="607"/>
                  </a:lnTo>
                  <a:lnTo>
                    <a:pt x="399" y="607"/>
                  </a:lnTo>
                  <a:lnTo>
                    <a:pt x="308" y="203"/>
                  </a:lnTo>
                  <a:lnTo>
                    <a:pt x="1073" y="203"/>
                  </a:lnTo>
                  <a:close/>
                  <a:moveTo>
                    <a:pt x="371" y="675"/>
                  </a:moveTo>
                  <a:lnTo>
                    <a:pt x="371" y="675"/>
                  </a:lnTo>
                  <a:lnTo>
                    <a:pt x="982" y="675"/>
                  </a:lnTo>
                  <a:cubicBezTo>
                    <a:pt x="997" y="675"/>
                    <a:pt x="1011" y="664"/>
                    <a:pt x="1015" y="650"/>
                  </a:cubicBezTo>
                  <a:lnTo>
                    <a:pt x="1150" y="177"/>
                  </a:lnTo>
                  <a:cubicBezTo>
                    <a:pt x="1153" y="167"/>
                    <a:pt x="1151" y="156"/>
                    <a:pt x="1145" y="147"/>
                  </a:cubicBezTo>
                  <a:cubicBezTo>
                    <a:pt x="1138" y="140"/>
                    <a:pt x="1128" y="134"/>
                    <a:pt x="1117" y="134"/>
                  </a:cubicBezTo>
                  <a:lnTo>
                    <a:pt x="294" y="134"/>
                  </a:lnTo>
                  <a:lnTo>
                    <a:pt x="268" y="26"/>
                  </a:lnTo>
                  <a:cubicBezTo>
                    <a:pt x="266" y="12"/>
                    <a:pt x="252" y="0"/>
                    <a:pt x="236" y="0"/>
                  </a:cubicBezTo>
                  <a:lnTo>
                    <a:pt x="35" y="0"/>
                  </a:lnTo>
                  <a:cubicBezTo>
                    <a:pt x="15" y="0"/>
                    <a:pt x="0" y="14"/>
                    <a:pt x="0" y="33"/>
                  </a:cubicBezTo>
                  <a:cubicBezTo>
                    <a:pt x="0" y="53"/>
                    <a:pt x="15" y="68"/>
                    <a:pt x="35" y="68"/>
                  </a:cubicBezTo>
                  <a:lnTo>
                    <a:pt x="210" y="68"/>
                  </a:lnTo>
                  <a:cubicBezTo>
                    <a:pt x="214" y="87"/>
                    <a:pt x="325" y="586"/>
                    <a:pt x="331" y="615"/>
                  </a:cubicBezTo>
                  <a:cubicBezTo>
                    <a:pt x="295" y="631"/>
                    <a:pt x="270" y="666"/>
                    <a:pt x="270" y="708"/>
                  </a:cubicBezTo>
                  <a:cubicBezTo>
                    <a:pt x="270" y="764"/>
                    <a:pt x="316" y="810"/>
                    <a:pt x="371" y="810"/>
                  </a:cubicBezTo>
                  <a:lnTo>
                    <a:pt x="982" y="810"/>
                  </a:lnTo>
                  <a:cubicBezTo>
                    <a:pt x="1002" y="810"/>
                    <a:pt x="1016" y="794"/>
                    <a:pt x="1016" y="776"/>
                  </a:cubicBezTo>
                  <a:cubicBezTo>
                    <a:pt x="1016" y="756"/>
                    <a:pt x="1002" y="741"/>
                    <a:pt x="982" y="741"/>
                  </a:cubicBezTo>
                  <a:lnTo>
                    <a:pt x="371" y="741"/>
                  </a:lnTo>
                  <a:cubicBezTo>
                    <a:pt x="353" y="741"/>
                    <a:pt x="338" y="727"/>
                    <a:pt x="338" y="708"/>
                  </a:cubicBezTo>
                  <a:cubicBezTo>
                    <a:pt x="338" y="690"/>
                    <a:pt x="353" y="675"/>
                    <a:pt x="371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7DB3E73-2D67-4649-B094-3E33CE555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557" y="9517912"/>
              <a:ext cx="172198" cy="172198"/>
            </a:xfrm>
            <a:custGeom>
              <a:avLst/>
              <a:gdLst>
                <a:gd name="T0" fmla="*/ 36333 w 203"/>
                <a:gd name="T1" fmla="*/ 23860 h 202"/>
                <a:gd name="T2" fmla="*/ 36333 w 203"/>
                <a:gd name="T3" fmla="*/ 23860 h 202"/>
                <a:gd name="T4" fmla="*/ 48563 w 203"/>
                <a:gd name="T5" fmla="*/ 36513 h 202"/>
                <a:gd name="T6" fmla="*/ 48563 w 203"/>
                <a:gd name="T7" fmla="*/ 36513 h 202"/>
                <a:gd name="T8" fmla="*/ 36333 w 203"/>
                <a:gd name="T9" fmla="*/ 48442 h 202"/>
                <a:gd name="T10" fmla="*/ 36333 w 203"/>
                <a:gd name="T11" fmla="*/ 48442 h 202"/>
                <a:gd name="T12" fmla="*/ 24102 w 203"/>
                <a:gd name="T13" fmla="*/ 36513 h 202"/>
                <a:gd name="T14" fmla="*/ 24102 w 203"/>
                <a:gd name="T15" fmla="*/ 36513 h 202"/>
                <a:gd name="T16" fmla="*/ 36333 w 203"/>
                <a:gd name="T17" fmla="*/ 23860 h 202"/>
                <a:gd name="T18" fmla="*/ 0 w 203"/>
                <a:gd name="T19" fmla="*/ 36513 h 202"/>
                <a:gd name="T20" fmla="*/ 0 w 203"/>
                <a:gd name="T21" fmla="*/ 36513 h 202"/>
                <a:gd name="T22" fmla="*/ 36333 w 203"/>
                <a:gd name="T23" fmla="*/ 72663 h 202"/>
                <a:gd name="T24" fmla="*/ 36333 w 203"/>
                <a:gd name="T25" fmla="*/ 72663 h 202"/>
                <a:gd name="T26" fmla="*/ 72665 w 203"/>
                <a:gd name="T27" fmla="*/ 36513 h 202"/>
                <a:gd name="T28" fmla="*/ 72665 w 203"/>
                <a:gd name="T29" fmla="*/ 36513 h 202"/>
                <a:gd name="T30" fmla="*/ 36333 w 203"/>
                <a:gd name="T31" fmla="*/ 0 h 202"/>
                <a:gd name="T32" fmla="*/ 36333 w 203"/>
                <a:gd name="T33" fmla="*/ 0 h 202"/>
                <a:gd name="T34" fmla="*/ 0 w 203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3" h="202">
                  <a:moveTo>
                    <a:pt x="101" y="66"/>
                  </a:moveTo>
                  <a:lnTo>
                    <a:pt x="101" y="66"/>
                  </a:lnTo>
                  <a:cubicBezTo>
                    <a:pt x="119" y="66"/>
                    <a:pt x="135" y="81"/>
                    <a:pt x="135" y="101"/>
                  </a:cubicBezTo>
                  <a:cubicBezTo>
                    <a:pt x="135" y="119"/>
                    <a:pt x="119" y="134"/>
                    <a:pt x="101" y="134"/>
                  </a:cubicBezTo>
                  <a:cubicBezTo>
                    <a:pt x="82" y="134"/>
                    <a:pt x="67" y="119"/>
                    <a:pt x="67" y="101"/>
                  </a:cubicBezTo>
                  <a:cubicBezTo>
                    <a:pt x="67" y="81"/>
                    <a:pt x="82" y="66"/>
                    <a:pt x="101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4" y="201"/>
                    <a:pt x="101" y="201"/>
                  </a:cubicBezTo>
                  <a:cubicBezTo>
                    <a:pt x="157" y="201"/>
                    <a:pt x="202" y="157"/>
                    <a:pt x="202" y="101"/>
                  </a:cubicBezTo>
                  <a:cubicBezTo>
                    <a:pt x="202" y="44"/>
                    <a:pt x="157" y="0"/>
                    <a:pt x="101" y="0"/>
                  </a:cubicBezTo>
                  <a:cubicBezTo>
                    <a:pt x="44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2706ED-AAB9-0143-B25C-0A66FA5B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106" y="9517912"/>
              <a:ext cx="172198" cy="172198"/>
            </a:xfrm>
            <a:custGeom>
              <a:avLst/>
              <a:gdLst>
                <a:gd name="T0" fmla="*/ 36870 w 204"/>
                <a:gd name="T1" fmla="*/ 23860 h 202"/>
                <a:gd name="T2" fmla="*/ 36870 w 204"/>
                <a:gd name="T3" fmla="*/ 23860 h 202"/>
                <a:gd name="T4" fmla="*/ 48325 w 204"/>
                <a:gd name="T5" fmla="*/ 36513 h 202"/>
                <a:gd name="T6" fmla="*/ 48325 w 204"/>
                <a:gd name="T7" fmla="*/ 36513 h 202"/>
                <a:gd name="T8" fmla="*/ 36870 w 204"/>
                <a:gd name="T9" fmla="*/ 48442 h 202"/>
                <a:gd name="T10" fmla="*/ 36870 w 204"/>
                <a:gd name="T11" fmla="*/ 48442 h 202"/>
                <a:gd name="T12" fmla="*/ 24700 w 204"/>
                <a:gd name="T13" fmla="*/ 36513 h 202"/>
                <a:gd name="T14" fmla="*/ 24700 w 204"/>
                <a:gd name="T15" fmla="*/ 36513 h 202"/>
                <a:gd name="T16" fmla="*/ 36870 w 204"/>
                <a:gd name="T17" fmla="*/ 23860 h 202"/>
                <a:gd name="T18" fmla="*/ 0 w 204"/>
                <a:gd name="T19" fmla="*/ 36513 h 202"/>
                <a:gd name="T20" fmla="*/ 0 w 204"/>
                <a:gd name="T21" fmla="*/ 36513 h 202"/>
                <a:gd name="T22" fmla="*/ 36870 w 204"/>
                <a:gd name="T23" fmla="*/ 72663 h 202"/>
                <a:gd name="T24" fmla="*/ 36870 w 204"/>
                <a:gd name="T25" fmla="*/ 72663 h 202"/>
                <a:gd name="T26" fmla="*/ 72667 w 204"/>
                <a:gd name="T27" fmla="*/ 36513 h 202"/>
                <a:gd name="T28" fmla="*/ 72667 w 204"/>
                <a:gd name="T29" fmla="*/ 36513 h 202"/>
                <a:gd name="T30" fmla="*/ 36870 w 204"/>
                <a:gd name="T31" fmla="*/ 0 h 202"/>
                <a:gd name="T32" fmla="*/ 36870 w 204"/>
                <a:gd name="T33" fmla="*/ 0 h 202"/>
                <a:gd name="T34" fmla="*/ 0 w 204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202">
                  <a:moveTo>
                    <a:pt x="103" y="66"/>
                  </a:moveTo>
                  <a:lnTo>
                    <a:pt x="103" y="66"/>
                  </a:lnTo>
                  <a:cubicBezTo>
                    <a:pt x="121" y="66"/>
                    <a:pt x="135" y="81"/>
                    <a:pt x="135" y="101"/>
                  </a:cubicBezTo>
                  <a:cubicBezTo>
                    <a:pt x="135" y="119"/>
                    <a:pt x="121" y="134"/>
                    <a:pt x="103" y="134"/>
                  </a:cubicBezTo>
                  <a:cubicBezTo>
                    <a:pt x="84" y="134"/>
                    <a:pt x="69" y="119"/>
                    <a:pt x="69" y="101"/>
                  </a:cubicBezTo>
                  <a:cubicBezTo>
                    <a:pt x="69" y="81"/>
                    <a:pt x="84" y="66"/>
                    <a:pt x="103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7" y="201"/>
                    <a:pt x="103" y="201"/>
                  </a:cubicBezTo>
                  <a:cubicBezTo>
                    <a:pt x="158" y="201"/>
                    <a:pt x="203" y="157"/>
                    <a:pt x="203" y="101"/>
                  </a:cubicBezTo>
                  <a:cubicBezTo>
                    <a:pt x="203" y="44"/>
                    <a:pt x="158" y="0"/>
                    <a:pt x="103" y="0"/>
                  </a:cubicBezTo>
                  <a:cubicBezTo>
                    <a:pt x="47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B834B4-0409-474A-8B72-6A76172DC3B7}"/>
              </a:ext>
            </a:extLst>
          </p:cNvPr>
          <p:cNvGrpSpPr/>
          <p:nvPr/>
        </p:nvGrpSpPr>
        <p:grpSpPr>
          <a:xfrm>
            <a:off x="13709514" y="5950645"/>
            <a:ext cx="743744" cy="975464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3D747EF-8493-EB44-BB93-E6F48533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C626EBB-7CB3-CC4B-AE37-2EC3F6F8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E77D36-8AF8-734D-A17F-8093D3860077}"/>
              </a:ext>
            </a:extLst>
          </p:cNvPr>
          <p:cNvGrpSpPr/>
          <p:nvPr/>
        </p:nvGrpSpPr>
        <p:grpSpPr>
          <a:xfrm>
            <a:off x="17317116" y="4778862"/>
            <a:ext cx="5101198" cy="1799586"/>
            <a:chOff x="1670044" y="9294777"/>
            <a:chExt cx="5101198" cy="17995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9B867D-71D7-8C42-9890-A7937EE30CD9}"/>
                </a:ext>
              </a:extLst>
            </p:cNvPr>
            <p:cNvSpPr txBox="1"/>
            <p:nvPr/>
          </p:nvSpPr>
          <p:spPr>
            <a:xfrm>
              <a:off x="1670044" y="9294777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C1EFF7-320A-BE43-BF62-91DB0B8AA7BC}"/>
                </a:ext>
              </a:extLst>
            </p:cNvPr>
            <p:cNvSpPr txBox="1"/>
            <p:nvPr/>
          </p:nvSpPr>
          <p:spPr>
            <a:xfrm>
              <a:off x="1670044" y="9960591"/>
              <a:ext cx="51011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37B819-8090-D040-BB8B-C563869FC7C6}"/>
              </a:ext>
            </a:extLst>
          </p:cNvPr>
          <p:cNvGrpSpPr/>
          <p:nvPr/>
        </p:nvGrpSpPr>
        <p:grpSpPr>
          <a:xfrm>
            <a:off x="17317116" y="10183847"/>
            <a:ext cx="5101198" cy="1799586"/>
            <a:chOff x="1670044" y="9294777"/>
            <a:chExt cx="5101198" cy="17995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6AC85A-C7EE-E24A-AA5B-58405F5082CB}"/>
                </a:ext>
              </a:extLst>
            </p:cNvPr>
            <p:cNvSpPr txBox="1"/>
            <p:nvPr/>
          </p:nvSpPr>
          <p:spPr>
            <a:xfrm>
              <a:off x="1670044" y="9294777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2405A5-B99D-804B-ACCB-59DDA0743A36}"/>
                </a:ext>
              </a:extLst>
            </p:cNvPr>
            <p:cNvSpPr txBox="1"/>
            <p:nvPr/>
          </p:nvSpPr>
          <p:spPr>
            <a:xfrm>
              <a:off x="1670044" y="9960591"/>
              <a:ext cx="51011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FDF229-E869-7547-A3F2-51F9CCC59F9C}"/>
              </a:ext>
            </a:extLst>
          </p:cNvPr>
          <p:cNvSpPr txBox="1"/>
          <p:nvPr/>
        </p:nvSpPr>
        <p:spPr>
          <a:xfrm>
            <a:off x="4837332" y="4778862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A34B7-89A8-B74D-B2C9-C0D38C2AA454}"/>
              </a:ext>
            </a:extLst>
          </p:cNvPr>
          <p:cNvSpPr txBox="1"/>
          <p:nvPr/>
        </p:nvSpPr>
        <p:spPr>
          <a:xfrm>
            <a:off x="1959336" y="5444676"/>
            <a:ext cx="51011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FC6998-B52B-8B40-B7E9-DB0AF57F6C78}"/>
              </a:ext>
            </a:extLst>
          </p:cNvPr>
          <p:cNvSpPr txBox="1"/>
          <p:nvPr/>
        </p:nvSpPr>
        <p:spPr>
          <a:xfrm>
            <a:off x="4476656" y="10183847"/>
            <a:ext cx="257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FA9753-01CF-5040-B28B-040312695F2E}"/>
              </a:ext>
            </a:extLst>
          </p:cNvPr>
          <p:cNvSpPr txBox="1"/>
          <p:nvPr/>
        </p:nvSpPr>
        <p:spPr>
          <a:xfrm>
            <a:off x="1959336" y="10849661"/>
            <a:ext cx="51011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</p:spTree>
    <p:extLst>
      <p:ext uri="{BB962C8B-B14F-4D97-AF65-F5344CB8AC3E}">
        <p14:creationId xmlns:p14="http://schemas.microsoft.com/office/powerpoint/2010/main" val="109853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4EDDE1-D338-BC4E-BAE7-42DC9B796F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STATICS &amp; REPORTS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464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7B31A-28CB-2D40-8B61-E4843BBF9839}"/>
              </a:ext>
            </a:extLst>
          </p:cNvPr>
          <p:cNvGrpSpPr/>
          <p:nvPr/>
        </p:nvGrpSpPr>
        <p:grpSpPr>
          <a:xfrm>
            <a:off x="1569159" y="5022935"/>
            <a:ext cx="21239330" cy="6109466"/>
            <a:chOff x="1569159" y="5168095"/>
            <a:chExt cx="21239330" cy="610946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C7CEF2-6CF6-B644-ABF6-CC7618EFBBBA}"/>
                </a:ext>
              </a:extLst>
            </p:cNvPr>
            <p:cNvSpPr/>
            <p:nvPr/>
          </p:nvSpPr>
          <p:spPr>
            <a:xfrm>
              <a:off x="2154032" y="5168095"/>
              <a:ext cx="3505769" cy="35057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1B29AD4-2DED-AC4A-9737-81ACA3B41013}"/>
                </a:ext>
              </a:extLst>
            </p:cNvPr>
            <p:cNvSpPr/>
            <p:nvPr/>
          </p:nvSpPr>
          <p:spPr>
            <a:xfrm>
              <a:off x="7675304" y="5168095"/>
              <a:ext cx="3505769" cy="35057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A761E39-EF03-B24C-B9B3-DAE50503913C}"/>
                </a:ext>
              </a:extLst>
            </p:cNvPr>
            <p:cNvSpPr/>
            <p:nvPr/>
          </p:nvSpPr>
          <p:spPr>
            <a:xfrm>
              <a:off x="13196576" y="5168095"/>
              <a:ext cx="3505769" cy="35057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5EF0D9-E706-8C4E-9808-D5C24D429FA4}"/>
                </a:ext>
              </a:extLst>
            </p:cNvPr>
            <p:cNvSpPr/>
            <p:nvPr/>
          </p:nvSpPr>
          <p:spPr>
            <a:xfrm>
              <a:off x="18717848" y="5168095"/>
              <a:ext cx="3505769" cy="35057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108" name="Pentagon 107">
              <a:extLst>
                <a:ext uri="{FF2B5EF4-FFF2-40B4-BE49-F238E27FC236}">
                  <a16:creationId xmlns:a16="http://schemas.microsoft.com/office/drawing/2014/main" id="{088387FB-078D-0542-89F2-6E4EAE08018C}"/>
                </a:ext>
              </a:extLst>
            </p:cNvPr>
            <p:cNvSpPr/>
            <p:nvPr/>
          </p:nvSpPr>
          <p:spPr>
            <a:xfrm>
              <a:off x="6244673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Pentagon 108">
              <a:extLst>
                <a:ext uri="{FF2B5EF4-FFF2-40B4-BE49-F238E27FC236}">
                  <a16:creationId xmlns:a16="http://schemas.microsoft.com/office/drawing/2014/main" id="{54DDE508-0484-C342-A608-FEAA6420F137}"/>
                </a:ext>
              </a:extLst>
            </p:cNvPr>
            <p:cNvSpPr/>
            <p:nvPr/>
          </p:nvSpPr>
          <p:spPr>
            <a:xfrm>
              <a:off x="11765944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entagon 109">
              <a:extLst>
                <a:ext uri="{FF2B5EF4-FFF2-40B4-BE49-F238E27FC236}">
                  <a16:creationId xmlns:a16="http://schemas.microsoft.com/office/drawing/2014/main" id="{A41498BC-2335-F548-B76B-0D8125C5A6D1}"/>
                </a:ext>
              </a:extLst>
            </p:cNvPr>
            <p:cNvSpPr/>
            <p:nvPr/>
          </p:nvSpPr>
          <p:spPr>
            <a:xfrm>
              <a:off x="17287216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11C83B4-776C-5041-B494-8C20F968B244}"/>
                </a:ext>
              </a:extLst>
            </p:cNvPr>
            <p:cNvSpPr txBox="1"/>
            <p:nvPr/>
          </p:nvSpPr>
          <p:spPr>
            <a:xfrm>
              <a:off x="2605198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07A667-2AA2-7840-AC3F-E8AAE78D3BC7}"/>
                </a:ext>
              </a:extLst>
            </p:cNvPr>
            <p:cNvSpPr txBox="1"/>
            <p:nvPr/>
          </p:nvSpPr>
          <p:spPr>
            <a:xfrm>
              <a:off x="8126131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1A6750-C3E4-114A-BD21-B4D730C3C9A0}"/>
                </a:ext>
              </a:extLst>
            </p:cNvPr>
            <p:cNvSpPr txBox="1"/>
            <p:nvPr/>
          </p:nvSpPr>
          <p:spPr>
            <a:xfrm>
              <a:off x="13647403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83%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803B06-3312-8841-A20F-E82747D78B05}"/>
                </a:ext>
              </a:extLst>
            </p:cNvPr>
            <p:cNvSpPr txBox="1"/>
            <p:nvPr/>
          </p:nvSpPr>
          <p:spPr>
            <a:xfrm>
              <a:off x="19206630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6B7C5EB-F5AD-3240-B940-816A3EFF3897}"/>
                </a:ext>
              </a:extLst>
            </p:cNvPr>
            <p:cNvGrpSpPr/>
            <p:nvPr/>
          </p:nvGrpSpPr>
          <p:grpSpPr>
            <a:xfrm>
              <a:off x="1569159" y="9477975"/>
              <a:ext cx="4675514" cy="1799586"/>
              <a:chOff x="1085171" y="9294777"/>
              <a:chExt cx="4675514" cy="17995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9305AE-20A1-7F4C-8325-2B178ECB1C25}"/>
                  </a:ext>
                </a:extLst>
              </p:cNvPr>
              <p:cNvSpPr txBox="1"/>
              <p:nvPr/>
            </p:nvSpPr>
            <p:spPr>
              <a:xfrm>
                <a:off x="2316695" y="9294777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4DE6CF-F94C-0C44-B2E7-3E8B225A9B4E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526FFA0-38B1-C24D-8A6A-14406A4CE72B}"/>
                </a:ext>
              </a:extLst>
            </p:cNvPr>
            <p:cNvGrpSpPr/>
            <p:nvPr/>
          </p:nvGrpSpPr>
          <p:grpSpPr>
            <a:xfrm>
              <a:off x="7095917" y="9477975"/>
              <a:ext cx="4675514" cy="1799586"/>
              <a:chOff x="1085171" y="9294777"/>
              <a:chExt cx="4675514" cy="1799586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C43859-8711-5D4D-88A7-BE64B2186A9C}"/>
                  </a:ext>
                </a:extLst>
              </p:cNvPr>
              <p:cNvSpPr txBox="1"/>
              <p:nvPr/>
            </p:nvSpPr>
            <p:spPr>
              <a:xfrm>
                <a:off x="2322306" y="9294777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12FC451-F3E2-7643-9F12-5A4F84E4E486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1869E7-3107-0A4C-AE1E-CB6B76A6CD91}"/>
                </a:ext>
              </a:extLst>
            </p:cNvPr>
            <p:cNvGrpSpPr/>
            <p:nvPr/>
          </p:nvGrpSpPr>
          <p:grpSpPr>
            <a:xfrm>
              <a:off x="12598351" y="9477975"/>
              <a:ext cx="4675514" cy="1799586"/>
              <a:chOff x="1085171" y="9294777"/>
              <a:chExt cx="4675514" cy="179958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B7523F0-A694-FF4F-8747-7F07DB27B50C}"/>
                  </a:ext>
                </a:extLst>
              </p:cNvPr>
              <p:cNvSpPr txBox="1"/>
              <p:nvPr/>
            </p:nvSpPr>
            <p:spPr>
              <a:xfrm>
                <a:off x="2136359" y="9294777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ABCBE75-222C-BF40-A92B-32FF108C1C6E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04EE1FE-0437-2B44-99BF-A492B66F0296}"/>
                </a:ext>
              </a:extLst>
            </p:cNvPr>
            <p:cNvGrpSpPr/>
            <p:nvPr/>
          </p:nvGrpSpPr>
          <p:grpSpPr>
            <a:xfrm>
              <a:off x="18132975" y="9477975"/>
              <a:ext cx="4675514" cy="1799586"/>
              <a:chOff x="1085171" y="9294777"/>
              <a:chExt cx="4675514" cy="179958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7994CE-2240-DE4B-A2E8-AD7ACC74FFA9}"/>
                  </a:ext>
                </a:extLst>
              </p:cNvPr>
              <p:cNvSpPr txBox="1"/>
              <p:nvPr/>
            </p:nvSpPr>
            <p:spPr>
              <a:xfrm>
                <a:off x="2285438" y="9294777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31E914-7A28-CF4B-9A72-8A1FB5AC008A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61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COMPARISON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D104DD-4021-AF41-80E3-8805B181B059}"/>
              </a:ext>
            </a:extLst>
          </p:cNvPr>
          <p:cNvGrpSpPr/>
          <p:nvPr/>
        </p:nvGrpSpPr>
        <p:grpSpPr>
          <a:xfrm>
            <a:off x="2318860" y="4354441"/>
            <a:ext cx="19739930" cy="5251226"/>
            <a:chOff x="2318860" y="4685629"/>
            <a:chExt cx="19739930" cy="5251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50E6CF-A112-0C4C-9659-55494BEADC8A}"/>
                </a:ext>
              </a:extLst>
            </p:cNvPr>
            <p:cNvSpPr/>
            <p:nvPr/>
          </p:nvSpPr>
          <p:spPr>
            <a:xfrm>
              <a:off x="2318860" y="4685629"/>
              <a:ext cx="388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FD2D9-9E3C-434D-9AC6-A10CBE512609}"/>
                </a:ext>
              </a:extLst>
            </p:cNvPr>
            <p:cNvSpPr/>
            <p:nvPr/>
          </p:nvSpPr>
          <p:spPr>
            <a:xfrm>
              <a:off x="13103015" y="4685629"/>
              <a:ext cx="388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55D85E-AD97-9F4A-AC07-7ECA3C25370B}"/>
                </a:ext>
              </a:extLst>
            </p:cNvPr>
            <p:cNvGrpSpPr/>
            <p:nvPr/>
          </p:nvGrpSpPr>
          <p:grpSpPr>
            <a:xfrm>
              <a:off x="2318860" y="8767899"/>
              <a:ext cx="19739930" cy="1168956"/>
              <a:chOff x="2687585" y="8158299"/>
              <a:chExt cx="19739930" cy="11689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8386B6-A82D-5F40-B6B6-B3C8B285397C}"/>
                  </a:ext>
                </a:extLst>
              </p:cNvPr>
              <p:cNvGrpSpPr/>
              <p:nvPr/>
            </p:nvGrpSpPr>
            <p:grpSpPr>
              <a:xfrm>
                <a:off x="2687585" y="8158299"/>
                <a:ext cx="8955775" cy="1168956"/>
                <a:chOff x="2687585" y="8158299"/>
                <a:chExt cx="8955775" cy="116895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1E6CF6-E8BE-384B-B53C-1ED24EA21E8D}"/>
                    </a:ext>
                  </a:extLst>
                </p:cNvPr>
                <p:cNvSpPr txBox="1"/>
                <p:nvPr/>
              </p:nvSpPr>
              <p:spPr>
                <a:xfrm>
                  <a:off x="2687585" y="8219259"/>
                  <a:ext cx="210435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>
                      <a:solidFill>
                        <a:schemeClr val="tx2"/>
                      </a:solidFill>
                      <a:latin typeface="Poppins Medium" pitchFamily="2" charset="77"/>
                      <a:ea typeface="Roboto Light" panose="02000000000000000000" pitchFamily="2" charset="0"/>
                      <a:cs typeface="Poppins Medium" pitchFamily="2" charset="77"/>
                    </a:rPr>
                    <a:t>90%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7B5682-9661-AF47-9F19-828F637A201A}"/>
                    </a:ext>
                  </a:extLst>
                </p:cNvPr>
                <p:cNvSpPr txBox="1"/>
                <p:nvPr/>
              </p:nvSpPr>
              <p:spPr>
                <a:xfrm>
                  <a:off x="4791936" y="8158299"/>
                  <a:ext cx="685142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 a responsive.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4952F45-7468-7D43-AC17-769678FC8FA9}"/>
                  </a:ext>
                </a:extLst>
              </p:cNvPr>
              <p:cNvGrpSpPr/>
              <p:nvPr/>
            </p:nvGrpSpPr>
            <p:grpSpPr>
              <a:xfrm>
                <a:off x="13471740" y="8158299"/>
                <a:ext cx="8955775" cy="1168956"/>
                <a:chOff x="2687585" y="8158299"/>
                <a:chExt cx="8955775" cy="116895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B8250D9-CD92-394A-AA2D-C79822CE1056}"/>
                    </a:ext>
                  </a:extLst>
                </p:cNvPr>
                <p:cNvSpPr txBox="1"/>
                <p:nvPr/>
              </p:nvSpPr>
              <p:spPr>
                <a:xfrm>
                  <a:off x="2687585" y="8219259"/>
                  <a:ext cx="210435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>
                      <a:solidFill>
                        <a:schemeClr val="tx2"/>
                      </a:solidFill>
                      <a:latin typeface="Poppins Medium" pitchFamily="2" charset="77"/>
                      <a:ea typeface="Roboto Light" panose="02000000000000000000" pitchFamily="2" charset="0"/>
                      <a:cs typeface="Poppins Medium" pitchFamily="2" charset="77"/>
                    </a:rPr>
                    <a:t>50%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90E520B-407E-D242-975D-C1F5343B149B}"/>
                    </a:ext>
                  </a:extLst>
                </p:cNvPr>
                <p:cNvSpPr txBox="1"/>
                <p:nvPr/>
              </p:nvSpPr>
              <p:spPr>
                <a:xfrm>
                  <a:off x="4791936" y="8158299"/>
                  <a:ext cx="685142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 a responsive.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3C03AD-0779-4A48-934C-4ED732AF85F3}"/>
                </a:ext>
              </a:extLst>
            </p:cNvPr>
            <p:cNvGrpSpPr/>
            <p:nvPr/>
          </p:nvGrpSpPr>
          <p:grpSpPr>
            <a:xfrm>
              <a:off x="13276074" y="5750540"/>
              <a:ext cx="551745" cy="1148227"/>
              <a:chOff x="9334224" y="5105808"/>
              <a:chExt cx="351515" cy="731532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31803057-29BB-D24A-9731-9D7728B1B04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2283C57-57E7-1B4C-865B-4B623593AD15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6EE4C1-92D4-8F41-95B6-1E8CC2F1CE44}"/>
                </a:ext>
              </a:extLst>
            </p:cNvPr>
            <p:cNvGrpSpPr/>
            <p:nvPr/>
          </p:nvGrpSpPr>
          <p:grpSpPr>
            <a:xfrm>
              <a:off x="2434975" y="5750541"/>
              <a:ext cx="543400" cy="1148227"/>
              <a:chOff x="9334224" y="3778920"/>
              <a:chExt cx="364182" cy="769532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CABF10AE-555D-D345-BA3A-A82D14403AF4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5058484-D8D9-5A44-96EA-D527C1E02EF4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D2DC652-E7DE-E54F-A635-5B652056CAF6}"/>
                </a:ext>
              </a:extLst>
            </p:cNvPr>
            <p:cNvGrpSpPr/>
            <p:nvPr/>
          </p:nvGrpSpPr>
          <p:grpSpPr>
            <a:xfrm>
              <a:off x="2434975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418C03B-3177-AF45-9C55-A207CF24BE5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176E35-419A-3D47-9D20-248CE6A8A9C1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8790702-3DDA-7841-80F1-2A29FA6FEE47}"/>
                </a:ext>
              </a:extLst>
            </p:cNvPr>
            <p:cNvGrpSpPr/>
            <p:nvPr/>
          </p:nvGrpSpPr>
          <p:grpSpPr>
            <a:xfrm>
              <a:off x="3172759" y="5750541"/>
              <a:ext cx="543400" cy="1148227"/>
              <a:chOff x="9334224" y="3778920"/>
              <a:chExt cx="364182" cy="769532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E054D807-982B-9140-B34B-2264EA243176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F81984B-8182-5F48-B65B-672D04468055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1DFC0A7-D852-364D-A5AB-0B68B5DAF8FA}"/>
                </a:ext>
              </a:extLst>
            </p:cNvPr>
            <p:cNvGrpSpPr/>
            <p:nvPr/>
          </p:nvGrpSpPr>
          <p:grpSpPr>
            <a:xfrm>
              <a:off x="3172759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FE3614E3-7E6E-0F46-8906-14F343BA8C1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A2E0691C-62E6-6F4C-9CA9-0A055257E98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DE1DB7C-0237-F74A-BEB3-15E427160C5B}"/>
                </a:ext>
              </a:extLst>
            </p:cNvPr>
            <p:cNvGrpSpPr/>
            <p:nvPr/>
          </p:nvGrpSpPr>
          <p:grpSpPr>
            <a:xfrm>
              <a:off x="3910544" y="5750541"/>
              <a:ext cx="543400" cy="1148227"/>
              <a:chOff x="9334224" y="3778920"/>
              <a:chExt cx="364182" cy="769532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EAF94CA-AA6F-3E4A-AEA5-38CC4EEBCB5F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A037A6C3-ACBE-1243-BE04-29A4D6BCBC9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858CBC8-ACEE-CF47-A629-4F8CE23D87A4}"/>
                </a:ext>
              </a:extLst>
            </p:cNvPr>
            <p:cNvGrpSpPr/>
            <p:nvPr/>
          </p:nvGrpSpPr>
          <p:grpSpPr>
            <a:xfrm>
              <a:off x="3910544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40D40C7-C290-DD47-A81D-A20CFB5D37F0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5C8A2CB8-95F7-BD4B-AF44-2DBC5DFF5FA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48A342F-2300-5F49-82A0-EC9584CACB88}"/>
                </a:ext>
              </a:extLst>
            </p:cNvPr>
            <p:cNvGrpSpPr/>
            <p:nvPr/>
          </p:nvGrpSpPr>
          <p:grpSpPr>
            <a:xfrm>
              <a:off x="4648328" y="5750541"/>
              <a:ext cx="543400" cy="1148227"/>
              <a:chOff x="9334224" y="3778920"/>
              <a:chExt cx="364182" cy="769532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AFF761D-7AD1-2047-8F8F-BA42DCB76BB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6445201E-4929-FD43-ABB6-A99FA097988D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99EDFA7-6BC2-AD4C-B597-8E7E15E58A34}"/>
                </a:ext>
              </a:extLst>
            </p:cNvPr>
            <p:cNvGrpSpPr/>
            <p:nvPr/>
          </p:nvGrpSpPr>
          <p:grpSpPr>
            <a:xfrm>
              <a:off x="4648328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5894F4-A665-1047-91FB-351E53F5B80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1147A8D1-17A7-A343-ADD4-3812A420252C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B7A7DA0-D0DD-1C47-9B30-9DAF9655761D}"/>
                </a:ext>
              </a:extLst>
            </p:cNvPr>
            <p:cNvGrpSpPr/>
            <p:nvPr/>
          </p:nvGrpSpPr>
          <p:grpSpPr>
            <a:xfrm>
              <a:off x="5386113" y="5750541"/>
              <a:ext cx="543400" cy="1148227"/>
              <a:chOff x="9334224" y="3778920"/>
              <a:chExt cx="364182" cy="769532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EFA1EE1B-15C1-0140-803D-464797EECDA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FE0CD84-BABB-0145-8857-949235BAA685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909137-9300-6F4B-9D35-7492F58AB720}"/>
                </a:ext>
              </a:extLst>
            </p:cNvPr>
            <p:cNvGrpSpPr/>
            <p:nvPr/>
          </p:nvGrpSpPr>
          <p:grpSpPr>
            <a:xfrm>
              <a:off x="5386113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DF6FA703-B3B4-7D4A-8772-C2DFB42443E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8D5C514-AF17-D24F-BC2E-FE4E540186BF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22F7B38-6027-8241-B391-B4213B8AD94A}"/>
                </a:ext>
              </a:extLst>
            </p:cNvPr>
            <p:cNvGrpSpPr/>
            <p:nvPr/>
          </p:nvGrpSpPr>
          <p:grpSpPr>
            <a:xfrm>
              <a:off x="6123897" y="5750541"/>
              <a:ext cx="543400" cy="1148227"/>
              <a:chOff x="9334224" y="3778920"/>
              <a:chExt cx="364182" cy="76953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DA52F36-C697-2843-B479-197BD3C32DD0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A5876F6-3069-544C-ADE9-A58179CA9A3A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8624AC9-3AFD-AE46-8960-9A2BEA2AB48D}"/>
                </a:ext>
              </a:extLst>
            </p:cNvPr>
            <p:cNvGrpSpPr/>
            <p:nvPr/>
          </p:nvGrpSpPr>
          <p:grpSpPr>
            <a:xfrm>
              <a:off x="6123897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4BC90A72-40DF-6646-BE3E-22F98243B87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D635024-7EB6-DF45-A456-13BAE4F5E514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075B56B-E775-3E41-8778-589B4A7B6A7D}"/>
                </a:ext>
              </a:extLst>
            </p:cNvPr>
            <p:cNvGrpSpPr/>
            <p:nvPr/>
          </p:nvGrpSpPr>
          <p:grpSpPr>
            <a:xfrm>
              <a:off x="6861681" y="5750541"/>
              <a:ext cx="543400" cy="1148227"/>
              <a:chOff x="9334224" y="3778920"/>
              <a:chExt cx="364182" cy="76953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A010D8A-ACB6-8443-B32E-D2164B594FA9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F258DBA-71E3-5141-95F8-B85477AE96E2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018E5F3-A82A-E343-B053-F4BF557BE287}"/>
                </a:ext>
              </a:extLst>
            </p:cNvPr>
            <p:cNvGrpSpPr/>
            <p:nvPr/>
          </p:nvGrpSpPr>
          <p:grpSpPr>
            <a:xfrm>
              <a:off x="6861681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CDC7441-1520-A64B-A481-DF9DF1898927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915362D9-8FB1-6849-B340-71D588D08C09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1F1E474-9704-BA40-9D96-C20993FE0C5A}"/>
                </a:ext>
              </a:extLst>
            </p:cNvPr>
            <p:cNvGrpSpPr/>
            <p:nvPr/>
          </p:nvGrpSpPr>
          <p:grpSpPr>
            <a:xfrm>
              <a:off x="7599466" y="5750541"/>
              <a:ext cx="543400" cy="1148227"/>
              <a:chOff x="9334224" y="3778920"/>
              <a:chExt cx="364182" cy="769532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D2EB14A-08D4-9E4F-9FAC-88F20AA57997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12547E-AA1E-B44A-A1E0-3D5DE61D02F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A49FA25-CACD-D942-834B-404FFA19557B}"/>
                </a:ext>
              </a:extLst>
            </p:cNvPr>
            <p:cNvGrpSpPr/>
            <p:nvPr/>
          </p:nvGrpSpPr>
          <p:grpSpPr>
            <a:xfrm>
              <a:off x="7599466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11C649DB-0DCC-EF47-B382-FB9BDA2CDA0F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9B4E97E-3F29-2C4F-8179-8B76A075700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EA0CECD-6055-4A42-A12D-A493D91F96B6}"/>
                </a:ext>
              </a:extLst>
            </p:cNvPr>
            <p:cNvGrpSpPr/>
            <p:nvPr/>
          </p:nvGrpSpPr>
          <p:grpSpPr>
            <a:xfrm>
              <a:off x="8337250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DD97D46-F535-074F-B0D6-E4909890A7E4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BE1B4AF-0869-BF44-8888-BA44F345B582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43D4D13-B89E-1142-9C60-D84ACF2B0930}"/>
                </a:ext>
              </a:extLst>
            </p:cNvPr>
            <p:cNvGrpSpPr/>
            <p:nvPr/>
          </p:nvGrpSpPr>
          <p:grpSpPr>
            <a:xfrm>
              <a:off x="8337250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564162BB-F525-264E-A972-137385DE0D1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123670CA-3C24-D142-A87D-DC362A5A7A7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029B1CA-1F4A-A54D-ABB5-C82C53F31AF6}"/>
                </a:ext>
              </a:extLst>
            </p:cNvPr>
            <p:cNvGrpSpPr/>
            <p:nvPr/>
          </p:nvGrpSpPr>
          <p:grpSpPr>
            <a:xfrm>
              <a:off x="9075035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821ADBC2-E187-9F40-B047-DEA5E54C870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3B5B7D95-FAC7-1E40-A189-1BFA723E512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DE88C4D-5111-A449-B4BC-2A1B902D763A}"/>
                </a:ext>
              </a:extLst>
            </p:cNvPr>
            <p:cNvGrpSpPr/>
            <p:nvPr/>
          </p:nvGrpSpPr>
          <p:grpSpPr>
            <a:xfrm>
              <a:off x="9075035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29F2B85B-F888-DA4E-8B94-24EAAAF1E94B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5EABA1C8-52D2-D149-B97F-3684146C3CC9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488D8CC-F717-4742-A9E9-7238C047F69C}"/>
                </a:ext>
              </a:extLst>
            </p:cNvPr>
            <p:cNvGrpSpPr/>
            <p:nvPr/>
          </p:nvGrpSpPr>
          <p:grpSpPr>
            <a:xfrm>
              <a:off x="9812819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36AD103-74E8-4448-B252-905D1304CD15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AA13D386-2F1F-F545-AAA3-317BD2766711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CC6AD29-207C-2043-A66B-4757BB37FD07}"/>
                </a:ext>
              </a:extLst>
            </p:cNvPr>
            <p:cNvGrpSpPr/>
            <p:nvPr/>
          </p:nvGrpSpPr>
          <p:grpSpPr>
            <a:xfrm>
              <a:off x="9812819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2B288AF2-7943-FC4C-ACC3-32E864B5BFE2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C7290825-054C-CF46-8F61-80A6DDE9C757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DF86DD7-BF76-C443-93C4-F37A03C2DF28}"/>
                </a:ext>
              </a:extLst>
            </p:cNvPr>
            <p:cNvGrpSpPr/>
            <p:nvPr/>
          </p:nvGrpSpPr>
          <p:grpSpPr>
            <a:xfrm>
              <a:off x="10550603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145E1C1-64EE-B643-B9DA-11F2510871B2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1E484055-D740-A841-A1EF-5641231B434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72B1499-49FF-EC46-8BA8-4335F581A709}"/>
                </a:ext>
              </a:extLst>
            </p:cNvPr>
            <p:cNvGrpSpPr/>
            <p:nvPr/>
          </p:nvGrpSpPr>
          <p:grpSpPr>
            <a:xfrm>
              <a:off x="10550603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3BEC95B-7EB2-7143-AC5A-ACA21DAEC3A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3A07B071-198E-E14A-BDE9-74743AE9428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F748CE7-803E-8746-A708-8F5282A358AD}"/>
                </a:ext>
              </a:extLst>
            </p:cNvPr>
            <p:cNvGrpSpPr/>
            <p:nvPr/>
          </p:nvGrpSpPr>
          <p:grpSpPr>
            <a:xfrm>
              <a:off x="14021433" y="5750540"/>
              <a:ext cx="551745" cy="1148227"/>
              <a:chOff x="9334224" y="5105808"/>
              <a:chExt cx="351515" cy="731532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03A0E0AD-A6CB-1B44-8D37-ED1E2FEBE645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0F720D29-2984-AC44-AB7D-3B3A6BD7289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FB6FB94-60FC-7342-983D-0A5A1F858D3E}"/>
                </a:ext>
              </a:extLst>
            </p:cNvPr>
            <p:cNvGrpSpPr/>
            <p:nvPr/>
          </p:nvGrpSpPr>
          <p:grpSpPr>
            <a:xfrm>
              <a:off x="13276074" y="7309500"/>
              <a:ext cx="551745" cy="1148227"/>
              <a:chOff x="9334224" y="5105808"/>
              <a:chExt cx="351515" cy="73153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31A8786-C9A3-9641-9FC6-923B6E5529D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9CDF9069-A9AE-7944-9061-ED1179FE4752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196A7F0-D587-8E47-94A9-33AD15C87FD5}"/>
                </a:ext>
              </a:extLst>
            </p:cNvPr>
            <p:cNvGrpSpPr/>
            <p:nvPr/>
          </p:nvGrpSpPr>
          <p:grpSpPr>
            <a:xfrm>
              <a:off x="14021433" y="7309500"/>
              <a:ext cx="551745" cy="1148227"/>
              <a:chOff x="9334224" y="5105808"/>
              <a:chExt cx="351515" cy="731532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5289FCAA-35E9-294B-83F7-91A397327F16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75BEC876-63A1-C448-B694-F4801A439CED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DA8D1A4-5C72-1B4A-86FD-9CA3F5A57ADD}"/>
                </a:ext>
              </a:extLst>
            </p:cNvPr>
            <p:cNvGrpSpPr/>
            <p:nvPr/>
          </p:nvGrpSpPr>
          <p:grpSpPr>
            <a:xfrm>
              <a:off x="14767574" y="5750540"/>
              <a:ext cx="551745" cy="1148227"/>
              <a:chOff x="9334224" y="5105808"/>
              <a:chExt cx="351515" cy="73153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353E2F98-3A3F-244F-9DBE-C55A03082BBC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CA226B3F-ED82-E74E-8BEB-6E58E33BD09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2C59134-3991-F643-9BD2-20712E80F605}"/>
                </a:ext>
              </a:extLst>
            </p:cNvPr>
            <p:cNvGrpSpPr/>
            <p:nvPr/>
          </p:nvGrpSpPr>
          <p:grpSpPr>
            <a:xfrm>
              <a:off x="15512933" y="5750540"/>
              <a:ext cx="551745" cy="1148227"/>
              <a:chOff x="9334224" y="5105808"/>
              <a:chExt cx="351515" cy="731532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46B94063-2F50-1E45-89DA-0FA20932295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0AF4F4F-537A-D746-B0CE-05973AC6BC42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40B12DD-8366-FA46-84BC-77BE7D2BFE12}"/>
                </a:ext>
              </a:extLst>
            </p:cNvPr>
            <p:cNvGrpSpPr/>
            <p:nvPr/>
          </p:nvGrpSpPr>
          <p:grpSpPr>
            <a:xfrm>
              <a:off x="14767574" y="7309500"/>
              <a:ext cx="551745" cy="1148227"/>
              <a:chOff x="9334224" y="5105808"/>
              <a:chExt cx="351515" cy="731532"/>
            </a:xfrm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FE447725-9688-9040-B2DC-89D20DD6DB9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065B797-9D4F-7749-9363-BA8CB5CD9769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7C85138-BC49-FC4A-8A05-6B450704248D}"/>
                </a:ext>
              </a:extLst>
            </p:cNvPr>
            <p:cNvGrpSpPr/>
            <p:nvPr/>
          </p:nvGrpSpPr>
          <p:grpSpPr>
            <a:xfrm>
              <a:off x="15512933" y="7309500"/>
              <a:ext cx="551745" cy="1148227"/>
              <a:chOff x="9334224" y="5105808"/>
              <a:chExt cx="351515" cy="731532"/>
            </a:xfrm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63C30246-ACBF-2044-A190-5E7F5188137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810C12A-EC7D-B34D-84A2-EBA4C6E3671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A7C2C2-0911-0B46-8710-D3B60470710A}"/>
                </a:ext>
              </a:extLst>
            </p:cNvPr>
            <p:cNvGrpSpPr/>
            <p:nvPr/>
          </p:nvGrpSpPr>
          <p:grpSpPr>
            <a:xfrm>
              <a:off x="16258292" y="5750540"/>
              <a:ext cx="551745" cy="1148227"/>
              <a:chOff x="9334224" y="5105808"/>
              <a:chExt cx="351515" cy="731532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42752FBF-CB1C-5C43-8184-DD8B3263B1C6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105E983A-9C91-5D40-B61D-40E94276ACAD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18AAA54-826B-A34C-BEBC-379874020262}"/>
                </a:ext>
              </a:extLst>
            </p:cNvPr>
            <p:cNvGrpSpPr/>
            <p:nvPr/>
          </p:nvGrpSpPr>
          <p:grpSpPr>
            <a:xfrm>
              <a:off x="17003651" y="5750540"/>
              <a:ext cx="551745" cy="1148227"/>
              <a:chOff x="9334224" y="5105808"/>
              <a:chExt cx="351515" cy="731532"/>
            </a:xfrm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53B0304-9BB0-BA49-9747-3F8B73EDDE9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3A42DFE-53B0-2747-9FC7-6FA29F2C0C3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ACD04E7-6541-0643-87FD-5BAD1667038D}"/>
                </a:ext>
              </a:extLst>
            </p:cNvPr>
            <p:cNvGrpSpPr/>
            <p:nvPr/>
          </p:nvGrpSpPr>
          <p:grpSpPr>
            <a:xfrm>
              <a:off x="16258292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8DDA5825-1738-9747-9D6E-DA4BF810A2B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57599436-7259-EA43-8178-384BD56E6164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003B0FA-6207-5949-B950-76C98802B287}"/>
                </a:ext>
              </a:extLst>
            </p:cNvPr>
            <p:cNvGrpSpPr/>
            <p:nvPr/>
          </p:nvGrpSpPr>
          <p:grpSpPr>
            <a:xfrm>
              <a:off x="17003651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0A492EC3-945B-DC41-9A5C-0CDD4E12337D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AB76429B-1FF6-FF46-A6E2-8A1437E6E32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343271-A144-7542-9FB9-3D9DB3AA9B1A}"/>
                </a:ext>
              </a:extLst>
            </p:cNvPr>
            <p:cNvGrpSpPr/>
            <p:nvPr/>
          </p:nvGrpSpPr>
          <p:grpSpPr>
            <a:xfrm>
              <a:off x="17749792" y="5750540"/>
              <a:ext cx="551745" cy="1148227"/>
              <a:chOff x="9334224" y="5105808"/>
              <a:chExt cx="351515" cy="73153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1501BC84-797F-B44F-A1EE-11F45B27BEE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B81E3BD-230F-434B-9BAC-456952A4AE0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EECD65D-F1AF-4149-942F-E2FEFEB53880}"/>
                </a:ext>
              </a:extLst>
            </p:cNvPr>
            <p:cNvGrpSpPr/>
            <p:nvPr/>
          </p:nvGrpSpPr>
          <p:grpSpPr>
            <a:xfrm>
              <a:off x="18495151" y="5750540"/>
              <a:ext cx="551745" cy="1148227"/>
              <a:chOff x="9334224" y="5105808"/>
              <a:chExt cx="351515" cy="731532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2E55DFB-A584-4A45-A791-A2E61950434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483D765-1A27-5D44-B214-387E4A86FED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6AE7329-76F6-5C40-93BF-F37C273E5124}"/>
                </a:ext>
              </a:extLst>
            </p:cNvPr>
            <p:cNvGrpSpPr/>
            <p:nvPr/>
          </p:nvGrpSpPr>
          <p:grpSpPr>
            <a:xfrm>
              <a:off x="17749792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C033D1-BD49-8142-A24C-7134C371D452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C5510148-0FED-7541-9778-422E93D73A77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5DD84303-9C19-EB4D-AF3D-9036AF060FDF}"/>
                </a:ext>
              </a:extLst>
            </p:cNvPr>
            <p:cNvGrpSpPr/>
            <p:nvPr/>
          </p:nvGrpSpPr>
          <p:grpSpPr>
            <a:xfrm>
              <a:off x="18495151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C37E9F35-709D-3F4D-B77A-9FF9C9DFE709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6C817C5C-8949-2A4E-96B0-EF676EE3BB8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53A364C5-B6E3-7247-9771-3CADD4D7C633}"/>
                </a:ext>
              </a:extLst>
            </p:cNvPr>
            <p:cNvGrpSpPr/>
            <p:nvPr/>
          </p:nvGrpSpPr>
          <p:grpSpPr>
            <a:xfrm>
              <a:off x="19246340" y="5750540"/>
              <a:ext cx="551745" cy="1148227"/>
              <a:chOff x="9334224" y="5105808"/>
              <a:chExt cx="351515" cy="731532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E74A5FCB-5CFB-7D4A-AF54-411A74220D7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D8E77C6F-0E67-5948-B9FB-A0B8FD1D676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3FF3F0-B68B-454F-995E-BB98D08918DA}"/>
                </a:ext>
              </a:extLst>
            </p:cNvPr>
            <p:cNvGrpSpPr/>
            <p:nvPr/>
          </p:nvGrpSpPr>
          <p:grpSpPr>
            <a:xfrm>
              <a:off x="19991699" y="5750540"/>
              <a:ext cx="551745" cy="1148227"/>
              <a:chOff x="9334224" y="5105808"/>
              <a:chExt cx="351515" cy="731532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28509741-FABB-6147-A565-F9E28DC61565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FD84782D-24A6-3847-80F7-421193996146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B5CAA851-1ECD-5E43-849A-965723127AA5}"/>
                </a:ext>
              </a:extLst>
            </p:cNvPr>
            <p:cNvGrpSpPr/>
            <p:nvPr/>
          </p:nvGrpSpPr>
          <p:grpSpPr>
            <a:xfrm>
              <a:off x="19246340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7151D88D-1D0B-0141-95EA-7E6FF79A85CE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D5615045-C468-2D4B-B916-3F762650C2C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864F389-98E2-0E4D-A252-C0B063A2A30A}"/>
                </a:ext>
              </a:extLst>
            </p:cNvPr>
            <p:cNvGrpSpPr/>
            <p:nvPr/>
          </p:nvGrpSpPr>
          <p:grpSpPr>
            <a:xfrm>
              <a:off x="19991699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0EA3EA28-1B9E-824E-B8C2-5EC6E9E1B142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E94A5857-AF6E-6A45-BB54-147BC2455A33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27BDC8C-3155-E94C-8637-551EB40B7681}"/>
                </a:ext>
              </a:extLst>
            </p:cNvPr>
            <p:cNvGrpSpPr/>
            <p:nvPr/>
          </p:nvGrpSpPr>
          <p:grpSpPr>
            <a:xfrm>
              <a:off x="20737840" y="5750540"/>
              <a:ext cx="551745" cy="1148227"/>
              <a:chOff x="9334224" y="5105808"/>
              <a:chExt cx="351515" cy="731532"/>
            </a:xfrm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B0C4E42-735A-3A41-B9C6-7FC18115FA2A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395B30A-7AAD-F04E-9822-F6F2E0F822B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F30D690-CDD6-A54B-B8CD-47613A9A2FC5}"/>
                </a:ext>
              </a:extLst>
            </p:cNvPr>
            <p:cNvGrpSpPr/>
            <p:nvPr/>
          </p:nvGrpSpPr>
          <p:grpSpPr>
            <a:xfrm>
              <a:off x="21483199" y="5750540"/>
              <a:ext cx="551745" cy="1148227"/>
              <a:chOff x="9334224" y="5105808"/>
              <a:chExt cx="351515" cy="73153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9D5BE6B2-BE40-574D-83AE-461480D4E3B9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11D2A05B-54E5-5E43-BBAC-9637286200B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CBBB165-DEB3-8B47-BA5E-A8BE53461545}"/>
                </a:ext>
              </a:extLst>
            </p:cNvPr>
            <p:cNvGrpSpPr/>
            <p:nvPr/>
          </p:nvGrpSpPr>
          <p:grpSpPr>
            <a:xfrm>
              <a:off x="20737840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FC697F4C-97E1-F54D-90D1-19BACC9EAC63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5F9FADB-2F50-C24D-B6DB-88ADFCC3D4D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05C1C3-113A-5D48-94ED-4EC089838E27}"/>
                </a:ext>
              </a:extLst>
            </p:cNvPr>
            <p:cNvGrpSpPr/>
            <p:nvPr/>
          </p:nvGrpSpPr>
          <p:grpSpPr>
            <a:xfrm>
              <a:off x="21483199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7927563-8DAE-174C-8DCC-60CE8184F353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D508F2E7-8D9D-7D49-A010-914150BBDC3B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B16ECBE6-D9F1-C74C-AD22-EC6171FC25A7}"/>
              </a:ext>
            </a:extLst>
          </p:cNvPr>
          <p:cNvSpPr txBox="1"/>
          <p:nvPr/>
        </p:nvSpPr>
        <p:spPr>
          <a:xfrm>
            <a:off x="2025650" y="11264401"/>
            <a:ext cx="2032635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budget! Our search engine optimization strategies have proven successful at helping small businesses win more customers, increase website traffic, and boost.</a:t>
            </a:r>
          </a:p>
        </p:txBody>
      </p:sp>
    </p:spTree>
    <p:extLst>
      <p:ext uri="{BB962C8B-B14F-4D97-AF65-F5344CB8AC3E}">
        <p14:creationId xmlns:p14="http://schemas.microsoft.com/office/powerpoint/2010/main" val="2693971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889DCC5-EC55-0B44-A385-77C9816A1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52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682C9C9-AEFD-AB42-8244-F489619A3CC0}"/>
              </a:ext>
            </a:extLst>
          </p:cNvPr>
          <p:cNvGrpSpPr/>
          <p:nvPr/>
        </p:nvGrpSpPr>
        <p:grpSpPr>
          <a:xfrm>
            <a:off x="11210130" y="4173690"/>
            <a:ext cx="10893662" cy="7121800"/>
            <a:chOff x="10446454" y="4848106"/>
            <a:chExt cx="11621078" cy="7597353"/>
          </a:xfrm>
          <a:solidFill>
            <a:srgbClr val="EFF1F7"/>
          </a:solidFill>
        </p:grpSpPr>
        <p:sp>
          <p:nvSpPr>
            <p:cNvPr id="247" name="Freeform 5">
              <a:extLst>
                <a:ext uri="{FF2B5EF4-FFF2-40B4-BE49-F238E27FC236}">
                  <a16:creationId xmlns:a16="http://schemas.microsoft.com/office/drawing/2014/main" id="{D2581D96-333C-694E-B056-D8450497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58AB28FE-C746-9C4F-B435-977077836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B1B2AD8C-AA61-3646-A0F9-06ACF71F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258C5B7E-B1AB-7549-AFB3-2C179C2D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55C676BB-5EB0-EB44-AE9A-1C4D72AC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F1459993-CB06-7B45-9D63-CEEBCAEC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C4BA77AD-AC37-C249-A395-4B73F8757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7502E476-9B2D-6245-B6E0-9820CF32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2AF47953-0512-CC47-B8FB-419B71ED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63A16D1F-5F62-1346-8C46-B2A869037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EC955F56-0CA3-EF43-9829-DD701FC6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5EC5B67A-F078-5446-A393-9E2DF8E3E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C6307767-6CCA-FE45-90A1-EB94C96C4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929976E3-6D54-7F4E-8EF4-B1D137210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8D3EB82A-DEC8-BC40-89AD-483C7759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9CFB479D-BE22-DF42-BFD5-18C3DBC62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1F7FCA5B-78A5-D44A-B668-28FAA5F71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D1DDA378-2C4C-B245-AAED-D19E0944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A7587835-05BD-744E-8736-BA23D0E9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0931F057-E407-E145-8E40-6C0C4F5A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64CF7AFD-5CEA-2846-B259-BC9E5795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0850903C-E731-134D-8BA9-608043C20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B1DD4847-6BF8-754C-83EF-D2D5C3D1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64E1ADE8-2C45-F146-B94F-F5874182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A1472CE6-E8D2-E443-B149-1A80BF7E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10CA40DE-5397-8345-A95B-DB2CACBBA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89ABBFA5-1810-EC45-B13C-76A8831FD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6B1FAB97-B328-014E-9052-C268B0FA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5" name="Freeform 33">
              <a:extLst>
                <a:ext uri="{FF2B5EF4-FFF2-40B4-BE49-F238E27FC236}">
                  <a16:creationId xmlns:a16="http://schemas.microsoft.com/office/drawing/2014/main" id="{082BE060-39DB-7941-812E-0EBC4D66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6" name="Freeform 34">
              <a:extLst>
                <a:ext uri="{FF2B5EF4-FFF2-40B4-BE49-F238E27FC236}">
                  <a16:creationId xmlns:a16="http://schemas.microsoft.com/office/drawing/2014/main" id="{581E3027-1E28-BD49-8068-A3D669321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08E09D5C-0EE8-9E41-9635-334AB2B1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8" name="Freeform 36">
              <a:extLst>
                <a:ext uri="{FF2B5EF4-FFF2-40B4-BE49-F238E27FC236}">
                  <a16:creationId xmlns:a16="http://schemas.microsoft.com/office/drawing/2014/main" id="{0979E4F0-6100-B34F-ADA4-2F30EB88F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9" name="Freeform 37">
              <a:extLst>
                <a:ext uri="{FF2B5EF4-FFF2-40B4-BE49-F238E27FC236}">
                  <a16:creationId xmlns:a16="http://schemas.microsoft.com/office/drawing/2014/main" id="{0923E446-433D-764C-B7C8-F468B233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0" name="Freeform 38">
              <a:extLst>
                <a:ext uri="{FF2B5EF4-FFF2-40B4-BE49-F238E27FC236}">
                  <a16:creationId xmlns:a16="http://schemas.microsoft.com/office/drawing/2014/main" id="{B64C4041-28F3-A640-AFE2-430F1640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281" name="Freeform 39">
              <a:extLst>
                <a:ext uri="{FF2B5EF4-FFF2-40B4-BE49-F238E27FC236}">
                  <a16:creationId xmlns:a16="http://schemas.microsoft.com/office/drawing/2014/main" id="{A13EC8BA-A437-5349-981C-01D3546E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2" name="Freeform 40">
              <a:extLst>
                <a:ext uri="{FF2B5EF4-FFF2-40B4-BE49-F238E27FC236}">
                  <a16:creationId xmlns:a16="http://schemas.microsoft.com/office/drawing/2014/main" id="{182BCF0E-996D-4E4E-892A-786FFFA8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96D789E4-C572-1A4D-B459-428D6CC7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F53EC1C9-4044-EA46-BAAA-40AA9C5B2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5" name="Freeform 43">
              <a:extLst>
                <a:ext uri="{FF2B5EF4-FFF2-40B4-BE49-F238E27FC236}">
                  <a16:creationId xmlns:a16="http://schemas.microsoft.com/office/drawing/2014/main" id="{15BBDD70-F08C-8448-8340-DE8F62132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6" name="Freeform 44">
              <a:extLst>
                <a:ext uri="{FF2B5EF4-FFF2-40B4-BE49-F238E27FC236}">
                  <a16:creationId xmlns:a16="http://schemas.microsoft.com/office/drawing/2014/main" id="{2E3760A0-4D5F-3343-8CB7-37AFE30C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7" name="Freeform 45">
              <a:extLst>
                <a:ext uri="{FF2B5EF4-FFF2-40B4-BE49-F238E27FC236}">
                  <a16:creationId xmlns:a16="http://schemas.microsoft.com/office/drawing/2014/main" id="{7FF122C6-D936-324C-83EF-C8D0EADB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8" name="Freeform 46">
              <a:extLst>
                <a:ext uri="{FF2B5EF4-FFF2-40B4-BE49-F238E27FC236}">
                  <a16:creationId xmlns:a16="http://schemas.microsoft.com/office/drawing/2014/main" id="{D1212BF7-90B8-874E-AFCE-9ACB384E6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9" name="Freeform 47">
              <a:extLst>
                <a:ext uri="{FF2B5EF4-FFF2-40B4-BE49-F238E27FC236}">
                  <a16:creationId xmlns:a16="http://schemas.microsoft.com/office/drawing/2014/main" id="{B04DB7EE-542B-C440-995C-27F84E6F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8D965AC9-A6B4-3149-A346-A57F179F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1" name="Line 49">
              <a:extLst>
                <a:ext uri="{FF2B5EF4-FFF2-40B4-BE49-F238E27FC236}">
                  <a16:creationId xmlns:a16="http://schemas.microsoft.com/office/drawing/2014/main" id="{2646A771-F09C-0346-A073-9541847FE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2" name="Freeform 50">
              <a:extLst>
                <a:ext uri="{FF2B5EF4-FFF2-40B4-BE49-F238E27FC236}">
                  <a16:creationId xmlns:a16="http://schemas.microsoft.com/office/drawing/2014/main" id="{49E56EA9-BD98-534F-9475-8CE85272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3" name="Freeform 51">
              <a:extLst>
                <a:ext uri="{FF2B5EF4-FFF2-40B4-BE49-F238E27FC236}">
                  <a16:creationId xmlns:a16="http://schemas.microsoft.com/office/drawing/2014/main" id="{28CABF3E-62CF-0D4D-8891-12CEFE07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4" name="Freeform 52">
              <a:extLst>
                <a:ext uri="{FF2B5EF4-FFF2-40B4-BE49-F238E27FC236}">
                  <a16:creationId xmlns:a16="http://schemas.microsoft.com/office/drawing/2014/main" id="{008E2A86-DB61-294B-BF49-C85D6FE1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DA0D4062-15C7-AC47-8B58-669BA6B9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B82D1E10-FC30-9947-9B39-A39E4547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BBA13A10-2A71-C849-B73B-C2CA7A05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F700145D-3541-2248-8E09-C00FA1F65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222FE73-2E0A-9042-B425-7B5AC3739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458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SOUTH-EAST ASIA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01D499-2F0C-0E41-9476-9C051D4BA546}"/>
              </a:ext>
            </a:extLst>
          </p:cNvPr>
          <p:cNvGrpSpPr/>
          <p:nvPr/>
        </p:nvGrpSpPr>
        <p:grpSpPr>
          <a:xfrm>
            <a:off x="3335886" y="3442449"/>
            <a:ext cx="17705878" cy="6475166"/>
            <a:chOff x="16723224" y="2595564"/>
            <a:chExt cx="7049627" cy="2578099"/>
          </a:xfrm>
          <a:solidFill>
            <a:srgbClr val="EFF1F8"/>
          </a:solidFill>
        </p:grpSpPr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E39B4F47-4474-2046-A4E2-959E4E2C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5544" y="2803525"/>
              <a:ext cx="595273" cy="660400"/>
            </a:xfrm>
            <a:custGeom>
              <a:avLst/>
              <a:gdLst>
                <a:gd name="T0" fmla="*/ 1573 w 1652"/>
                <a:gd name="T1" fmla="*/ 11 h 1835"/>
                <a:gd name="T2" fmla="*/ 1551 w 1652"/>
                <a:gd name="T3" fmla="*/ 89 h 1835"/>
                <a:gd name="T4" fmla="*/ 1546 w 1652"/>
                <a:gd name="T5" fmla="*/ 233 h 1835"/>
                <a:gd name="T6" fmla="*/ 1596 w 1652"/>
                <a:gd name="T7" fmla="*/ 244 h 1835"/>
                <a:gd name="T8" fmla="*/ 1651 w 1652"/>
                <a:gd name="T9" fmla="*/ 122 h 1835"/>
                <a:gd name="T10" fmla="*/ 1607 w 1652"/>
                <a:gd name="T11" fmla="*/ 11 h 1835"/>
                <a:gd name="T12" fmla="*/ 1141 w 1652"/>
                <a:gd name="T13" fmla="*/ 355 h 1835"/>
                <a:gd name="T14" fmla="*/ 1097 w 1652"/>
                <a:gd name="T15" fmla="*/ 383 h 1835"/>
                <a:gd name="T16" fmla="*/ 1147 w 1652"/>
                <a:gd name="T17" fmla="*/ 460 h 1835"/>
                <a:gd name="T18" fmla="*/ 1202 w 1652"/>
                <a:gd name="T19" fmla="*/ 516 h 1835"/>
                <a:gd name="T20" fmla="*/ 1186 w 1652"/>
                <a:gd name="T21" fmla="*/ 405 h 1835"/>
                <a:gd name="T22" fmla="*/ 1019 w 1652"/>
                <a:gd name="T23" fmla="*/ 754 h 1835"/>
                <a:gd name="T24" fmla="*/ 1014 w 1652"/>
                <a:gd name="T25" fmla="*/ 770 h 1835"/>
                <a:gd name="T26" fmla="*/ 1019 w 1652"/>
                <a:gd name="T27" fmla="*/ 793 h 1835"/>
                <a:gd name="T28" fmla="*/ 1030 w 1652"/>
                <a:gd name="T29" fmla="*/ 743 h 1835"/>
                <a:gd name="T30" fmla="*/ 0 w 1652"/>
                <a:gd name="T31" fmla="*/ 1541 h 1835"/>
                <a:gd name="T32" fmla="*/ 0 w 1652"/>
                <a:gd name="T33" fmla="*/ 1541 h 1835"/>
                <a:gd name="T34" fmla="*/ 171 w 1652"/>
                <a:gd name="T35" fmla="*/ 1713 h 1835"/>
                <a:gd name="T36" fmla="*/ 155 w 1652"/>
                <a:gd name="T37" fmla="*/ 1812 h 1835"/>
                <a:gd name="T38" fmla="*/ 210 w 1652"/>
                <a:gd name="T39" fmla="*/ 1801 h 1835"/>
                <a:gd name="T40" fmla="*/ 299 w 1652"/>
                <a:gd name="T41" fmla="*/ 1812 h 1835"/>
                <a:gd name="T42" fmla="*/ 460 w 1652"/>
                <a:gd name="T43" fmla="*/ 1790 h 1835"/>
                <a:gd name="T44" fmla="*/ 521 w 1652"/>
                <a:gd name="T45" fmla="*/ 1785 h 1835"/>
                <a:gd name="T46" fmla="*/ 726 w 1652"/>
                <a:gd name="T47" fmla="*/ 1563 h 1835"/>
                <a:gd name="T48" fmla="*/ 820 w 1652"/>
                <a:gd name="T49" fmla="*/ 1474 h 1835"/>
                <a:gd name="T50" fmla="*/ 897 w 1652"/>
                <a:gd name="T51" fmla="*/ 1347 h 1835"/>
                <a:gd name="T52" fmla="*/ 925 w 1652"/>
                <a:gd name="T53" fmla="*/ 1275 h 1835"/>
                <a:gd name="T54" fmla="*/ 892 w 1652"/>
                <a:gd name="T55" fmla="*/ 1230 h 1835"/>
                <a:gd name="T56" fmla="*/ 831 w 1652"/>
                <a:gd name="T57" fmla="*/ 1203 h 1835"/>
                <a:gd name="T58" fmla="*/ 753 w 1652"/>
                <a:gd name="T59" fmla="*/ 1291 h 1835"/>
                <a:gd name="T60" fmla="*/ 737 w 1652"/>
                <a:gd name="T61" fmla="*/ 1369 h 1835"/>
                <a:gd name="T62" fmla="*/ 620 w 1652"/>
                <a:gd name="T63" fmla="*/ 1441 h 1835"/>
                <a:gd name="T64" fmla="*/ 565 w 1652"/>
                <a:gd name="T65" fmla="*/ 1435 h 1835"/>
                <a:gd name="T66" fmla="*/ 476 w 1652"/>
                <a:gd name="T67" fmla="*/ 1541 h 1835"/>
                <a:gd name="T68" fmla="*/ 360 w 1652"/>
                <a:gd name="T69" fmla="*/ 1591 h 1835"/>
                <a:gd name="T70" fmla="*/ 238 w 1652"/>
                <a:gd name="T71" fmla="*/ 1568 h 1835"/>
                <a:gd name="T72" fmla="*/ 182 w 1652"/>
                <a:gd name="T73" fmla="*/ 1568 h 1835"/>
                <a:gd name="T74" fmla="*/ 94 w 1652"/>
                <a:gd name="T75" fmla="*/ 1552 h 1835"/>
                <a:gd name="T76" fmla="*/ 49 w 1652"/>
                <a:gd name="T77" fmla="*/ 1546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2" h="1835">
                  <a:moveTo>
                    <a:pt x="1573" y="11"/>
                  </a:moveTo>
                  <a:lnTo>
                    <a:pt x="1573" y="11"/>
                  </a:lnTo>
                  <a:cubicBezTo>
                    <a:pt x="1573" y="23"/>
                    <a:pt x="1573" y="28"/>
                    <a:pt x="1573" y="39"/>
                  </a:cubicBezTo>
                  <a:cubicBezTo>
                    <a:pt x="1573" y="61"/>
                    <a:pt x="1551" y="67"/>
                    <a:pt x="1551" y="89"/>
                  </a:cubicBezTo>
                  <a:cubicBezTo>
                    <a:pt x="1551" y="117"/>
                    <a:pt x="1585" y="122"/>
                    <a:pt x="1585" y="150"/>
                  </a:cubicBezTo>
                  <a:cubicBezTo>
                    <a:pt x="1585" y="183"/>
                    <a:pt x="1546" y="194"/>
                    <a:pt x="1546" y="233"/>
                  </a:cubicBezTo>
                  <a:cubicBezTo>
                    <a:pt x="1546" y="244"/>
                    <a:pt x="1568" y="244"/>
                    <a:pt x="1579" y="244"/>
                  </a:cubicBezTo>
                  <a:cubicBezTo>
                    <a:pt x="1596" y="244"/>
                    <a:pt x="1596" y="244"/>
                    <a:pt x="1596" y="244"/>
                  </a:cubicBezTo>
                  <a:cubicBezTo>
                    <a:pt x="1596" y="183"/>
                    <a:pt x="1596" y="183"/>
                    <a:pt x="1596" y="183"/>
                  </a:cubicBezTo>
                  <a:cubicBezTo>
                    <a:pt x="1623" y="166"/>
                    <a:pt x="1651" y="156"/>
                    <a:pt x="1651" y="122"/>
                  </a:cubicBezTo>
                  <a:cubicBezTo>
                    <a:pt x="1651" y="105"/>
                    <a:pt x="1629" y="100"/>
                    <a:pt x="1623" y="83"/>
                  </a:cubicBezTo>
                  <a:cubicBezTo>
                    <a:pt x="1618" y="56"/>
                    <a:pt x="1623" y="33"/>
                    <a:pt x="1607" y="11"/>
                  </a:cubicBezTo>
                  <a:cubicBezTo>
                    <a:pt x="1601" y="0"/>
                    <a:pt x="1585" y="11"/>
                    <a:pt x="1573" y="11"/>
                  </a:cubicBezTo>
                  <a:close/>
                  <a:moveTo>
                    <a:pt x="1141" y="355"/>
                  </a:moveTo>
                  <a:lnTo>
                    <a:pt x="1141" y="355"/>
                  </a:lnTo>
                  <a:cubicBezTo>
                    <a:pt x="1125" y="355"/>
                    <a:pt x="1097" y="361"/>
                    <a:pt x="1097" y="383"/>
                  </a:cubicBezTo>
                  <a:cubicBezTo>
                    <a:pt x="1097" y="394"/>
                    <a:pt x="1125" y="388"/>
                    <a:pt x="1130" y="399"/>
                  </a:cubicBezTo>
                  <a:cubicBezTo>
                    <a:pt x="1152" y="416"/>
                    <a:pt x="1147" y="438"/>
                    <a:pt x="1147" y="460"/>
                  </a:cubicBezTo>
                  <a:cubicBezTo>
                    <a:pt x="1147" y="477"/>
                    <a:pt x="1158" y="482"/>
                    <a:pt x="1169" y="488"/>
                  </a:cubicBezTo>
                  <a:cubicBezTo>
                    <a:pt x="1186" y="499"/>
                    <a:pt x="1186" y="516"/>
                    <a:pt x="1202" y="516"/>
                  </a:cubicBezTo>
                  <a:cubicBezTo>
                    <a:pt x="1219" y="516"/>
                    <a:pt x="1224" y="499"/>
                    <a:pt x="1224" y="482"/>
                  </a:cubicBezTo>
                  <a:cubicBezTo>
                    <a:pt x="1224" y="449"/>
                    <a:pt x="1191" y="438"/>
                    <a:pt x="1186" y="405"/>
                  </a:cubicBezTo>
                  <a:cubicBezTo>
                    <a:pt x="1180" y="377"/>
                    <a:pt x="1169" y="355"/>
                    <a:pt x="1141" y="355"/>
                  </a:cubicBezTo>
                  <a:close/>
                  <a:moveTo>
                    <a:pt x="1019" y="754"/>
                  </a:moveTo>
                  <a:lnTo>
                    <a:pt x="1019" y="754"/>
                  </a:lnTo>
                  <a:cubicBezTo>
                    <a:pt x="1019" y="759"/>
                    <a:pt x="1014" y="765"/>
                    <a:pt x="1014" y="770"/>
                  </a:cubicBezTo>
                  <a:cubicBezTo>
                    <a:pt x="1014" y="793"/>
                    <a:pt x="1014" y="793"/>
                    <a:pt x="1014" y="793"/>
                  </a:cubicBezTo>
                  <a:cubicBezTo>
                    <a:pt x="1019" y="793"/>
                    <a:pt x="1019" y="793"/>
                    <a:pt x="1019" y="793"/>
                  </a:cubicBezTo>
                  <a:cubicBezTo>
                    <a:pt x="1036" y="787"/>
                    <a:pt x="1047" y="776"/>
                    <a:pt x="1047" y="759"/>
                  </a:cubicBezTo>
                  <a:cubicBezTo>
                    <a:pt x="1047" y="748"/>
                    <a:pt x="1036" y="743"/>
                    <a:pt x="1030" y="743"/>
                  </a:cubicBezTo>
                  <a:cubicBezTo>
                    <a:pt x="1019" y="743"/>
                    <a:pt x="1025" y="748"/>
                    <a:pt x="1019" y="754"/>
                  </a:cubicBezTo>
                  <a:close/>
                  <a:moveTo>
                    <a:pt x="0" y="1541"/>
                  </a:moveTo>
                  <a:lnTo>
                    <a:pt x="0" y="1541"/>
                  </a:lnTo>
                  <a:lnTo>
                    <a:pt x="0" y="1541"/>
                  </a:lnTo>
                  <a:cubicBezTo>
                    <a:pt x="11" y="1580"/>
                    <a:pt x="49" y="1591"/>
                    <a:pt x="88" y="1607"/>
                  </a:cubicBezTo>
                  <a:cubicBezTo>
                    <a:pt x="133" y="1629"/>
                    <a:pt x="171" y="1657"/>
                    <a:pt x="171" y="1713"/>
                  </a:cubicBezTo>
                  <a:cubicBezTo>
                    <a:pt x="171" y="1746"/>
                    <a:pt x="155" y="1762"/>
                    <a:pt x="155" y="1796"/>
                  </a:cubicBezTo>
                  <a:cubicBezTo>
                    <a:pt x="155" y="1801"/>
                    <a:pt x="155" y="1807"/>
                    <a:pt x="155" y="1812"/>
                  </a:cubicBezTo>
                  <a:lnTo>
                    <a:pt x="155" y="1812"/>
                  </a:lnTo>
                  <a:cubicBezTo>
                    <a:pt x="177" y="1807"/>
                    <a:pt x="188" y="1801"/>
                    <a:pt x="210" y="1801"/>
                  </a:cubicBezTo>
                  <a:cubicBezTo>
                    <a:pt x="232" y="1801"/>
                    <a:pt x="232" y="1834"/>
                    <a:pt x="249" y="1834"/>
                  </a:cubicBezTo>
                  <a:cubicBezTo>
                    <a:pt x="271" y="1834"/>
                    <a:pt x="277" y="1812"/>
                    <a:pt x="299" y="1812"/>
                  </a:cubicBezTo>
                  <a:cubicBezTo>
                    <a:pt x="349" y="1812"/>
                    <a:pt x="349" y="1812"/>
                    <a:pt x="349" y="1812"/>
                  </a:cubicBezTo>
                  <a:cubicBezTo>
                    <a:pt x="393" y="1812"/>
                    <a:pt x="415" y="1790"/>
                    <a:pt x="460" y="1790"/>
                  </a:cubicBezTo>
                  <a:cubicBezTo>
                    <a:pt x="471" y="1790"/>
                    <a:pt x="476" y="1790"/>
                    <a:pt x="487" y="1790"/>
                  </a:cubicBezTo>
                  <a:cubicBezTo>
                    <a:pt x="504" y="1790"/>
                    <a:pt x="509" y="1785"/>
                    <a:pt x="521" y="1785"/>
                  </a:cubicBezTo>
                  <a:cubicBezTo>
                    <a:pt x="570" y="1768"/>
                    <a:pt x="604" y="1752"/>
                    <a:pt x="637" y="1707"/>
                  </a:cubicBezTo>
                  <a:cubicBezTo>
                    <a:pt x="676" y="1657"/>
                    <a:pt x="670" y="1596"/>
                    <a:pt x="726" y="1563"/>
                  </a:cubicBezTo>
                  <a:cubicBezTo>
                    <a:pt x="742" y="1557"/>
                    <a:pt x="748" y="1546"/>
                    <a:pt x="759" y="1535"/>
                  </a:cubicBezTo>
                  <a:cubicBezTo>
                    <a:pt x="787" y="1513"/>
                    <a:pt x="803" y="1502"/>
                    <a:pt x="820" y="1474"/>
                  </a:cubicBezTo>
                  <a:cubicBezTo>
                    <a:pt x="831" y="1458"/>
                    <a:pt x="836" y="1441"/>
                    <a:pt x="853" y="1430"/>
                  </a:cubicBezTo>
                  <a:cubicBezTo>
                    <a:pt x="875" y="1402"/>
                    <a:pt x="881" y="1380"/>
                    <a:pt x="897" y="1347"/>
                  </a:cubicBezTo>
                  <a:cubicBezTo>
                    <a:pt x="908" y="1319"/>
                    <a:pt x="942" y="1314"/>
                    <a:pt x="942" y="1286"/>
                  </a:cubicBezTo>
                  <a:cubicBezTo>
                    <a:pt x="942" y="1275"/>
                    <a:pt x="931" y="1280"/>
                    <a:pt x="925" y="1275"/>
                  </a:cubicBezTo>
                  <a:cubicBezTo>
                    <a:pt x="908" y="1264"/>
                    <a:pt x="908" y="1247"/>
                    <a:pt x="914" y="1230"/>
                  </a:cubicBezTo>
                  <a:cubicBezTo>
                    <a:pt x="903" y="1230"/>
                    <a:pt x="897" y="1230"/>
                    <a:pt x="892" y="1230"/>
                  </a:cubicBezTo>
                  <a:cubicBezTo>
                    <a:pt x="886" y="1230"/>
                    <a:pt x="881" y="1236"/>
                    <a:pt x="875" y="1236"/>
                  </a:cubicBezTo>
                  <a:cubicBezTo>
                    <a:pt x="853" y="1236"/>
                    <a:pt x="847" y="1214"/>
                    <a:pt x="831" y="1203"/>
                  </a:cubicBezTo>
                  <a:cubicBezTo>
                    <a:pt x="814" y="1225"/>
                    <a:pt x="798" y="1236"/>
                    <a:pt x="781" y="1253"/>
                  </a:cubicBezTo>
                  <a:cubicBezTo>
                    <a:pt x="764" y="1264"/>
                    <a:pt x="753" y="1275"/>
                    <a:pt x="753" y="1291"/>
                  </a:cubicBezTo>
                  <a:cubicBezTo>
                    <a:pt x="753" y="1308"/>
                    <a:pt x="759" y="1319"/>
                    <a:pt x="759" y="1336"/>
                  </a:cubicBezTo>
                  <a:cubicBezTo>
                    <a:pt x="759" y="1353"/>
                    <a:pt x="748" y="1358"/>
                    <a:pt x="737" y="1369"/>
                  </a:cubicBezTo>
                  <a:cubicBezTo>
                    <a:pt x="714" y="1380"/>
                    <a:pt x="709" y="1391"/>
                    <a:pt x="692" y="1408"/>
                  </a:cubicBezTo>
                  <a:cubicBezTo>
                    <a:pt x="665" y="1424"/>
                    <a:pt x="654" y="1441"/>
                    <a:pt x="620" y="1441"/>
                  </a:cubicBezTo>
                  <a:cubicBezTo>
                    <a:pt x="604" y="1441"/>
                    <a:pt x="598" y="1430"/>
                    <a:pt x="587" y="1430"/>
                  </a:cubicBezTo>
                  <a:cubicBezTo>
                    <a:pt x="576" y="1430"/>
                    <a:pt x="576" y="1430"/>
                    <a:pt x="565" y="1435"/>
                  </a:cubicBezTo>
                  <a:cubicBezTo>
                    <a:pt x="565" y="1458"/>
                    <a:pt x="548" y="1469"/>
                    <a:pt x="537" y="1491"/>
                  </a:cubicBezTo>
                  <a:cubicBezTo>
                    <a:pt x="521" y="1513"/>
                    <a:pt x="504" y="1530"/>
                    <a:pt x="476" y="1541"/>
                  </a:cubicBezTo>
                  <a:cubicBezTo>
                    <a:pt x="437" y="1546"/>
                    <a:pt x="421" y="1557"/>
                    <a:pt x="393" y="1574"/>
                  </a:cubicBezTo>
                  <a:cubicBezTo>
                    <a:pt x="382" y="1585"/>
                    <a:pt x="371" y="1591"/>
                    <a:pt x="360" y="1591"/>
                  </a:cubicBezTo>
                  <a:cubicBezTo>
                    <a:pt x="315" y="1591"/>
                    <a:pt x="293" y="1585"/>
                    <a:pt x="249" y="1574"/>
                  </a:cubicBezTo>
                  <a:cubicBezTo>
                    <a:pt x="243" y="1574"/>
                    <a:pt x="243" y="1568"/>
                    <a:pt x="238" y="1568"/>
                  </a:cubicBezTo>
                  <a:cubicBezTo>
                    <a:pt x="221" y="1568"/>
                    <a:pt x="216" y="1580"/>
                    <a:pt x="199" y="1580"/>
                  </a:cubicBezTo>
                  <a:cubicBezTo>
                    <a:pt x="194" y="1580"/>
                    <a:pt x="194" y="1568"/>
                    <a:pt x="182" y="1568"/>
                  </a:cubicBezTo>
                  <a:cubicBezTo>
                    <a:pt x="166" y="1557"/>
                    <a:pt x="155" y="1552"/>
                    <a:pt x="133" y="1552"/>
                  </a:cubicBezTo>
                  <a:cubicBezTo>
                    <a:pt x="94" y="1552"/>
                    <a:pt x="94" y="1552"/>
                    <a:pt x="94" y="1552"/>
                  </a:cubicBezTo>
                  <a:cubicBezTo>
                    <a:pt x="88" y="1541"/>
                    <a:pt x="88" y="1535"/>
                    <a:pt x="77" y="1535"/>
                  </a:cubicBezTo>
                  <a:cubicBezTo>
                    <a:pt x="66" y="1535"/>
                    <a:pt x="61" y="1546"/>
                    <a:pt x="49" y="1546"/>
                  </a:cubicBezTo>
                  <a:cubicBezTo>
                    <a:pt x="33" y="1546"/>
                    <a:pt x="16" y="1546"/>
                    <a:pt x="0" y="154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5ED75347-671B-7844-B5FA-7B97969D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5015" y="3603626"/>
              <a:ext cx="977836" cy="1306513"/>
            </a:xfrm>
            <a:custGeom>
              <a:avLst/>
              <a:gdLst>
                <a:gd name="T0" fmla="*/ 88 w 2716"/>
                <a:gd name="T1" fmla="*/ 1069 h 3630"/>
                <a:gd name="T2" fmla="*/ 271 w 2716"/>
                <a:gd name="T3" fmla="*/ 1163 h 3630"/>
                <a:gd name="T4" fmla="*/ 460 w 2716"/>
                <a:gd name="T5" fmla="*/ 1069 h 3630"/>
                <a:gd name="T6" fmla="*/ 587 w 2716"/>
                <a:gd name="T7" fmla="*/ 897 h 3630"/>
                <a:gd name="T8" fmla="*/ 720 w 2716"/>
                <a:gd name="T9" fmla="*/ 699 h 3630"/>
                <a:gd name="T10" fmla="*/ 809 w 2716"/>
                <a:gd name="T11" fmla="*/ 671 h 3630"/>
                <a:gd name="T12" fmla="*/ 947 w 2716"/>
                <a:gd name="T13" fmla="*/ 654 h 3630"/>
                <a:gd name="T14" fmla="*/ 1091 w 2716"/>
                <a:gd name="T15" fmla="*/ 582 h 3630"/>
                <a:gd name="T16" fmla="*/ 1224 w 2716"/>
                <a:gd name="T17" fmla="*/ 410 h 3630"/>
                <a:gd name="T18" fmla="*/ 1535 w 2716"/>
                <a:gd name="T19" fmla="*/ 427 h 3630"/>
                <a:gd name="T20" fmla="*/ 1828 w 2716"/>
                <a:gd name="T21" fmla="*/ 555 h 3630"/>
                <a:gd name="T22" fmla="*/ 2222 w 2716"/>
                <a:gd name="T23" fmla="*/ 726 h 3630"/>
                <a:gd name="T24" fmla="*/ 2449 w 2716"/>
                <a:gd name="T25" fmla="*/ 760 h 3630"/>
                <a:gd name="T26" fmla="*/ 2627 w 2716"/>
                <a:gd name="T27" fmla="*/ 808 h 3630"/>
                <a:gd name="T28" fmla="*/ 2715 w 2716"/>
                <a:gd name="T29" fmla="*/ 2693 h 3630"/>
                <a:gd name="T30" fmla="*/ 2571 w 2716"/>
                <a:gd name="T31" fmla="*/ 3491 h 3630"/>
                <a:gd name="T32" fmla="*/ 2316 w 2716"/>
                <a:gd name="T33" fmla="*/ 3247 h 3630"/>
                <a:gd name="T34" fmla="*/ 2094 w 2716"/>
                <a:gd name="T35" fmla="*/ 3191 h 3630"/>
                <a:gd name="T36" fmla="*/ 1928 w 2716"/>
                <a:gd name="T37" fmla="*/ 3180 h 3630"/>
                <a:gd name="T38" fmla="*/ 1696 w 2716"/>
                <a:gd name="T39" fmla="*/ 3236 h 3630"/>
                <a:gd name="T40" fmla="*/ 1474 w 2716"/>
                <a:gd name="T41" fmla="*/ 3286 h 3630"/>
                <a:gd name="T42" fmla="*/ 1302 w 2716"/>
                <a:gd name="T43" fmla="*/ 3308 h 3630"/>
                <a:gd name="T44" fmla="*/ 1363 w 2716"/>
                <a:gd name="T45" fmla="*/ 3125 h 3630"/>
                <a:gd name="T46" fmla="*/ 1529 w 2716"/>
                <a:gd name="T47" fmla="*/ 2903 h 3630"/>
                <a:gd name="T48" fmla="*/ 1862 w 2716"/>
                <a:gd name="T49" fmla="*/ 2942 h 3630"/>
                <a:gd name="T50" fmla="*/ 1745 w 2716"/>
                <a:gd name="T51" fmla="*/ 2809 h 3630"/>
                <a:gd name="T52" fmla="*/ 1917 w 2716"/>
                <a:gd name="T53" fmla="*/ 2787 h 3630"/>
                <a:gd name="T54" fmla="*/ 1707 w 2716"/>
                <a:gd name="T55" fmla="*/ 2704 h 3630"/>
                <a:gd name="T56" fmla="*/ 1795 w 2716"/>
                <a:gd name="T57" fmla="*/ 2637 h 3630"/>
                <a:gd name="T58" fmla="*/ 1718 w 2716"/>
                <a:gd name="T59" fmla="*/ 2543 h 3630"/>
                <a:gd name="T60" fmla="*/ 1585 w 2716"/>
                <a:gd name="T61" fmla="*/ 2316 h 3630"/>
                <a:gd name="T62" fmla="*/ 1524 w 2716"/>
                <a:gd name="T63" fmla="*/ 2199 h 3630"/>
                <a:gd name="T64" fmla="*/ 1468 w 2716"/>
                <a:gd name="T65" fmla="*/ 2144 h 3630"/>
                <a:gd name="T66" fmla="*/ 1441 w 2716"/>
                <a:gd name="T67" fmla="*/ 2055 h 3630"/>
                <a:gd name="T68" fmla="*/ 1319 w 2716"/>
                <a:gd name="T69" fmla="*/ 1972 h 3630"/>
                <a:gd name="T70" fmla="*/ 1208 w 2716"/>
                <a:gd name="T71" fmla="*/ 1900 h 3630"/>
                <a:gd name="T72" fmla="*/ 1097 w 2716"/>
                <a:gd name="T73" fmla="*/ 1850 h 3630"/>
                <a:gd name="T74" fmla="*/ 892 w 2716"/>
                <a:gd name="T75" fmla="*/ 1800 h 3630"/>
                <a:gd name="T76" fmla="*/ 659 w 2716"/>
                <a:gd name="T77" fmla="*/ 1712 h 3630"/>
                <a:gd name="T78" fmla="*/ 449 w 2716"/>
                <a:gd name="T79" fmla="*/ 1640 h 3630"/>
                <a:gd name="T80" fmla="*/ 199 w 2716"/>
                <a:gd name="T81" fmla="*/ 1601 h 3630"/>
                <a:gd name="T82" fmla="*/ 0 w 2716"/>
                <a:gd name="T83" fmla="*/ 1468 h 3630"/>
                <a:gd name="T84" fmla="*/ 72 w 2716"/>
                <a:gd name="T85" fmla="*/ 1313 h 3630"/>
                <a:gd name="T86" fmla="*/ 1756 w 2716"/>
                <a:gd name="T87" fmla="*/ 3202 h 3630"/>
                <a:gd name="T88" fmla="*/ 1812 w 2716"/>
                <a:gd name="T89" fmla="*/ 3275 h 3630"/>
                <a:gd name="T90" fmla="*/ 1707 w 2716"/>
                <a:gd name="T91" fmla="*/ 2626 h 3630"/>
                <a:gd name="T92" fmla="*/ 343 w 2716"/>
                <a:gd name="T93" fmla="*/ 45 h 3630"/>
                <a:gd name="T94" fmla="*/ 460 w 2716"/>
                <a:gd name="T95" fmla="*/ 83 h 3630"/>
                <a:gd name="T96" fmla="*/ 726 w 2716"/>
                <a:gd name="T97" fmla="*/ 172 h 3630"/>
                <a:gd name="T98" fmla="*/ 515 w 2716"/>
                <a:gd name="T99" fmla="*/ 28 h 3630"/>
                <a:gd name="T100" fmla="*/ 332 w 2716"/>
                <a:gd name="T101" fmla="*/ 410 h 3630"/>
                <a:gd name="T102" fmla="*/ 554 w 2716"/>
                <a:gd name="T103" fmla="*/ 477 h 3630"/>
                <a:gd name="T104" fmla="*/ 825 w 2716"/>
                <a:gd name="T105" fmla="*/ 521 h 3630"/>
                <a:gd name="T106" fmla="*/ 726 w 2716"/>
                <a:gd name="T107" fmla="*/ 449 h 3630"/>
                <a:gd name="T108" fmla="*/ 332 w 2716"/>
                <a:gd name="T109" fmla="*/ 41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6" h="3630">
                  <a:moveTo>
                    <a:pt x="44" y="997"/>
                  </a:moveTo>
                  <a:lnTo>
                    <a:pt x="44" y="997"/>
                  </a:lnTo>
                  <a:cubicBezTo>
                    <a:pt x="61" y="997"/>
                    <a:pt x="61" y="969"/>
                    <a:pt x="83" y="969"/>
                  </a:cubicBezTo>
                  <a:cubicBezTo>
                    <a:pt x="88" y="969"/>
                    <a:pt x="94" y="980"/>
                    <a:pt x="94" y="986"/>
                  </a:cubicBezTo>
                  <a:cubicBezTo>
                    <a:pt x="94" y="1014"/>
                    <a:pt x="77" y="1025"/>
                    <a:pt x="77" y="1047"/>
                  </a:cubicBezTo>
                  <a:cubicBezTo>
                    <a:pt x="77" y="1058"/>
                    <a:pt x="88" y="1058"/>
                    <a:pt x="88" y="1069"/>
                  </a:cubicBezTo>
                  <a:cubicBezTo>
                    <a:pt x="94" y="1074"/>
                    <a:pt x="94" y="1080"/>
                    <a:pt x="100" y="1086"/>
                  </a:cubicBezTo>
                  <a:cubicBezTo>
                    <a:pt x="100" y="1097"/>
                    <a:pt x="105" y="1113"/>
                    <a:pt x="122" y="1113"/>
                  </a:cubicBezTo>
                  <a:cubicBezTo>
                    <a:pt x="127" y="1108"/>
                    <a:pt x="127" y="1108"/>
                    <a:pt x="127" y="1108"/>
                  </a:cubicBezTo>
                  <a:cubicBezTo>
                    <a:pt x="138" y="1119"/>
                    <a:pt x="138" y="1130"/>
                    <a:pt x="149" y="1141"/>
                  </a:cubicBezTo>
                  <a:cubicBezTo>
                    <a:pt x="166" y="1152"/>
                    <a:pt x="183" y="1152"/>
                    <a:pt x="205" y="1152"/>
                  </a:cubicBezTo>
                  <a:cubicBezTo>
                    <a:pt x="227" y="1158"/>
                    <a:pt x="244" y="1163"/>
                    <a:pt x="271" y="1163"/>
                  </a:cubicBezTo>
                  <a:cubicBezTo>
                    <a:pt x="288" y="1163"/>
                    <a:pt x="288" y="1163"/>
                    <a:pt x="288" y="1163"/>
                  </a:cubicBezTo>
                  <a:cubicBezTo>
                    <a:pt x="305" y="1163"/>
                    <a:pt x="310" y="1169"/>
                    <a:pt x="321" y="1169"/>
                  </a:cubicBezTo>
                  <a:cubicBezTo>
                    <a:pt x="343" y="1169"/>
                    <a:pt x="360" y="1163"/>
                    <a:pt x="371" y="1146"/>
                  </a:cubicBezTo>
                  <a:cubicBezTo>
                    <a:pt x="382" y="1130"/>
                    <a:pt x="399" y="1130"/>
                    <a:pt x="404" y="1108"/>
                  </a:cubicBezTo>
                  <a:cubicBezTo>
                    <a:pt x="410" y="1091"/>
                    <a:pt x="415" y="1080"/>
                    <a:pt x="438" y="1074"/>
                  </a:cubicBezTo>
                  <a:cubicBezTo>
                    <a:pt x="443" y="1074"/>
                    <a:pt x="449" y="1074"/>
                    <a:pt x="460" y="1069"/>
                  </a:cubicBezTo>
                  <a:cubicBezTo>
                    <a:pt x="465" y="1069"/>
                    <a:pt x="476" y="1069"/>
                    <a:pt x="476" y="1058"/>
                  </a:cubicBezTo>
                  <a:cubicBezTo>
                    <a:pt x="476" y="1047"/>
                    <a:pt x="471" y="1041"/>
                    <a:pt x="476" y="1030"/>
                  </a:cubicBezTo>
                  <a:cubicBezTo>
                    <a:pt x="510" y="1030"/>
                    <a:pt x="521" y="1002"/>
                    <a:pt x="548" y="980"/>
                  </a:cubicBezTo>
                  <a:cubicBezTo>
                    <a:pt x="548" y="969"/>
                    <a:pt x="554" y="958"/>
                    <a:pt x="559" y="947"/>
                  </a:cubicBezTo>
                  <a:cubicBezTo>
                    <a:pt x="565" y="936"/>
                    <a:pt x="559" y="925"/>
                    <a:pt x="565" y="908"/>
                  </a:cubicBezTo>
                  <a:cubicBezTo>
                    <a:pt x="571" y="903"/>
                    <a:pt x="582" y="908"/>
                    <a:pt x="587" y="897"/>
                  </a:cubicBezTo>
                  <a:cubicBezTo>
                    <a:pt x="593" y="892"/>
                    <a:pt x="587" y="886"/>
                    <a:pt x="593" y="881"/>
                  </a:cubicBezTo>
                  <a:cubicBezTo>
                    <a:pt x="598" y="875"/>
                    <a:pt x="609" y="875"/>
                    <a:pt x="615" y="869"/>
                  </a:cubicBezTo>
                  <a:cubicBezTo>
                    <a:pt x="643" y="858"/>
                    <a:pt x="654" y="853"/>
                    <a:pt x="676" y="836"/>
                  </a:cubicBezTo>
                  <a:cubicBezTo>
                    <a:pt x="692" y="820"/>
                    <a:pt x="692" y="803"/>
                    <a:pt x="698" y="782"/>
                  </a:cubicBezTo>
                  <a:cubicBezTo>
                    <a:pt x="704" y="760"/>
                    <a:pt x="720" y="749"/>
                    <a:pt x="720" y="721"/>
                  </a:cubicBezTo>
                  <a:cubicBezTo>
                    <a:pt x="720" y="699"/>
                    <a:pt x="720" y="699"/>
                    <a:pt x="720" y="699"/>
                  </a:cubicBezTo>
                  <a:cubicBezTo>
                    <a:pt x="720" y="693"/>
                    <a:pt x="726" y="688"/>
                    <a:pt x="731" y="682"/>
                  </a:cubicBezTo>
                  <a:cubicBezTo>
                    <a:pt x="737" y="682"/>
                    <a:pt x="742" y="688"/>
                    <a:pt x="748" y="682"/>
                  </a:cubicBezTo>
                  <a:cubicBezTo>
                    <a:pt x="753" y="682"/>
                    <a:pt x="753" y="676"/>
                    <a:pt x="759" y="676"/>
                  </a:cubicBezTo>
                  <a:cubicBezTo>
                    <a:pt x="770" y="671"/>
                    <a:pt x="776" y="671"/>
                    <a:pt x="787" y="665"/>
                  </a:cubicBezTo>
                  <a:cubicBezTo>
                    <a:pt x="792" y="660"/>
                    <a:pt x="798" y="654"/>
                    <a:pt x="803" y="654"/>
                  </a:cubicBezTo>
                  <a:cubicBezTo>
                    <a:pt x="809" y="654"/>
                    <a:pt x="803" y="665"/>
                    <a:pt x="809" y="671"/>
                  </a:cubicBezTo>
                  <a:cubicBezTo>
                    <a:pt x="814" y="676"/>
                    <a:pt x="820" y="676"/>
                    <a:pt x="825" y="676"/>
                  </a:cubicBezTo>
                  <a:cubicBezTo>
                    <a:pt x="842" y="676"/>
                    <a:pt x="848" y="682"/>
                    <a:pt x="864" y="682"/>
                  </a:cubicBezTo>
                  <a:cubicBezTo>
                    <a:pt x="886" y="682"/>
                    <a:pt x="886" y="682"/>
                    <a:pt x="886" y="682"/>
                  </a:cubicBezTo>
                  <a:cubicBezTo>
                    <a:pt x="892" y="682"/>
                    <a:pt x="892" y="676"/>
                    <a:pt x="898" y="676"/>
                  </a:cubicBezTo>
                  <a:cubicBezTo>
                    <a:pt x="914" y="671"/>
                    <a:pt x="920" y="676"/>
                    <a:pt x="936" y="665"/>
                  </a:cubicBezTo>
                  <a:cubicBezTo>
                    <a:pt x="942" y="665"/>
                    <a:pt x="942" y="660"/>
                    <a:pt x="947" y="654"/>
                  </a:cubicBezTo>
                  <a:cubicBezTo>
                    <a:pt x="958" y="649"/>
                    <a:pt x="964" y="654"/>
                    <a:pt x="970" y="649"/>
                  </a:cubicBezTo>
                  <a:cubicBezTo>
                    <a:pt x="981" y="643"/>
                    <a:pt x="986" y="638"/>
                    <a:pt x="997" y="632"/>
                  </a:cubicBezTo>
                  <a:cubicBezTo>
                    <a:pt x="1019" y="632"/>
                    <a:pt x="1031" y="632"/>
                    <a:pt x="1053" y="627"/>
                  </a:cubicBezTo>
                  <a:cubicBezTo>
                    <a:pt x="1064" y="627"/>
                    <a:pt x="1064" y="627"/>
                    <a:pt x="1075" y="627"/>
                  </a:cubicBezTo>
                  <a:cubicBezTo>
                    <a:pt x="1086" y="621"/>
                    <a:pt x="1103" y="627"/>
                    <a:pt x="1103" y="615"/>
                  </a:cubicBezTo>
                  <a:cubicBezTo>
                    <a:pt x="1103" y="599"/>
                    <a:pt x="1091" y="593"/>
                    <a:pt x="1091" y="582"/>
                  </a:cubicBezTo>
                  <a:cubicBezTo>
                    <a:pt x="1091" y="566"/>
                    <a:pt x="1091" y="566"/>
                    <a:pt x="1091" y="566"/>
                  </a:cubicBezTo>
                  <a:cubicBezTo>
                    <a:pt x="1091" y="560"/>
                    <a:pt x="1097" y="555"/>
                    <a:pt x="1097" y="549"/>
                  </a:cubicBezTo>
                  <a:cubicBezTo>
                    <a:pt x="1097" y="527"/>
                    <a:pt x="1080" y="510"/>
                    <a:pt x="1080" y="488"/>
                  </a:cubicBezTo>
                  <a:cubicBezTo>
                    <a:pt x="1080" y="466"/>
                    <a:pt x="1136" y="471"/>
                    <a:pt x="1158" y="455"/>
                  </a:cubicBezTo>
                  <a:cubicBezTo>
                    <a:pt x="1169" y="444"/>
                    <a:pt x="1180" y="444"/>
                    <a:pt x="1191" y="433"/>
                  </a:cubicBezTo>
                  <a:cubicBezTo>
                    <a:pt x="1202" y="422"/>
                    <a:pt x="1213" y="416"/>
                    <a:pt x="1224" y="410"/>
                  </a:cubicBezTo>
                  <a:cubicBezTo>
                    <a:pt x="1247" y="399"/>
                    <a:pt x="1258" y="388"/>
                    <a:pt x="1285" y="383"/>
                  </a:cubicBezTo>
                  <a:cubicBezTo>
                    <a:pt x="1313" y="372"/>
                    <a:pt x="1324" y="355"/>
                    <a:pt x="1352" y="355"/>
                  </a:cubicBezTo>
                  <a:cubicBezTo>
                    <a:pt x="1380" y="355"/>
                    <a:pt x="1396" y="366"/>
                    <a:pt x="1413" y="383"/>
                  </a:cubicBezTo>
                  <a:cubicBezTo>
                    <a:pt x="1424" y="394"/>
                    <a:pt x="1430" y="399"/>
                    <a:pt x="1446" y="405"/>
                  </a:cubicBezTo>
                  <a:cubicBezTo>
                    <a:pt x="1457" y="405"/>
                    <a:pt x="1463" y="410"/>
                    <a:pt x="1468" y="416"/>
                  </a:cubicBezTo>
                  <a:cubicBezTo>
                    <a:pt x="1496" y="422"/>
                    <a:pt x="1513" y="422"/>
                    <a:pt x="1535" y="427"/>
                  </a:cubicBezTo>
                  <a:cubicBezTo>
                    <a:pt x="1551" y="433"/>
                    <a:pt x="1557" y="449"/>
                    <a:pt x="1579" y="455"/>
                  </a:cubicBezTo>
                  <a:cubicBezTo>
                    <a:pt x="1601" y="460"/>
                    <a:pt x="1612" y="460"/>
                    <a:pt x="1635" y="466"/>
                  </a:cubicBezTo>
                  <a:cubicBezTo>
                    <a:pt x="1646" y="471"/>
                    <a:pt x="1657" y="471"/>
                    <a:pt x="1668" y="471"/>
                  </a:cubicBezTo>
                  <a:cubicBezTo>
                    <a:pt x="1701" y="477"/>
                    <a:pt x="1712" y="483"/>
                    <a:pt x="1745" y="499"/>
                  </a:cubicBezTo>
                  <a:cubicBezTo>
                    <a:pt x="1762" y="505"/>
                    <a:pt x="1762" y="521"/>
                    <a:pt x="1779" y="538"/>
                  </a:cubicBezTo>
                  <a:cubicBezTo>
                    <a:pt x="1795" y="549"/>
                    <a:pt x="1806" y="549"/>
                    <a:pt x="1828" y="555"/>
                  </a:cubicBezTo>
                  <a:cubicBezTo>
                    <a:pt x="1862" y="566"/>
                    <a:pt x="1884" y="571"/>
                    <a:pt x="1917" y="593"/>
                  </a:cubicBezTo>
                  <a:cubicBezTo>
                    <a:pt x="1928" y="599"/>
                    <a:pt x="1934" y="599"/>
                    <a:pt x="1945" y="604"/>
                  </a:cubicBezTo>
                  <a:cubicBezTo>
                    <a:pt x="1956" y="615"/>
                    <a:pt x="1967" y="615"/>
                    <a:pt x="1978" y="621"/>
                  </a:cubicBezTo>
                  <a:cubicBezTo>
                    <a:pt x="2000" y="632"/>
                    <a:pt x="2011" y="643"/>
                    <a:pt x="2028" y="649"/>
                  </a:cubicBezTo>
                  <a:cubicBezTo>
                    <a:pt x="2072" y="665"/>
                    <a:pt x="2100" y="660"/>
                    <a:pt x="2139" y="682"/>
                  </a:cubicBezTo>
                  <a:cubicBezTo>
                    <a:pt x="2172" y="704"/>
                    <a:pt x="2189" y="726"/>
                    <a:pt x="2222" y="726"/>
                  </a:cubicBezTo>
                  <a:cubicBezTo>
                    <a:pt x="2233" y="726"/>
                    <a:pt x="2239" y="726"/>
                    <a:pt x="2250" y="721"/>
                  </a:cubicBezTo>
                  <a:cubicBezTo>
                    <a:pt x="2288" y="699"/>
                    <a:pt x="2272" y="693"/>
                    <a:pt x="2327" y="715"/>
                  </a:cubicBezTo>
                  <a:cubicBezTo>
                    <a:pt x="2344" y="721"/>
                    <a:pt x="2349" y="732"/>
                    <a:pt x="2361" y="737"/>
                  </a:cubicBezTo>
                  <a:cubicBezTo>
                    <a:pt x="2377" y="749"/>
                    <a:pt x="2394" y="749"/>
                    <a:pt x="2416" y="760"/>
                  </a:cubicBezTo>
                  <a:cubicBezTo>
                    <a:pt x="2427" y="765"/>
                    <a:pt x="2433" y="771"/>
                    <a:pt x="2444" y="771"/>
                  </a:cubicBezTo>
                  <a:cubicBezTo>
                    <a:pt x="2449" y="771"/>
                    <a:pt x="2444" y="765"/>
                    <a:pt x="2449" y="760"/>
                  </a:cubicBezTo>
                  <a:cubicBezTo>
                    <a:pt x="2449" y="737"/>
                    <a:pt x="2455" y="749"/>
                    <a:pt x="2471" y="754"/>
                  </a:cubicBezTo>
                  <a:cubicBezTo>
                    <a:pt x="2488" y="754"/>
                    <a:pt x="2494" y="754"/>
                    <a:pt x="2505" y="760"/>
                  </a:cubicBezTo>
                  <a:cubicBezTo>
                    <a:pt x="2516" y="760"/>
                    <a:pt x="2521" y="771"/>
                    <a:pt x="2527" y="771"/>
                  </a:cubicBezTo>
                  <a:cubicBezTo>
                    <a:pt x="2560" y="771"/>
                    <a:pt x="2560" y="771"/>
                    <a:pt x="2560" y="771"/>
                  </a:cubicBezTo>
                  <a:cubicBezTo>
                    <a:pt x="2577" y="771"/>
                    <a:pt x="2588" y="782"/>
                    <a:pt x="2599" y="792"/>
                  </a:cubicBezTo>
                  <a:cubicBezTo>
                    <a:pt x="2610" y="803"/>
                    <a:pt x="2615" y="803"/>
                    <a:pt x="2627" y="808"/>
                  </a:cubicBezTo>
                  <a:cubicBezTo>
                    <a:pt x="2649" y="825"/>
                    <a:pt x="2665" y="831"/>
                    <a:pt x="2693" y="831"/>
                  </a:cubicBezTo>
                  <a:cubicBezTo>
                    <a:pt x="2699" y="831"/>
                    <a:pt x="2704" y="831"/>
                    <a:pt x="2704" y="831"/>
                  </a:cubicBezTo>
                  <a:lnTo>
                    <a:pt x="2704" y="831"/>
                  </a:lnTo>
                  <a:cubicBezTo>
                    <a:pt x="2710" y="2438"/>
                    <a:pt x="2710" y="2438"/>
                    <a:pt x="2710" y="2438"/>
                  </a:cubicBezTo>
                  <a:cubicBezTo>
                    <a:pt x="2682" y="2493"/>
                    <a:pt x="2632" y="2515"/>
                    <a:pt x="2632" y="2576"/>
                  </a:cubicBezTo>
                  <a:cubicBezTo>
                    <a:pt x="2632" y="2632"/>
                    <a:pt x="2699" y="2637"/>
                    <a:pt x="2715" y="2693"/>
                  </a:cubicBezTo>
                  <a:cubicBezTo>
                    <a:pt x="2715" y="3629"/>
                    <a:pt x="2715" y="3629"/>
                    <a:pt x="2715" y="3629"/>
                  </a:cubicBezTo>
                  <a:lnTo>
                    <a:pt x="2715" y="3629"/>
                  </a:lnTo>
                  <a:cubicBezTo>
                    <a:pt x="2704" y="3618"/>
                    <a:pt x="2704" y="3596"/>
                    <a:pt x="2687" y="3590"/>
                  </a:cubicBezTo>
                  <a:cubicBezTo>
                    <a:pt x="2665" y="3585"/>
                    <a:pt x="2649" y="3585"/>
                    <a:pt x="2638" y="3563"/>
                  </a:cubicBezTo>
                  <a:cubicBezTo>
                    <a:pt x="2627" y="3546"/>
                    <a:pt x="2621" y="3541"/>
                    <a:pt x="2610" y="3529"/>
                  </a:cubicBezTo>
                  <a:cubicBezTo>
                    <a:pt x="2599" y="3513"/>
                    <a:pt x="2588" y="3502"/>
                    <a:pt x="2571" y="3491"/>
                  </a:cubicBezTo>
                  <a:cubicBezTo>
                    <a:pt x="2560" y="3485"/>
                    <a:pt x="2560" y="3474"/>
                    <a:pt x="2554" y="3463"/>
                  </a:cubicBezTo>
                  <a:cubicBezTo>
                    <a:pt x="2532" y="3430"/>
                    <a:pt x="2521" y="3413"/>
                    <a:pt x="2488" y="3385"/>
                  </a:cubicBezTo>
                  <a:cubicBezTo>
                    <a:pt x="2471" y="3363"/>
                    <a:pt x="2466" y="3352"/>
                    <a:pt x="2444" y="3341"/>
                  </a:cubicBezTo>
                  <a:cubicBezTo>
                    <a:pt x="2433" y="3335"/>
                    <a:pt x="2421" y="3330"/>
                    <a:pt x="2410" y="3324"/>
                  </a:cubicBezTo>
                  <a:cubicBezTo>
                    <a:pt x="2388" y="3313"/>
                    <a:pt x="2383" y="3297"/>
                    <a:pt x="2361" y="3286"/>
                  </a:cubicBezTo>
                  <a:cubicBezTo>
                    <a:pt x="2344" y="3263"/>
                    <a:pt x="2333" y="3263"/>
                    <a:pt x="2316" y="3247"/>
                  </a:cubicBezTo>
                  <a:cubicBezTo>
                    <a:pt x="2300" y="3241"/>
                    <a:pt x="2300" y="3230"/>
                    <a:pt x="2283" y="3219"/>
                  </a:cubicBezTo>
                  <a:cubicBezTo>
                    <a:pt x="2277" y="3214"/>
                    <a:pt x="2272" y="3214"/>
                    <a:pt x="2272" y="3202"/>
                  </a:cubicBezTo>
                  <a:cubicBezTo>
                    <a:pt x="2272" y="3175"/>
                    <a:pt x="2327" y="3147"/>
                    <a:pt x="2272" y="3175"/>
                  </a:cubicBezTo>
                  <a:cubicBezTo>
                    <a:pt x="2255" y="3180"/>
                    <a:pt x="2244" y="3175"/>
                    <a:pt x="2228" y="3175"/>
                  </a:cubicBezTo>
                  <a:cubicBezTo>
                    <a:pt x="2205" y="3175"/>
                    <a:pt x="2189" y="3175"/>
                    <a:pt x="2161" y="3175"/>
                  </a:cubicBezTo>
                  <a:cubicBezTo>
                    <a:pt x="2133" y="3175"/>
                    <a:pt x="2122" y="3186"/>
                    <a:pt x="2094" y="3191"/>
                  </a:cubicBezTo>
                  <a:cubicBezTo>
                    <a:pt x="2083" y="3191"/>
                    <a:pt x="2072" y="3197"/>
                    <a:pt x="2061" y="3202"/>
                  </a:cubicBezTo>
                  <a:cubicBezTo>
                    <a:pt x="2045" y="3208"/>
                    <a:pt x="2039" y="3219"/>
                    <a:pt x="2022" y="3219"/>
                  </a:cubicBezTo>
                  <a:cubicBezTo>
                    <a:pt x="2006" y="3219"/>
                    <a:pt x="2006" y="3219"/>
                    <a:pt x="2006" y="3219"/>
                  </a:cubicBezTo>
                  <a:cubicBezTo>
                    <a:pt x="1978" y="3219"/>
                    <a:pt x="1962" y="3186"/>
                    <a:pt x="1962" y="3158"/>
                  </a:cubicBezTo>
                  <a:cubicBezTo>
                    <a:pt x="1962" y="3142"/>
                    <a:pt x="1962" y="3142"/>
                    <a:pt x="1962" y="3142"/>
                  </a:cubicBezTo>
                  <a:cubicBezTo>
                    <a:pt x="1967" y="3092"/>
                    <a:pt x="1945" y="3164"/>
                    <a:pt x="1928" y="3180"/>
                  </a:cubicBezTo>
                  <a:cubicBezTo>
                    <a:pt x="1923" y="3180"/>
                    <a:pt x="1917" y="3180"/>
                    <a:pt x="1906" y="3186"/>
                  </a:cubicBezTo>
                  <a:cubicBezTo>
                    <a:pt x="1895" y="3191"/>
                    <a:pt x="1884" y="3197"/>
                    <a:pt x="1873" y="3202"/>
                  </a:cubicBezTo>
                  <a:cubicBezTo>
                    <a:pt x="1840" y="3230"/>
                    <a:pt x="1845" y="3275"/>
                    <a:pt x="1817" y="3225"/>
                  </a:cubicBezTo>
                  <a:cubicBezTo>
                    <a:pt x="1817" y="3219"/>
                    <a:pt x="1817" y="3214"/>
                    <a:pt x="1812" y="3208"/>
                  </a:cubicBezTo>
                  <a:cubicBezTo>
                    <a:pt x="1806" y="3202"/>
                    <a:pt x="1795" y="3202"/>
                    <a:pt x="1795" y="3191"/>
                  </a:cubicBezTo>
                  <a:cubicBezTo>
                    <a:pt x="1795" y="3119"/>
                    <a:pt x="1762" y="3175"/>
                    <a:pt x="1696" y="3236"/>
                  </a:cubicBezTo>
                  <a:cubicBezTo>
                    <a:pt x="1679" y="3247"/>
                    <a:pt x="1668" y="3252"/>
                    <a:pt x="1651" y="3263"/>
                  </a:cubicBezTo>
                  <a:cubicBezTo>
                    <a:pt x="1623" y="3286"/>
                    <a:pt x="1607" y="3302"/>
                    <a:pt x="1568" y="3302"/>
                  </a:cubicBezTo>
                  <a:cubicBezTo>
                    <a:pt x="1557" y="3302"/>
                    <a:pt x="1551" y="3302"/>
                    <a:pt x="1546" y="3302"/>
                  </a:cubicBezTo>
                  <a:cubicBezTo>
                    <a:pt x="1535" y="3297"/>
                    <a:pt x="1529" y="3286"/>
                    <a:pt x="1518" y="3286"/>
                  </a:cubicBezTo>
                  <a:cubicBezTo>
                    <a:pt x="1490" y="3286"/>
                    <a:pt x="1490" y="3286"/>
                    <a:pt x="1490" y="3286"/>
                  </a:cubicBezTo>
                  <a:cubicBezTo>
                    <a:pt x="1485" y="3286"/>
                    <a:pt x="1479" y="3286"/>
                    <a:pt x="1474" y="3286"/>
                  </a:cubicBezTo>
                  <a:cubicBezTo>
                    <a:pt x="1452" y="3286"/>
                    <a:pt x="1452" y="3286"/>
                    <a:pt x="1452" y="3286"/>
                  </a:cubicBezTo>
                  <a:cubicBezTo>
                    <a:pt x="1435" y="3286"/>
                    <a:pt x="1430" y="3291"/>
                    <a:pt x="1418" y="3291"/>
                  </a:cubicBezTo>
                  <a:cubicBezTo>
                    <a:pt x="1396" y="3291"/>
                    <a:pt x="1396" y="3291"/>
                    <a:pt x="1396" y="3291"/>
                  </a:cubicBezTo>
                  <a:cubicBezTo>
                    <a:pt x="1385" y="3291"/>
                    <a:pt x="1380" y="3286"/>
                    <a:pt x="1369" y="3286"/>
                  </a:cubicBezTo>
                  <a:cubicBezTo>
                    <a:pt x="1352" y="3286"/>
                    <a:pt x="1335" y="3286"/>
                    <a:pt x="1324" y="3297"/>
                  </a:cubicBezTo>
                  <a:cubicBezTo>
                    <a:pt x="1313" y="3297"/>
                    <a:pt x="1308" y="3302"/>
                    <a:pt x="1302" y="3308"/>
                  </a:cubicBezTo>
                  <a:cubicBezTo>
                    <a:pt x="1297" y="3308"/>
                    <a:pt x="1297" y="3313"/>
                    <a:pt x="1291" y="3313"/>
                  </a:cubicBezTo>
                  <a:cubicBezTo>
                    <a:pt x="1285" y="3313"/>
                    <a:pt x="1280" y="3308"/>
                    <a:pt x="1280" y="3302"/>
                  </a:cubicBezTo>
                  <a:cubicBezTo>
                    <a:pt x="1280" y="3280"/>
                    <a:pt x="1285" y="3269"/>
                    <a:pt x="1291" y="3247"/>
                  </a:cubicBezTo>
                  <a:cubicBezTo>
                    <a:pt x="1297" y="3230"/>
                    <a:pt x="1297" y="3225"/>
                    <a:pt x="1302" y="3208"/>
                  </a:cubicBezTo>
                  <a:cubicBezTo>
                    <a:pt x="1313" y="3197"/>
                    <a:pt x="1319" y="3191"/>
                    <a:pt x="1330" y="3175"/>
                  </a:cubicBezTo>
                  <a:cubicBezTo>
                    <a:pt x="1335" y="3153"/>
                    <a:pt x="1352" y="3147"/>
                    <a:pt x="1363" y="3125"/>
                  </a:cubicBezTo>
                  <a:cubicBezTo>
                    <a:pt x="1369" y="3103"/>
                    <a:pt x="1369" y="3092"/>
                    <a:pt x="1380" y="3069"/>
                  </a:cubicBezTo>
                  <a:cubicBezTo>
                    <a:pt x="1385" y="3058"/>
                    <a:pt x="1396" y="3053"/>
                    <a:pt x="1402" y="3042"/>
                  </a:cubicBezTo>
                  <a:cubicBezTo>
                    <a:pt x="1407" y="3025"/>
                    <a:pt x="1418" y="3020"/>
                    <a:pt x="1424" y="3009"/>
                  </a:cubicBezTo>
                  <a:cubicBezTo>
                    <a:pt x="1430" y="2992"/>
                    <a:pt x="1435" y="2986"/>
                    <a:pt x="1441" y="2975"/>
                  </a:cubicBezTo>
                  <a:cubicBezTo>
                    <a:pt x="1446" y="2959"/>
                    <a:pt x="1463" y="2953"/>
                    <a:pt x="1479" y="2942"/>
                  </a:cubicBezTo>
                  <a:cubicBezTo>
                    <a:pt x="1496" y="2931"/>
                    <a:pt x="1507" y="2914"/>
                    <a:pt x="1529" y="2903"/>
                  </a:cubicBezTo>
                  <a:cubicBezTo>
                    <a:pt x="1551" y="2898"/>
                    <a:pt x="1563" y="2892"/>
                    <a:pt x="1590" y="2887"/>
                  </a:cubicBezTo>
                  <a:cubicBezTo>
                    <a:pt x="1596" y="2881"/>
                    <a:pt x="1601" y="2881"/>
                    <a:pt x="1612" y="2876"/>
                  </a:cubicBezTo>
                  <a:cubicBezTo>
                    <a:pt x="1651" y="2870"/>
                    <a:pt x="1673" y="2864"/>
                    <a:pt x="1712" y="2864"/>
                  </a:cubicBezTo>
                  <a:cubicBezTo>
                    <a:pt x="1751" y="2864"/>
                    <a:pt x="1768" y="2881"/>
                    <a:pt x="1795" y="2903"/>
                  </a:cubicBezTo>
                  <a:cubicBezTo>
                    <a:pt x="1806" y="2914"/>
                    <a:pt x="1812" y="2925"/>
                    <a:pt x="1823" y="2936"/>
                  </a:cubicBezTo>
                  <a:cubicBezTo>
                    <a:pt x="1840" y="2942"/>
                    <a:pt x="1845" y="2942"/>
                    <a:pt x="1862" y="2942"/>
                  </a:cubicBezTo>
                  <a:cubicBezTo>
                    <a:pt x="1873" y="2942"/>
                    <a:pt x="1878" y="2942"/>
                    <a:pt x="1884" y="2936"/>
                  </a:cubicBezTo>
                  <a:cubicBezTo>
                    <a:pt x="1878" y="2920"/>
                    <a:pt x="1856" y="2931"/>
                    <a:pt x="1845" y="2920"/>
                  </a:cubicBezTo>
                  <a:cubicBezTo>
                    <a:pt x="1840" y="2914"/>
                    <a:pt x="1840" y="2909"/>
                    <a:pt x="1834" y="2898"/>
                  </a:cubicBezTo>
                  <a:cubicBezTo>
                    <a:pt x="1828" y="2887"/>
                    <a:pt x="1823" y="2881"/>
                    <a:pt x="1812" y="2870"/>
                  </a:cubicBezTo>
                  <a:cubicBezTo>
                    <a:pt x="1801" y="2853"/>
                    <a:pt x="1795" y="2842"/>
                    <a:pt x="1779" y="2831"/>
                  </a:cubicBezTo>
                  <a:cubicBezTo>
                    <a:pt x="1762" y="2820"/>
                    <a:pt x="1756" y="2815"/>
                    <a:pt x="1745" y="2809"/>
                  </a:cubicBezTo>
                  <a:cubicBezTo>
                    <a:pt x="1734" y="2803"/>
                    <a:pt x="1729" y="2803"/>
                    <a:pt x="1723" y="2798"/>
                  </a:cubicBezTo>
                  <a:cubicBezTo>
                    <a:pt x="1756" y="2798"/>
                    <a:pt x="1773" y="2792"/>
                    <a:pt x="1801" y="2792"/>
                  </a:cubicBezTo>
                  <a:cubicBezTo>
                    <a:pt x="1812" y="2787"/>
                    <a:pt x="1817" y="2787"/>
                    <a:pt x="1828" y="2787"/>
                  </a:cubicBezTo>
                  <a:cubicBezTo>
                    <a:pt x="1840" y="2787"/>
                    <a:pt x="1851" y="2792"/>
                    <a:pt x="1862" y="2798"/>
                  </a:cubicBezTo>
                  <a:cubicBezTo>
                    <a:pt x="1878" y="2803"/>
                    <a:pt x="1884" y="2803"/>
                    <a:pt x="1901" y="2803"/>
                  </a:cubicBezTo>
                  <a:cubicBezTo>
                    <a:pt x="1912" y="2803"/>
                    <a:pt x="1923" y="2798"/>
                    <a:pt x="1917" y="2787"/>
                  </a:cubicBezTo>
                  <a:cubicBezTo>
                    <a:pt x="1906" y="2781"/>
                    <a:pt x="1895" y="2787"/>
                    <a:pt x="1884" y="2787"/>
                  </a:cubicBezTo>
                  <a:cubicBezTo>
                    <a:pt x="1862" y="2776"/>
                    <a:pt x="1851" y="2765"/>
                    <a:pt x="1823" y="2765"/>
                  </a:cubicBezTo>
                  <a:cubicBezTo>
                    <a:pt x="1806" y="2765"/>
                    <a:pt x="1806" y="2765"/>
                    <a:pt x="1806" y="2765"/>
                  </a:cubicBezTo>
                  <a:cubicBezTo>
                    <a:pt x="1784" y="2765"/>
                    <a:pt x="1773" y="2754"/>
                    <a:pt x="1756" y="2743"/>
                  </a:cubicBezTo>
                  <a:cubicBezTo>
                    <a:pt x="1745" y="2737"/>
                    <a:pt x="1740" y="2737"/>
                    <a:pt x="1734" y="2731"/>
                  </a:cubicBezTo>
                  <a:cubicBezTo>
                    <a:pt x="1723" y="2720"/>
                    <a:pt x="1718" y="2709"/>
                    <a:pt x="1707" y="2704"/>
                  </a:cubicBezTo>
                  <a:cubicBezTo>
                    <a:pt x="1701" y="2698"/>
                    <a:pt x="1696" y="2693"/>
                    <a:pt x="1690" y="2687"/>
                  </a:cubicBezTo>
                  <a:cubicBezTo>
                    <a:pt x="1684" y="2687"/>
                    <a:pt x="1673" y="2682"/>
                    <a:pt x="1673" y="2676"/>
                  </a:cubicBezTo>
                  <a:cubicBezTo>
                    <a:pt x="1673" y="2665"/>
                    <a:pt x="1679" y="2659"/>
                    <a:pt x="1690" y="2659"/>
                  </a:cubicBezTo>
                  <a:cubicBezTo>
                    <a:pt x="1696" y="2659"/>
                    <a:pt x="1701" y="2659"/>
                    <a:pt x="1712" y="2659"/>
                  </a:cubicBezTo>
                  <a:cubicBezTo>
                    <a:pt x="1723" y="2659"/>
                    <a:pt x="1729" y="2654"/>
                    <a:pt x="1745" y="2654"/>
                  </a:cubicBezTo>
                  <a:cubicBezTo>
                    <a:pt x="1762" y="2643"/>
                    <a:pt x="1773" y="2643"/>
                    <a:pt x="1795" y="2637"/>
                  </a:cubicBezTo>
                  <a:cubicBezTo>
                    <a:pt x="1790" y="2632"/>
                    <a:pt x="1784" y="2626"/>
                    <a:pt x="1779" y="2621"/>
                  </a:cubicBezTo>
                  <a:cubicBezTo>
                    <a:pt x="1768" y="2610"/>
                    <a:pt x="1756" y="2598"/>
                    <a:pt x="1745" y="2593"/>
                  </a:cubicBezTo>
                  <a:cubicBezTo>
                    <a:pt x="1740" y="2587"/>
                    <a:pt x="1734" y="2587"/>
                    <a:pt x="1729" y="2582"/>
                  </a:cubicBezTo>
                  <a:cubicBezTo>
                    <a:pt x="1723" y="2576"/>
                    <a:pt x="1712" y="2571"/>
                    <a:pt x="1712" y="2565"/>
                  </a:cubicBezTo>
                  <a:cubicBezTo>
                    <a:pt x="1712" y="2554"/>
                    <a:pt x="1723" y="2554"/>
                    <a:pt x="1729" y="2549"/>
                  </a:cubicBezTo>
                  <a:cubicBezTo>
                    <a:pt x="1729" y="2543"/>
                    <a:pt x="1723" y="2543"/>
                    <a:pt x="1718" y="2543"/>
                  </a:cubicBezTo>
                  <a:cubicBezTo>
                    <a:pt x="1712" y="2532"/>
                    <a:pt x="1712" y="2521"/>
                    <a:pt x="1707" y="2515"/>
                  </a:cubicBezTo>
                  <a:cubicBezTo>
                    <a:pt x="1684" y="2488"/>
                    <a:pt x="1668" y="2482"/>
                    <a:pt x="1640" y="2460"/>
                  </a:cubicBezTo>
                  <a:cubicBezTo>
                    <a:pt x="1635" y="2454"/>
                    <a:pt x="1629" y="2449"/>
                    <a:pt x="1623" y="2438"/>
                  </a:cubicBezTo>
                  <a:cubicBezTo>
                    <a:pt x="1618" y="2432"/>
                    <a:pt x="1612" y="2432"/>
                    <a:pt x="1612" y="2421"/>
                  </a:cubicBezTo>
                  <a:cubicBezTo>
                    <a:pt x="1612" y="2382"/>
                    <a:pt x="1612" y="2382"/>
                    <a:pt x="1612" y="2382"/>
                  </a:cubicBezTo>
                  <a:cubicBezTo>
                    <a:pt x="1612" y="2355"/>
                    <a:pt x="1590" y="2344"/>
                    <a:pt x="1585" y="2316"/>
                  </a:cubicBezTo>
                  <a:cubicBezTo>
                    <a:pt x="1579" y="2299"/>
                    <a:pt x="1574" y="2288"/>
                    <a:pt x="1563" y="2271"/>
                  </a:cubicBezTo>
                  <a:cubicBezTo>
                    <a:pt x="1557" y="2260"/>
                    <a:pt x="1546" y="2260"/>
                    <a:pt x="1546" y="2249"/>
                  </a:cubicBezTo>
                  <a:cubicBezTo>
                    <a:pt x="1546" y="2238"/>
                    <a:pt x="1551" y="2233"/>
                    <a:pt x="1563" y="2227"/>
                  </a:cubicBezTo>
                  <a:cubicBezTo>
                    <a:pt x="1568" y="2222"/>
                    <a:pt x="1574" y="2222"/>
                    <a:pt x="1574" y="2216"/>
                  </a:cubicBezTo>
                  <a:cubicBezTo>
                    <a:pt x="1574" y="2211"/>
                    <a:pt x="1568" y="2211"/>
                    <a:pt x="1563" y="2211"/>
                  </a:cubicBezTo>
                  <a:cubicBezTo>
                    <a:pt x="1551" y="2205"/>
                    <a:pt x="1540" y="2211"/>
                    <a:pt x="1524" y="2199"/>
                  </a:cubicBezTo>
                  <a:cubicBezTo>
                    <a:pt x="1518" y="2199"/>
                    <a:pt x="1513" y="2194"/>
                    <a:pt x="1513" y="2188"/>
                  </a:cubicBezTo>
                  <a:cubicBezTo>
                    <a:pt x="1513" y="2177"/>
                    <a:pt x="1524" y="2172"/>
                    <a:pt x="1535" y="2161"/>
                  </a:cubicBezTo>
                  <a:cubicBezTo>
                    <a:pt x="1540" y="2155"/>
                    <a:pt x="1546" y="2150"/>
                    <a:pt x="1546" y="2138"/>
                  </a:cubicBezTo>
                  <a:cubicBezTo>
                    <a:pt x="1529" y="2150"/>
                    <a:pt x="1518" y="2144"/>
                    <a:pt x="1502" y="2144"/>
                  </a:cubicBezTo>
                  <a:cubicBezTo>
                    <a:pt x="1490" y="2150"/>
                    <a:pt x="1490" y="2161"/>
                    <a:pt x="1479" y="2161"/>
                  </a:cubicBezTo>
                  <a:cubicBezTo>
                    <a:pt x="1468" y="2161"/>
                    <a:pt x="1474" y="2150"/>
                    <a:pt x="1468" y="2144"/>
                  </a:cubicBezTo>
                  <a:lnTo>
                    <a:pt x="1468" y="2138"/>
                  </a:lnTo>
                  <a:cubicBezTo>
                    <a:pt x="1468" y="2116"/>
                    <a:pt x="1468" y="2116"/>
                    <a:pt x="1468" y="2116"/>
                  </a:cubicBezTo>
                  <a:cubicBezTo>
                    <a:pt x="1468" y="2111"/>
                    <a:pt x="1479" y="2105"/>
                    <a:pt x="1479" y="2094"/>
                  </a:cubicBezTo>
                  <a:cubicBezTo>
                    <a:pt x="1479" y="2089"/>
                    <a:pt x="1468" y="2083"/>
                    <a:pt x="1468" y="2078"/>
                  </a:cubicBezTo>
                  <a:cubicBezTo>
                    <a:pt x="1463" y="2061"/>
                    <a:pt x="1468" y="2044"/>
                    <a:pt x="1452" y="2044"/>
                  </a:cubicBezTo>
                  <a:cubicBezTo>
                    <a:pt x="1446" y="2044"/>
                    <a:pt x="1446" y="2055"/>
                    <a:pt x="1441" y="2055"/>
                  </a:cubicBezTo>
                  <a:cubicBezTo>
                    <a:pt x="1424" y="2055"/>
                    <a:pt x="1413" y="2050"/>
                    <a:pt x="1402" y="2033"/>
                  </a:cubicBezTo>
                  <a:cubicBezTo>
                    <a:pt x="1396" y="2022"/>
                    <a:pt x="1396" y="2005"/>
                    <a:pt x="1385" y="2005"/>
                  </a:cubicBezTo>
                  <a:cubicBezTo>
                    <a:pt x="1374" y="2005"/>
                    <a:pt x="1374" y="2017"/>
                    <a:pt x="1369" y="2017"/>
                  </a:cubicBezTo>
                  <a:cubicBezTo>
                    <a:pt x="1346" y="2017"/>
                    <a:pt x="1341" y="1989"/>
                    <a:pt x="1341" y="1972"/>
                  </a:cubicBezTo>
                  <a:cubicBezTo>
                    <a:pt x="1330" y="1972"/>
                    <a:pt x="1330" y="1972"/>
                    <a:pt x="1330" y="1972"/>
                  </a:cubicBezTo>
                  <a:cubicBezTo>
                    <a:pt x="1324" y="1972"/>
                    <a:pt x="1324" y="1972"/>
                    <a:pt x="1319" y="1972"/>
                  </a:cubicBezTo>
                  <a:cubicBezTo>
                    <a:pt x="1313" y="1972"/>
                    <a:pt x="1313" y="1961"/>
                    <a:pt x="1308" y="1956"/>
                  </a:cubicBezTo>
                  <a:cubicBezTo>
                    <a:pt x="1308" y="1950"/>
                    <a:pt x="1297" y="1950"/>
                    <a:pt x="1291" y="1945"/>
                  </a:cubicBezTo>
                  <a:cubicBezTo>
                    <a:pt x="1280" y="1945"/>
                    <a:pt x="1258" y="1945"/>
                    <a:pt x="1258" y="1928"/>
                  </a:cubicBezTo>
                  <a:cubicBezTo>
                    <a:pt x="1258" y="1917"/>
                    <a:pt x="1263" y="1906"/>
                    <a:pt x="1252" y="1906"/>
                  </a:cubicBezTo>
                  <a:cubicBezTo>
                    <a:pt x="1241" y="1906"/>
                    <a:pt x="1241" y="1917"/>
                    <a:pt x="1230" y="1917"/>
                  </a:cubicBezTo>
                  <a:cubicBezTo>
                    <a:pt x="1219" y="1917"/>
                    <a:pt x="1213" y="1906"/>
                    <a:pt x="1208" y="1900"/>
                  </a:cubicBezTo>
                  <a:cubicBezTo>
                    <a:pt x="1191" y="1900"/>
                    <a:pt x="1180" y="1900"/>
                    <a:pt x="1169" y="1895"/>
                  </a:cubicBezTo>
                  <a:cubicBezTo>
                    <a:pt x="1164" y="1889"/>
                    <a:pt x="1169" y="1872"/>
                    <a:pt x="1158" y="1872"/>
                  </a:cubicBezTo>
                  <a:cubicBezTo>
                    <a:pt x="1152" y="1872"/>
                    <a:pt x="1152" y="1872"/>
                    <a:pt x="1147" y="1872"/>
                  </a:cubicBezTo>
                  <a:cubicBezTo>
                    <a:pt x="1136" y="1872"/>
                    <a:pt x="1125" y="1872"/>
                    <a:pt x="1125" y="1861"/>
                  </a:cubicBezTo>
                  <a:cubicBezTo>
                    <a:pt x="1119" y="1845"/>
                    <a:pt x="1130" y="1834"/>
                    <a:pt x="1114" y="1850"/>
                  </a:cubicBezTo>
                  <a:cubicBezTo>
                    <a:pt x="1097" y="1850"/>
                    <a:pt x="1097" y="1850"/>
                    <a:pt x="1097" y="1850"/>
                  </a:cubicBezTo>
                  <a:cubicBezTo>
                    <a:pt x="1086" y="1850"/>
                    <a:pt x="1086" y="1845"/>
                    <a:pt x="1075" y="1845"/>
                  </a:cubicBezTo>
                  <a:cubicBezTo>
                    <a:pt x="1069" y="1845"/>
                    <a:pt x="1064" y="1845"/>
                    <a:pt x="1058" y="1839"/>
                  </a:cubicBezTo>
                  <a:cubicBezTo>
                    <a:pt x="1036" y="1823"/>
                    <a:pt x="1064" y="1806"/>
                    <a:pt x="1025" y="1828"/>
                  </a:cubicBezTo>
                  <a:cubicBezTo>
                    <a:pt x="1019" y="1834"/>
                    <a:pt x="1014" y="1839"/>
                    <a:pt x="1003" y="1839"/>
                  </a:cubicBezTo>
                  <a:cubicBezTo>
                    <a:pt x="975" y="1839"/>
                    <a:pt x="997" y="1828"/>
                    <a:pt x="947" y="1828"/>
                  </a:cubicBezTo>
                  <a:cubicBezTo>
                    <a:pt x="925" y="1828"/>
                    <a:pt x="914" y="1812"/>
                    <a:pt x="892" y="1800"/>
                  </a:cubicBezTo>
                  <a:cubicBezTo>
                    <a:pt x="870" y="1789"/>
                    <a:pt x="859" y="1784"/>
                    <a:pt x="837" y="1773"/>
                  </a:cubicBezTo>
                  <a:cubicBezTo>
                    <a:pt x="820" y="1762"/>
                    <a:pt x="803" y="1767"/>
                    <a:pt x="787" y="1756"/>
                  </a:cubicBezTo>
                  <a:cubicBezTo>
                    <a:pt x="776" y="1745"/>
                    <a:pt x="765" y="1739"/>
                    <a:pt x="753" y="1728"/>
                  </a:cubicBezTo>
                  <a:cubicBezTo>
                    <a:pt x="748" y="1723"/>
                    <a:pt x="742" y="1717"/>
                    <a:pt x="731" y="1717"/>
                  </a:cubicBezTo>
                  <a:cubicBezTo>
                    <a:pt x="692" y="1717"/>
                    <a:pt x="692" y="1717"/>
                    <a:pt x="692" y="1717"/>
                  </a:cubicBezTo>
                  <a:cubicBezTo>
                    <a:pt x="681" y="1717"/>
                    <a:pt x="676" y="1712"/>
                    <a:pt x="659" y="1712"/>
                  </a:cubicBezTo>
                  <a:cubicBezTo>
                    <a:pt x="637" y="1706"/>
                    <a:pt x="626" y="1706"/>
                    <a:pt x="609" y="1690"/>
                  </a:cubicBezTo>
                  <a:cubicBezTo>
                    <a:pt x="593" y="1684"/>
                    <a:pt x="582" y="1684"/>
                    <a:pt x="576" y="1667"/>
                  </a:cubicBezTo>
                  <a:cubicBezTo>
                    <a:pt x="565" y="1651"/>
                    <a:pt x="559" y="1634"/>
                    <a:pt x="537" y="1634"/>
                  </a:cubicBezTo>
                  <a:cubicBezTo>
                    <a:pt x="521" y="1634"/>
                    <a:pt x="521" y="1634"/>
                    <a:pt x="521" y="1634"/>
                  </a:cubicBezTo>
                  <a:cubicBezTo>
                    <a:pt x="504" y="1634"/>
                    <a:pt x="493" y="1640"/>
                    <a:pt x="471" y="1640"/>
                  </a:cubicBezTo>
                  <a:cubicBezTo>
                    <a:pt x="449" y="1640"/>
                    <a:pt x="449" y="1640"/>
                    <a:pt x="449" y="1640"/>
                  </a:cubicBezTo>
                  <a:cubicBezTo>
                    <a:pt x="438" y="1640"/>
                    <a:pt x="426" y="1629"/>
                    <a:pt x="415" y="1623"/>
                  </a:cubicBezTo>
                  <a:cubicBezTo>
                    <a:pt x="382" y="1618"/>
                    <a:pt x="366" y="1612"/>
                    <a:pt x="332" y="1612"/>
                  </a:cubicBezTo>
                  <a:cubicBezTo>
                    <a:pt x="316" y="1612"/>
                    <a:pt x="305" y="1612"/>
                    <a:pt x="288" y="1618"/>
                  </a:cubicBezTo>
                  <a:cubicBezTo>
                    <a:pt x="277" y="1618"/>
                    <a:pt x="277" y="1623"/>
                    <a:pt x="271" y="1623"/>
                  </a:cubicBezTo>
                  <a:cubicBezTo>
                    <a:pt x="249" y="1623"/>
                    <a:pt x="249" y="1623"/>
                    <a:pt x="249" y="1623"/>
                  </a:cubicBezTo>
                  <a:cubicBezTo>
                    <a:pt x="227" y="1623"/>
                    <a:pt x="216" y="1612"/>
                    <a:pt x="199" y="1601"/>
                  </a:cubicBezTo>
                  <a:cubicBezTo>
                    <a:pt x="177" y="1590"/>
                    <a:pt x="166" y="1579"/>
                    <a:pt x="149" y="1562"/>
                  </a:cubicBezTo>
                  <a:cubicBezTo>
                    <a:pt x="133" y="1551"/>
                    <a:pt x="127" y="1546"/>
                    <a:pt x="105" y="1540"/>
                  </a:cubicBezTo>
                  <a:cubicBezTo>
                    <a:pt x="88" y="1534"/>
                    <a:pt x="83" y="1534"/>
                    <a:pt x="66" y="1529"/>
                  </a:cubicBezTo>
                  <a:cubicBezTo>
                    <a:pt x="61" y="1529"/>
                    <a:pt x="55" y="1529"/>
                    <a:pt x="50" y="1523"/>
                  </a:cubicBezTo>
                  <a:cubicBezTo>
                    <a:pt x="39" y="1518"/>
                    <a:pt x="39" y="1507"/>
                    <a:pt x="39" y="1496"/>
                  </a:cubicBezTo>
                  <a:cubicBezTo>
                    <a:pt x="33" y="1479"/>
                    <a:pt x="0" y="1485"/>
                    <a:pt x="0" y="1468"/>
                  </a:cubicBezTo>
                  <a:cubicBezTo>
                    <a:pt x="0" y="1457"/>
                    <a:pt x="16" y="1462"/>
                    <a:pt x="16" y="1451"/>
                  </a:cubicBezTo>
                  <a:cubicBezTo>
                    <a:pt x="16" y="1440"/>
                    <a:pt x="11" y="1440"/>
                    <a:pt x="11" y="1429"/>
                  </a:cubicBezTo>
                  <a:cubicBezTo>
                    <a:pt x="11" y="1418"/>
                    <a:pt x="27" y="1401"/>
                    <a:pt x="22" y="1396"/>
                  </a:cubicBezTo>
                  <a:lnTo>
                    <a:pt x="22" y="1396"/>
                  </a:lnTo>
                  <a:cubicBezTo>
                    <a:pt x="55" y="1396"/>
                    <a:pt x="72" y="1396"/>
                    <a:pt x="105" y="1401"/>
                  </a:cubicBezTo>
                  <a:cubicBezTo>
                    <a:pt x="100" y="1363"/>
                    <a:pt x="83" y="1346"/>
                    <a:pt x="72" y="1313"/>
                  </a:cubicBezTo>
                  <a:cubicBezTo>
                    <a:pt x="61" y="1285"/>
                    <a:pt x="61" y="1268"/>
                    <a:pt x="50" y="1241"/>
                  </a:cubicBezTo>
                  <a:cubicBezTo>
                    <a:pt x="44" y="1230"/>
                    <a:pt x="39" y="1224"/>
                    <a:pt x="39" y="1213"/>
                  </a:cubicBezTo>
                  <a:cubicBezTo>
                    <a:pt x="22" y="1180"/>
                    <a:pt x="22" y="1158"/>
                    <a:pt x="22" y="1124"/>
                  </a:cubicBezTo>
                  <a:cubicBezTo>
                    <a:pt x="22" y="1097"/>
                    <a:pt x="39" y="1080"/>
                    <a:pt x="44" y="1058"/>
                  </a:cubicBezTo>
                  <a:cubicBezTo>
                    <a:pt x="50" y="1036"/>
                    <a:pt x="44" y="1019"/>
                    <a:pt x="44" y="997"/>
                  </a:cubicBezTo>
                  <a:close/>
                  <a:moveTo>
                    <a:pt x="1756" y="3202"/>
                  </a:moveTo>
                  <a:lnTo>
                    <a:pt x="1756" y="3202"/>
                  </a:lnTo>
                  <a:cubicBezTo>
                    <a:pt x="1745" y="3202"/>
                    <a:pt x="1740" y="3219"/>
                    <a:pt x="1729" y="3225"/>
                  </a:cubicBezTo>
                  <a:cubicBezTo>
                    <a:pt x="1707" y="3247"/>
                    <a:pt x="1690" y="3247"/>
                    <a:pt x="1679" y="3275"/>
                  </a:cubicBezTo>
                  <a:cubicBezTo>
                    <a:pt x="1723" y="3286"/>
                    <a:pt x="1740" y="3297"/>
                    <a:pt x="1779" y="3297"/>
                  </a:cubicBezTo>
                  <a:cubicBezTo>
                    <a:pt x="1812" y="3297"/>
                    <a:pt x="1812" y="3297"/>
                    <a:pt x="1812" y="3297"/>
                  </a:cubicBezTo>
                  <a:cubicBezTo>
                    <a:pt x="1812" y="3275"/>
                    <a:pt x="1812" y="3275"/>
                    <a:pt x="1812" y="3275"/>
                  </a:cubicBezTo>
                  <a:cubicBezTo>
                    <a:pt x="1784" y="3252"/>
                    <a:pt x="1790" y="3202"/>
                    <a:pt x="1756" y="3202"/>
                  </a:cubicBezTo>
                  <a:close/>
                  <a:moveTo>
                    <a:pt x="1729" y="2604"/>
                  </a:moveTo>
                  <a:lnTo>
                    <a:pt x="1729" y="2604"/>
                  </a:lnTo>
                  <a:cubicBezTo>
                    <a:pt x="1718" y="2598"/>
                    <a:pt x="1707" y="2598"/>
                    <a:pt x="1696" y="2593"/>
                  </a:cubicBezTo>
                  <a:cubicBezTo>
                    <a:pt x="1696" y="2598"/>
                    <a:pt x="1690" y="2604"/>
                    <a:pt x="1690" y="2610"/>
                  </a:cubicBezTo>
                  <a:cubicBezTo>
                    <a:pt x="1690" y="2615"/>
                    <a:pt x="1701" y="2621"/>
                    <a:pt x="1707" y="2626"/>
                  </a:cubicBezTo>
                  <a:cubicBezTo>
                    <a:pt x="1712" y="2632"/>
                    <a:pt x="1712" y="2643"/>
                    <a:pt x="1723" y="2643"/>
                  </a:cubicBezTo>
                  <a:cubicBezTo>
                    <a:pt x="1734" y="2643"/>
                    <a:pt x="1751" y="2637"/>
                    <a:pt x="1751" y="2626"/>
                  </a:cubicBezTo>
                  <a:cubicBezTo>
                    <a:pt x="1751" y="2615"/>
                    <a:pt x="1734" y="2604"/>
                    <a:pt x="1729" y="2604"/>
                  </a:cubicBezTo>
                  <a:close/>
                  <a:moveTo>
                    <a:pt x="360" y="0"/>
                  </a:moveTo>
                  <a:lnTo>
                    <a:pt x="360" y="0"/>
                  </a:lnTo>
                  <a:cubicBezTo>
                    <a:pt x="288" y="0"/>
                    <a:pt x="316" y="0"/>
                    <a:pt x="343" y="45"/>
                  </a:cubicBezTo>
                  <a:cubicBezTo>
                    <a:pt x="349" y="56"/>
                    <a:pt x="354" y="72"/>
                    <a:pt x="366" y="72"/>
                  </a:cubicBezTo>
                  <a:cubicBezTo>
                    <a:pt x="371" y="72"/>
                    <a:pt x="377" y="61"/>
                    <a:pt x="382" y="61"/>
                  </a:cubicBezTo>
                  <a:cubicBezTo>
                    <a:pt x="388" y="61"/>
                    <a:pt x="388" y="72"/>
                    <a:pt x="393" y="78"/>
                  </a:cubicBezTo>
                  <a:cubicBezTo>
                    <a:pt x="404" y="83"/>
                    <a:pt x="410" y="89"/>
                    <a:pt x="421" y="95"/>
                  </a:cubicBezTo>
                  <a:cubicBezTo>
                    <a:pt x="426" y="100"/>
                    <a:pt x="432" y="106"/>
                    <a:pt x="438" y="106"/>
                  </a:cubicBezTo>
                  <a:cubicBezTo>
                    <a:pt x="449" y="106"/>
                    <a:pt x="449" y="95"/>
                    <a:pt x="460" y="83"/>
                  </a:cubicBezTo>
                  <a:cubicBezTo>
                    <a:pt x="504" y="117"/>
                    <a:pt x="487" y="167"/>
                    <a:pt x="526" y="205"/>
                  </a:cubicBezTo>
                  <a:cubicBezTo>
                    <a:pt x="543" y="222"/>
                    <a:pt x="565" y="222"/>
                    <a:pt x="587" y="233"/>
                  </a:cubicBezTo>
                  <a:cubicBezTo>
                    <a:pt x="604" y="239"/>
                    <a:pt x="615" y="250"/>
                    <a:pt x="632" y="250"/>
                  </a:cubicBezTo>
                  <a:cubicBezTo>
                    <a:pt x="665" y="250"/>
                    <a:pt x="681" y="244"/>
                    <a:pt x="704" y="222"/>
                  </a:cubicBezTo>
                  <a:cubicBezTo>
                    <a:pt x="715" y="211"/>
                    <a:pt x="726" y="205"/>
                    <a:pt x="726" y="189"/>
                  </a:cubicBezTo>
                  <a:cubicBezTo>
                    <a:pt x="726" y="172"/>
                    <a:pt x="726" y="172"/>
                    <a:pt x="726" y="172"/>
                  </a:cubicBezTo>
                  <a:cubicBezTo>
                    <a:pt x="704" y="172"/>
                    <a:pt x="698" y="172"/>
                    <a:pt x="676" y="167"/>
                  </a:cubicBezTo>
                  <a:cubicBezTo>
                    <a:pt x="659" y="167"/>
                    <a:pt x="648" y="172"/>
                    <a:pt x="637" y="161"/>
                  </a:cubicBezTo>
                  <a:cubicBezTo>
                    <a:pt x="626" y="144"/>
                    <a:pt x="620" y="139"/>
                    <a:pt x="609" y="122"/>
                  </a:cubicBezTo>
                  <a:cubicBezTo>
                    <a:pt x="604" y="117"/>
                    <a:pt x="598" y="106"/>
                    <a:pt x="593" y="95"/>
                  </a:cubicBezTo>
                  <a:cubicBezTo>
                    <a:pt x="582" y="72"/>
                    <a:pt x="565" y="67"/>
                    <a:pt x="548" y="50"/>
                  </a:cubicBezTo>
                  <a:cubicBezTo>
                    <a:pt x="537" y="39"/>
                    <a:pt x="532" y="28"/>
                    <a:pt x="515" y="28"/>
                  </a:cubicBezTo>
                  <a:cubicBezTo>
                    <a:pt x="504" y="28"/>
                    <a:pt x="504" y="39"/>
                    <a:pt x="499" y="50"/>
                  </a:cubicBezTo>
                  <a:cubicBezTo>
                    <a:pt x="476" y="39"/>
                    <a:pt x="460" y="45"/>
                    <a:pt x="443" y="39"/>
                  </a:cubicBezTo>
                  <a:cubicBezTo>
                    <a:pt x="438" y="34"/>
                    <a:pt x="438" y="28"/>
                    <a:pt x="438" y="23"/>
                  </a:cubicBezTo>
                  <a:cubicBezTo>
                    <a:pt x="426" y="11"/>
                    <a:pt x="415" y="23"/>
                    <a:pt x="404" y="17"/>
                  </a:cubicBezTo>
                  <a:cubicBezTo>
                    <a:pt x="388" y="11"/>
                    <a:pt x="382" y="0"/>
                    <a:pt x="360" y="0"/>
                  </a:cubicBezTo>
                  <a:close/>
                  <a:moveTo>
                    <a:pt x="332" y="410"/>
                  </a:moveTo>
                  <a:lnTo>
                    <a:pt x="332" y="410"/>
                  </a:lnTo>
                  <a:cubicBezTo>
                    <a:pt x="332" y="416"/>
                    <a:pt x="332" y="416"/>
                    <a:pt x="332" y="422"/>
                  </a:cubicBezTo>
                  <a:cubicBezTo>
                    <a:pt x="349" y="427"/>
                    <a:pt x="354" y="444"/>
                    <a:pt x="371" y="444"/>
                  </a:cubicBezTo>
                  <a:cubicBezTo>
                    <a:pt x="415" y="444"/>
                    <a:pt x="415" y="444"/>
                    <a:pt x="415" y="444"/>
                  </a:cubicBezTo>
                  <a:cubicBezTo>
                    <a:pt x="438" y="444"/>
                    <a:pt x="449" y="455"/>
                    <a:pt x="471" y="460"/>
                  </a:cubicBezTo>
                  <a:cubicBezTo>
                    <a:pt x="504" y="466"/>
                    <a:pt x="521" y="471"/>
                    <a:pt x="554" y="477"/>
                  </a:cubicBezTo>
                  <a:cubicBezTo>
                    <a:pt x="582" y="483"/>
                    <a:pt x="598" y="494"/>
                    <a:pt x="626" y="505"/>
                  </a:cubicBezTo>
                  <a:cubicBezTo>
                    <a:pt x="637" y="510"/>
                    <a:pt x="654" y="505"/>
                    <a:pt x="665" y="516"/>
                  </a:cubicBezTo>
                  <a:cubicBezTo>
                    <a:pt x="670" y="521"/>
                    <a:pt x="676" y="538"/>
                    <a:pt x="687" y="538"/>
                  </a:cubicBezTo>
                  <a:cubicBezTo>
                    <a:pt x="698" y="538"/>
                    <a:pt x="698" y="521"/>
                    <a:pt x="709" y="516"/>
                  </a:cubicBezTo>
                  <a:cubicBezTo>
                    <a:pt x="726" y="510"/>
                    <a:pt x="742" y="510"/>
                    <a:pt x="759" y="510"/>
                  </a:cubicBezTo>
                  <a:cubicBezTo>
                    <a:pt x="787" y="510"/>
                    <a:pt x="798" y="521"/>
                    <a:pt x="825" y="521"/>
                  </a:cubicBezTo>
                  <a:cubicBezTo>
                    <a:pt x="864" y="521"/>
                    <a:pt x="864" y="521"/>
                    <a:pt x="864" y="521"/>
                  </a:cubicBezTo>
                  <a:cubicBezTo>
                    <a:pt x="881" y="521"/>
                    <a:pt x="892" y="510"/>
                    <a:pt x="903" y="505"/>
                  </a:cubicBezTo>
                  <a:cubicBezTo>
                    <a:pt x="920" y="499"/>
                    <a:pt x="947" y="505"/>
                    <a:pt x="947" y="483"/>
                  </a:cubicBezTo>
                  <a:cubicBezTo>
                    <a:pt x="947" y="471"/>
                    <a:pt x="936" y="460"/>
                    <a:pt x="920" y="460"/>
                  </a:cubicBezTo>
                  <a:cubicBezTo>
                    <a:pt x="859" y="460"/>
                    <a:pt x="859" y="460"/>
                    <a:pt x="859" y="460"/>
                  </a:cubicBezTo>
                  <a:cubicBezTo>
                    <a:pt x="809" y="460"/>
                    <a:pt x="781" y="460"/>
                    <a:pt x="726" y="449"/>
                  </a:cubicBezTo>
                  <a:cubicBezTo>
                    <a:pt x="698" y="444"/>
                    <a:pt x="687" y="427"/>
                    <a:pt x="659" y="427"/>
                  </a:cubicBezTo>
                  <a:cubicBezTo>
                    <a:pt x="620" y="427"/>
                    <a:pt x="620" y="427"/>
                    <a:pt x="620" y="427"/>
                  </a:cubicBezTo>
                  <a:cubicBezTo>
                    <a:pt x="587" y="433"/>
                    <a:pt x="571" y="438"/>
                    <a:pt x="543" y="438"/>
                  </a:cubicBezTo>
                  <a:cubicBezTo>
                    <a:pt x="499" y="438"/>
                    <a:pt x="482" y="405"/>
                    <a:pt x="443" y="405"/>
                  </a:cubicBezTo>
                  <a:cubicBezTo>
                    <a:pt x="426" y="405"/>
                    <a:pt x="421" y="416"/>
                    <a:pt x="404" y="410"/>
                  </a:cubicBezTo>
                  <a:cubicBezTo>
                    <a:pt x="377" y="410"/>
                    <a:pt x="360" y="410"/>
                    <a:pt x="332" y="41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25677ED1-3A96-F048-904C-9A2D0149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78" y="3506788"/>
              <a:ext cx="822271" cy="657225"/>
            </a:xfrm>
            <a:custGeom>
              <a:avLst/>
              <a:gdLst>
                <a:gd name="T0" fmla="*/ 2244 w 2284"/>
                <a:gd name="T1" fmla="*/ 427 h 1824"/>
                <a:gd name="T2" fmla="*/ 1590 w 2284"/>
                <a:gd name="T3" fmla="*/ 1800 h 1824"/>
                <a:gd name="T4" fmla="*/ 387 w 2284"/>
                <a:gd name="T5" fmla="*/ 56 h 1824"/>
                <a:gd name="T6" fmla="*/ 404 w 2284"/>
                <a:gd name="T7" fmla="*/ 122 h 1824"/>
                <a:gd name="T8" fmla="*/ 277 w 2284"/>
                <a:gd name="T9" fmla="*/ 72 h 1824"/>
                <a:gd name="T10" fmla="*/ 581 w 2284"/>
                <a:gd name="T11" fmla="*/ 34 h 1824"/>
                <a:gd name="T12" fmla="*/ 537 w 2284"/>
                <a:gd name="T13" fmla="*/ 144 h 1824"/>
                <a:gd name="T14" fmla="*/ 11 w 2284"/>
                <a:gd name="T15" fmla="*/ 488 h 1824"/>
                <a:gd name="T16" fmla="*/ 465 w 2284"/>
                <a:gd name="T17" fmla="*/ 311 h 1824"/>
                <a:gd name="T18" fmla="*/ 432 w 2284"/>
                <a:gd name="T19" fmla="*/ 361 h 1824"/>
                <a:gd name="T20" fmla="*/ 565 w 2284"/>
                <a:gd name="T21" fmla="*/ 405 h 1824"/>
                <a:gd name="T22" fmla="*/ 410 w 2284"/>
                <a:gd name="T23" fmla="*/ 471 h 1824"/>
                <a:gd name="T24" fmla="*/ 260 w 2284"/>
                <a:gd name="T25" fmla="*/ 815 h 1824"/>
                <a:gd name="T26" fmla="*/ 0 w 2284"/>
                <a:gd name="T27" fmla="*/ 793 h 1824"/>
                <a:gd name="T28" fmla="*/ 282 w 2284"/>
                <a:gd name="T29" fmla="*/ 765 h 1824"/>
                <a:gd name="T30" fmla="*/ 2061 w 2284"/>
                <a:gd name="T31" fmla="*/ 1701 h 1824"/>
                <a:gd name="T32" fmla="*/ 1934 w 2284"/>
                <a:gd name="T33" fmla="*/ 1684 h 1824"/>
                <a:gd name="T34" fmla="*/ 1867 w 2284"/>
                <a:gd name="T35" fmla="*/ 1618 h 1824"/>
                <a:gd name="T36" fmla="*/ 1729 w 2284"/>
                <a:gd name="T37" fmla="*/ 1551 h 1824"/>
                <a:gd name="T38" fmla="*/ 1690 w 2284"/>
                <a:gd name="T39" fmla="*/ 1363 h 1824"/>
                <a:gd name="T40" fmla="*/ 1756 w 2284"/>
                <a:gd name="T41" fmla="*/ 1235 h 1824"/>
                <a:gd name="T42" fmla="*/ 1618 w 2284"/>
                <a:gd name="T43" fmla="*/ 1440 h 1824"/>
                <a:gd name="T44" fmla="*/ 1557 w 2284"/>
                <a:gd name="T45" fmla="*/ 1590 h 1824"/>
                <a:gd name="T46" fmla="*/ 1379 w 2284"/>
                <a:gd name="T47" fmla="*/ 1745 h 1824"/>
                <a:gd name="T48" fmla="*/ 1302 w 2284"/>
                <a:gd name="T49" fmla="*/ 1601 h 1824"/>
                <a:gd name="T50" fmla="*/ 1346 w 2284"/>
                <a:gd name="T51" fmla="*/ 1523 h 1824"/>
                <a:gd name="T52" fmla="*/ 1285 w 2284"/>
                <a:gd name="T53" fmla="*/ 1379 h 1824"/>
                <a:gd name="T54" fmla="*/ 1152 w 2284"/>
                <a:gd name="T55" fmla="*/ 1280 h 1824"/>
                <a:gd name="T56" fmla="*/ 980 w 2284"/>
                <a:gd name="T57" fmla="*/ 1235 h 1824"/>
                <a:gd name="T58" fmla="*/ 1030 w 2284"/>
                <a:gd name="T59" fmla="*/ 1141 h 1824"/>
                <a:gd name="T60" fmla="*/ 1235 w 2284"/>
                <a:gd name="T61" fmla="*/ 1169 h 1824"/>
                <a:gd name="T62" fmla="*/ 1474 w 2284"/>
                <a:gd name="T63" fmla="*/ 1037 h 1824"/>
                <a:gd name="T64" fmla="*/ 1629 w 2284"/>
                <a:gd name="T65" fmla="*/ 1086 h 1824"/>
                <a:gd name="T66" fmla="*/ 1695 w 2284"/>
                <a:gd name="T67" fmla="*/ 1074 h 1824"/>
                <a:gd name="T68" fmla="*/ 1773 w 2284"/>
                <a:gd name="T69" fmla="*/ 1003 h 1824"/>
                <a:gd name="T70" fmla="*/ 1784 w 2284"/>
                <a:gd name="T71" fmla="*/ 898 h 1824"/>
                <a:gd name="T72" fmla="*/ 1601 w 2284"/>
                <a:gd name="T73" fmla="*/ 942 h 1824"/>
                <a:gd name="T74" fmla="*/ 1374 w 2284"/>
                <a:gd name="T75" fmla="*/ 959 h 1824"/>
                <a:gd name="T76" fmla="*/ 1125 w 2284"/>
                <a:gd name="T77" fmla="*/ 948 h 1824"/>
                <a:gd name="T78" fmla="*/ 958 w 2284"/>
                <a:gd name="T79" fmla="*/ 832 h 1824"/>
                <a:gd name="T80" fmla="*/ 925 w 2284"/>
                <a:gd name="T81" fmla="*/ 693 h 1824"/>
                <a:gd name="T82" fmla="*/ 809 w 2284"/>
                <a:gd name="T83" fmla="*/ 638 h 1824"/>
                <a:gd name="T84" fmla="*/ 703 w 2284"/>
                <a:gd name="T85" fmla="*/ 588 h 1824"/>
                <a:gd name="T86" fmla="*/ 609 w 2284"/>
                <a:gd name="T87" fmla="*/ 627 h 1824"/>
                <a:gd name="T88" fmla="*/ 548 w 2284"/>
                <a:gd name="T89" fmla="*/ 532 h 1824"/>
                <a:gd name="T90" fmla="*/ 714 w 2284"/>
                <a:gd name="T91" fmla="*/ 322 h 1824"/>
                <a:gd name="T92" fmla="*/ 1003 w 2284"/>
                <a:gd name="T93" fmla="*/ 189 h 1824"/>
                <a:gd name="T94" fmla="*/ 1379 w 2284"/>
                <a:gd name="T95" fmla="*/ 183 h 1824"/>
                <a:gd name="T96" fmla="*/ 1573 w 2284"/>
                <a:gd name="T97" fmla="*/ 300 h 1824"/>
                <a:gd name="T98" fmla="*/ 1806 w 2284"/>
                <a:gd name="T99" fmla="*/ 333 h 1824"/>
                <a:gd name="T100" fmla="*/ 1917 w 2284"/>
                <a:gd name="T101" fmla="*/ 593 h 1824"/>
                <a:gd name="T102" fmla="*/ 1884 w 2284"/>
                <a:gd name="T103" fmla="*/ 826 h 1824"/>
                <a:gd name="T104" fmla="*/ 1989 w 2284"/>
                <a:gd name="T105" fmla="*/ 1135 h 1824"/>
                <a:gd name="T106" fmla="*/ 2033 w 2284"/>
                <a:gd name="T107" fmla="*/ 1063 h 1824"/>
                <a:gd name="T108" fmla="*/ 2133 w 2284"/>
                <a:gd name="T109" fmla="*/ 1263 h 1824"/>
                <a:gd name="T110" fmla="*/ 2194 w 2284"/>
                <a:gd name="T111" fmla="*/ 1667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4" h="1824">
                  <a:moveTo>
                    <a:pt x="2194" y="388"/>
                  </a:moveTo>
                  <a:lnTo>
                    <a:pt x="2194" y="388"/>
                  </a:lnTo>
                  <a:cubicBezTo>
                    <a:pt x="2177" y="388"/>
                    <a:pt x="2166" y="399"/>
                    <a:pt x="2166" y="416"/>
                  </a:cubicBezTo>
                  <a:cubicBezTo>
                    <a:pt x="2166" y="466"/>
                    <a:pt x="2222" y="488"/>
                    <a:pt x="2266" y="488"/>
                  </a:cubicBezTo>
                  <a:cubicBezTo>
                    <a:pt x="2283" y="488"/>
                    <a:pt x="2283" y="488"/>
                    <a:pt x="2283" y="488"/>
                  </a:cubicBezTo>
                  <a:cubicBezTo>
                    <a:pt x="2283" y="471"/>
                    <a:pt x="2283" y="471"/>
                    <a:pt x="2283" y="471"/>
                  </a:cubicBezTo>
                  <a:cubicBezTo>
                    <a:pt x="2283" y="449"/>
                    <a:pt x="2261" y="444"/>
                    <a:pt x="2244" y="427"/>
                  </a:cubicBezTo>
                  <a:cubicBezTo>
                    <a:pt x="2227" y="416"/>
                    <a:pt x="2222" y="388"/>
                    <a:pt x="2194" y="388"/>
                  </a:cubicBezTo>
                  <a:close/>
                  <a:moveTo>
                    <a:pt x="1562" y="1756"/>
                  </a:moveTo>
                  <a:lnTo>
                    <a:pt x="1562" y="1756"/>
                  </a:lnTo>
                  <a:cubicBezTo>
                    <a:pt x="1557" y="1756"/>
                    <a:pt x="1551" y="1751"/>
                    <a:pt x="1546" y="1751"/>
                  </a:cubicBezTo>
                  <a:cubicBezTo>
                    <a:pt x="1535" y="1751"/>
                    <a:pt x="1529" y="1756"/>
                    <a:pt x="1529" y="1767"/>
                  </a:cubicBezTo>
                  <a:cubicBezTo>
                    <a:pt x="1529" y="1784"/>
                    <a:pt x="1551" y="1784"/>
                    <a:pt x="1573" y="1784"/>
                  </a:cubicBezTo>
                  <a:cubicBezTo>
                    <a:pt x="1579" y="1789"/>
                    <a:pt x="1579" y="1795"/>
                    <a:pt x="1590" y="1800"/>
                  </a:cubicBezTo>
                  <a:cubicBezTo>
                    <a:pt x="1706" y="1823"/>
                    <a:pt x="1579" y="1784"/>
                    <a:pt x="1562" y="1756"/>
                  </a:cubicBezTo>
                  <a:close/>
                  <a:moveTo>
                    <a:pt x="537" y="144"/>
                  </a:moveTo>
                  <a:lnTo>
                    <a:pt x="537" y="144"/>
                  </a:lnTo>
                  <a:cubicBezTo>
                    <a:pt x="509" y="128"/>
                    <a:pt x="504" y="95"/>
                    <a:pt x="471" y="89"/>
                  </a:cubicBezTo>
                  <a:cubicBezTo>
                    <a:pt x="437" y="89"/>
                    <a:pt x="437" y="28"/>
                    <a:pt x="404" y="28"/>
                  </a:cubicBezTo>
                  <a:cubicBezTo>
                    <a:pt x="399" y="28"/>
                    <a:pt x="393" y="34"/>
                    <a:pt x="387" y="3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7" y="67"/>
                    <a:pt x="404" y="72"/>
                    <a:pt x="410" y="84"/>
                  </a:cubicBezTo>
                  <a:cubicBezTo>
                    <a:pt x="421" y="95"/>
                    <a:pt x="415" y="117"/>
                    <a:pt x="432" y="117"/>
                  </a:cubicBezTo>
                  <a:cubicBezTo>
                    <a:pt x="448" y="117"/>
                    <a:pt x="460" y="100"/>
                    <a:pt x="476" y="100"/>
                  </a:cubicBezTo>
                  <a:cubicBezTo>
                    <a:pt x="498" y="100"/>
                    <a:pt x="504" y="133"/>
                    <a:pt x="504" y="156"/>
                  </a:cubicBezTo>
                  <a:cubicBezTo>
                    <a:pt x="504" y="172"/>
                    <a:pt x="482" y="172"/>
                    <a:pt x="471" y="178"/>
                  </a:cubicBezTo>
                  <a:cubicBezTo>
                    <a:pt x="460" y="183"/>
                    <a:pt x="448" y="189"/>
                    <a:pt x="437" y="189"/>
                  </a:cubicBezTo>
                  <a:cubicBezTo>
                    <a:pt x="410" y="189"/>
                    <a:pt x="404" y="150"/>
                    <a:pt x="404" y="122"/>
                  </a:cubicBezTo>
                  <a:cubicBezTo>
                    <a:pt x="376" y="122"/>
                    <a:pt x="376" y="122"/>
                    <a:pt x="376" y="122"/>
                  </a:cubicBezTo>
                  <a:cubicBezTo>
                    <a:pt x="360" y="139"/>
                    <a:pt x="360" y="156"/>
                    <a:pt x="343" y="167"/>
                  </a:cubicBezTo>
                  <a:cubicBezTo>
                    <a:pt x="343" y="139"/>
                    <a:pt x="338" y="111"/>
                    <a:pt x="315" y="111"/>
                  </a:cubicBezTo>
                  <a:cubicBezTo>
                    <a:pt x="299" y="111"/>
                    <a:pt x="282" y="111"/>
                    <a:pt x="260" y="111"/>
                  </a:cubicBezTo>
                  <a:cubicBezTo>
                    <a:pt x="249" y="100"/>
                    <a:pt x="232" y="100"/>
                    <a:pt x="232" y="89"/>
                  </a:cubicBezTo>
                  <a:cubicBezTo>
                    <a:pt x="232" y="84"/>
                    <a:pt x="232" y="78"/>
                    <a:pt x="238" y="72"/>
                  </a:cubicBezTo>
                  <a:cubicBezTo>
                    <a:pt x="277" y="72"/>
                    <a:pt x="277" y="72"/>
                    <a:pt x="277" y="72"/>
                  </a:cubicBezTo>
                  <a:cubicBezTo>
                    <a:pt x="277" y="45"/>
                    <a:pt x="299" y="28"/>
                    <a:pt x="327" y="23"/>
                  </a:cubicBezTo>
                  <a:cubicBezTo>
                    <a:pt x="354" y="11"/>
                    <a:pt x="365" y="0"/>
                    <a:pt x="393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8" y="0"/>
                    <a:pt x="454" y="0"/>
                    <a:pt x="465" y="0"/>
                  </a:cubicBezTo>
                  <a:cubicBezTo>
                    <a:pt x="487" y="0"/>
                    <a:pt x="498" y="11"/>
                    <a:pt x="520" y="11"/>
                  </a:cubicBezTo>
                  <a:cubicBezTo>
                    <a:pt x="537" y="17"/>
                    <a:pt x="548" y="11"/>
                    <a:pt x="565" y="11"/>
                  </a:cubicBezTo>
                  <a:cubicBezTo>
                    <a:pt x="570" y="11"/>
                    <a:pt x="570" y="28"/>
                    <a:pt x="581" y="34"/>
                  </a:cubicBezTo>
                  <a:cubicBezTo>
                    <a:pt x="593" y="39"/>
                    <a:pt x="604" y="28"/>
                    <a:pt x="615" y="34"/>
                  </a:cubicBezTo>
                  <a:cubicBezTo>
                    <a:pt x="631" y="39"/>
                    <a:pt x="631" y="50"/>
                    <a:pt x="642" y="61"/>
                  </a:cubicBezTo>
                  <a:cubicBezTo>
                    <a:pt x="653" y="72"/>
                    <a:pt x="665" y="89"/>
                    <a:pt x="665" y="106"/>
                  </a:cubicBezTo>
                  <a:cubicBezTo>
                    <a:pt x="665" y="128"/>
                    <a:pt x="659" y="144"/>
                    <a:pt x="637" y="144"/>
                  </a:cubicBezTo>
                  <a:cubicBezTo>
                    <a:pt x="626" y="144"/>
                    <a:pt x="620" y="128"/>
                    <a:pt x="604" y="128"/>
                  </a:cubicBezTo>
                  <a:cubicBezTo>
                    <a:pt x="587" y="128"/>
                    <a:pt x="581" y="150"/>
                    <a:pt x="565" y="150"/>
                  </a:cubicBezTo>
                  <a:cubicBezTo>
                    <a:pt x="548" y="150"/>
                    <a:pt x="548" y="144"/>
                    <a:pt x="537" y="144"/>
                  </a:cubicBezTo>
                  <a:close/>
                  <a:moveTo>
                    <a:pt x="55" y="178"/>
                  </a:moveTo>
                  <a:lnTo>
                    <a:pt x="55" y="178"/>
                  </a:lnTo>
                  <a:cubicBezTo>
                    <a:pt x="61" y="183"/>
                    <a:pt x="66" y="183"/>
                    <a:pt x="72" y="183"/>
                  </a:cubicBezTo>
                  <a:cubicBezTo>
                    <a:pt x="83" y="183"/>
                    <a:pt x="94" y="172"/>
                    <a:pt x="94" y="161"/>
                  </a:cubicBezTo>
                  <a:cubicBezTo>
                    <a:pt x="77" y="156"/>
                    <a:pt x="61" y="161"/>
                    <a:pt x="55" y="178"/>
                  </a:cubicBezTo>
                  <a:close/>
                  <a:moveTo>
                    <a:pt x="11" y="488"/>
                  </a:moveTo>
                  <a:lnTo>
                    <a:pt x="11" y="488"/>
                  </a:lnTo>
                  <a:cubicBezTo>
                    <a:pt x="16" y="505"/>
                    <a:pt x="38" y="505"/>
                    <a:pt x="61" y="505"/>
                  </a:cubicBezTo>
                  <a:cubicBezTo>
                    <a:pt x="83" y="505"/>
                    <a:pt x="83" y="505"/>
                    <a:pt x="83" y="505"/>
                  </a:cubicBezTo>
                  <a:cubicBezTo>
                    <a:pt x="83" y="505"/>
                    <a:pt x="83" y="499"/>
                    <a:pt x="83" y="494"/>
                  </a:cubicBezTo>
                  <a:cubicBezTo>
                    <a:pt x="83" y="483"/>
                    <a:pt x="66" y="471"/>
                    <a:pt x="49" y="471"/>
                  </a:cubicBezTo>
                  <a:cubicBezTo>
                    <a:pt x="33" y="477"/>
                    <a:pt x="27" y="483"/>
                    <a:pt x="11" y="488"/>
                  </a:cubicBezTo>
                  <a:close/>
                  <a:moveTo>
                    <a:pt x="465" y="311"/>
                  </a:moveTo>
                  <a:lnTo>
                    <a:pt x="465" y="311"/>
                  </a:lnTo>
                  <a:cubicBezTo>
                    <a:pt x="460" y="311"/>
                    <a:pt x="460" y="322"/>
                    <a:pt x="454" y="322"/>
                  </a:cubicBezTo>
                  <a:cubicBezTo>
                    <a:pt x="437" y="333"/>
                    <a:pt x="426" y="327"/>
                    <a:pt x="410" y="327"/>
                  </a:cubicBezTo>
                  <a:cubicBezTo>
                    <a:pt x="382" y="338"/>
                    <a:pt x="365" y="344"/>
                    <a:pt x="338" y="344"/>
                  </a:cubicBezTo>
                  <a:cubicBezTo>
                    <a:pt x="332" y="344"/>
                    <a:pt x="321" y="344"/>
                    <a:pt x="315" y="338"/>
                  </a:cubicBezTo>
                  <a:cubicBezTo>
                    <a:pt x="310" y="355"/>
                    <a:pt x="310" y="361"/>
                    <a:pt x="304" y="383"/>
                  </a:cubicBezTo>
                  <a:cubicBezTo>
                    <a:pt x="338" y="383"/>
                    <a:pt x="354" y="383"/>
                    <a:pt x="382" y="383"/>
                  </a:cubicBezTo>
                  <a:cubicBezTo>
                    <a:pt x="404" y="383"/>
                    <a:pt x="410" y="366"/>
                    <a:pt x="432" y="361"/>
                  </a:cubicBezTo>
                  <a:cubicBezTo>
                    <a:pt x="460" y="355"/>
                    <a:pt x="476" y="344"/>
                    <a:pt x="487" y="322"/>
                  </a:cubicBezTo>
                  <a:cubicBezTo>
                    <a:pt x="482" y="316"/>
                    <a:pt x="476" y="311"/>
                    <a:pt x="465" y="311"/>
                  </a:cubicBezTo>
                  <a:close/>
                  <a:moveTo>
                    <a:pt x="482" y="372"/>
                  </a:moveTo>
                  <a:lnTo>
                    <a:pt x="482" y="372"/>
                  </a:lnTo>
                  <a:cubicBezTo>
                    <a:pt x="498" y="372"/>
                    <a:pt x="498" y="383"/>
                    <a:pt x="509" y="388"/>
                  </a:cubicBezTo>
                  <a:cubicBezTo>
                    <a:pt x="526" y="399"/>
                    <a:pt x="543" y="377"/>
                    <a:pt x="565" y="377"/>
                  </a:cubicBezTo>
                  <a:cubicBezTo>
                    <a:pt x="565" y="405"/>
                    <a:pt x="565" y="405"/>
                    <a:pt x="565" y="405"/>
                  </a:cubicBezTo>
                  <a:cubicBezTo>
                    <a:pt x="565" y="433"/>
                    <a:pt x="554" y="444"/>
                    <a:pt x="554" y="466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4" y="516"/>
                    <a:pt x="537" y="521"/>
                    <a:pt x="526" y="532"/>
                  </a:cubicBezTo>
                  <a:cubicBezTo>
                    <a:pt x="515" y="543"/>
                    <a:pt x="520" y="571"/>
                    <a:pt x="504" y="571"/>
                  </a:cubicBezTo>
                  <a:cubicBezTo>
                    <a:pt x="487" y="571"/>
                    <a:pt x="487" y="560"/>
                    <a:pt x="476" y="555"/>
                  </a:cubicBezTo>
                  <a:cubicBezTo>
                    <a:pt x="454" y="549"/>
                    <a:pt x="443" y="532"/>
                    <a:pt x="437" y="516"/>
                  </a:cubicBezTo>
                  <a:cubicBezTo>
                    <a:pt x="426" y="494"/>
                    <a:pt x="415" y="488"/>
                    <a:pt x="410" y="471"/>
                  </a:cubicBezTo>
                  <a:cubicBezTo>
                    <a:pt x="404" y="449"/>
                    <a:pt x="399" y="433"/>
                    <a:pt x="382" y="416"/>
                  </a:cubicBezTo>
                  <a:cubicBezTo>
                    <a:pt x="382" y="399"/>
                    <a:pt x="382" y="399"/>
                    <a:pt x="382" y="399"/>
                  </a:cubicBezTo>
                  <a:cubicBezTo>
                    <a:pt x="415" y="399"/>
                    <a:pt x="432" y="394"/>
                    <a:pt x="465" y="388"/>
                  </a:cubicBezTo>
                  <a:cubicBezTo>
                    <a:pt x="476" y="383"/>
                    <a:pt x="476" y="372"/>
                    <a:pt x="482" y="372"/>
                  </a:cubicBezTo>
                  <a:close/>
                  <a:moveTo>
                    <a:pt x="282" y="793"/>
                  </a:moveTo>
                  <a:lnTo>
                    <a:pt x="282" y="793"/>
                  </a:lnTo>
                  <a:cubicBezTo>
                    <a:pt x="271" y="804"/>
                    <a:pt x="260" y="804"/>
                    <a:pt x="260" y="815"/>
                  </a:cubicBezTo>
                  <a:cubicBezTo>
                    <a:pt x="260" y="826"/>
                    <a:pt x="271" y="826"/>
                    <a:pt x="282" y="832"/>
                  </a:cubicBezTo>
                  <a:cubicBezTo>
                    <a:pt x="282" y="837"/>
                    <a:pt x="277" y="843"/>
                    <a:pt x="271" y="848"/>
                  </a:cubicBezTo>
                  <a:cubicBezTo>
                    <a:pt x="254" y="843"/>
                    <a:pt x="254" y="843"/>
                    <a:pt x="254" y="843"/>
                  </a:cubicBezTo>
                  <a:cubicBezTo>
                    <a:pt x="221" y="848"/>
                    <a:pt x="205" y="876"/>
                    <a:pt x="171" y="876"/>
                  </a:cubicBezTo>
                  <a:cubicBezTo>
                    <a:pt x="149" y="876"/>
                    <a:pt x="144" y="854"/>
                    <a:pt x="127" y="848"/>
                  </a:cubicBezTo>
                  <a:cubicBezTo>
                    <a:pt x="72" y="837"/>
                    <a:pt x="44" y="832"/>
                    <a:pt x="0" y="798"/>
                  </a:cubicBezTo>
                  <a:cubicBezTo>
                    <a:pt x="0" y="793"/>
                    <a:pt x="0" y="793"/>
                    <a:pt x="0" y="793"/>
                  </a:cubicBezTo>
                  <a:cubicBezTo>
                    <a:pt x="27" y="793"/>
                    <a:pt x="38" y="765"/>
                    <a:pt x="66" y="760"/>
                  </a:cubicBezTo>
                  <a:cubicBezTo>
                    <a:pt x="88" y="754"/>
                    <a:pt x="99" y="749"/>
                    <a:pt x="116" y="743"/>
                  </a:cubicBezTo>
                  <a:cubicBezTo>
                    <a:pt x="127" y="737"/>
                    <a:pt x="127" y="726"/>
                    <a:pt x="138" y="726"/>
                  </a:cubicBezTo>
                  <a:cubicBezTo>
                    <a:pt x="160" y="721"/>
                    <a:pt x="166" y="721"/>
                    <a:pt x="188" y="721"/>
                  </a:cubicBezTo>
                  <a:cubicBezTo>
                    <a:pt x="199" y="721"/>
                    <a:pt x="199" y="726"/>
                    <a:pt x="210" y="726"/>
                  </a:cubicBezTo>
                  <a:cubicBezTo>
                    <a:pt x="227" y="726"/>
                    <a:pt x="238" y="710"/>
                    <a:pt x="254" y="704"/>
                  </a:cubicBezTo>
                  <a:cubicBezTo>
                    <a:pt x="260" y="732"/>
                    <a:pt x="277" y="743"/>
                    <a:pt x="282" y="765"/>
                  </a:cubicBezTo>
                  <a:cubicBezTo>
                    <a:pt x="282" y="793"/>
                    <a:pt x="282" y="793"/>
                    <a:pt x="282" y="793"/>
                  </a:cubicBezTo>
                  <a:close/>
                  <a:moveTo>
                    <a:pt x="2111" y="1662"/>
                  </a:moveTo>
                  <a:lnTo>
                    <a:pt x="2111" y="1662"/>
                  </a:lnTo>
                  <a:lnTo>
                    <a:pt x="2111" y="1662"/>
                  </a:lnTo>
                  <a:cubicBezTo>
                    <a:pt x="2111" y="1662"/>
                    <a:pt x="2111" y="1662"/>
                    <a:pt x="2105" y="1662"/>
                  </a:cubicBezTo>
                  <a:cubicBezTo>
                    <a:pt x="2094" y="1667"/>
                    <a:pt x="2083" y="1667"/>
                    <a:pt x="2072" y="1679"/>
                  </a:cubicBezTo>
                  <a:cubicBezTo>
                    <a:pt x="2067" y="1684"/>
                    <a:pt x="2067" y="1695"/>
                    <a:pt x="2061" y="1701"/>
                  </a:cubicBezTo>
                  <a:cubicBezTo>
                    <a:pt x="2056" y="1706"/>
                    <a:pt x="2050" y="1706"/>
                    <a:pt x="2044" y="1706"/>
                  </a:cubicBezTo>
                  <a:cubicBezTo>
                    <a:pt x="2033" y="1706"/>
                    <a:pt x="2028" y="1695"/>
                    <a:pt x="2022" y="1684"/>
                  </a:cubicBezTo>
                  <a:cubicBezTo>
                    <a:pt x="2022" y="1679"/>
                    <a:pt x="2022" y="1673"/>
                    <a:pt x="2017" y="1667"/>
                  </a:cubicBezTo>
                  <a:cubicBezTo>
                    <a:pt x="2011" y="1662"/>
                    <a:pt x="2000" y="1667"/>
                    <a:pt x="1989" y="1662"/>
                  </a:cubicBezTo>
                  <a:cubicBezTo>
                    <a:pt x="1983" y="1656"/>
                    <a:pt x="1978" y="1651"/>
                    <a:pt x="1972" y="1651"/>
                  </a:cubicBezTo>
                  <a:cubicBezTo>
                    <a:pt x="1967" y="1651"/>
                    <a:pt x="1961" y="1662"/>
                    <a:pt x="1961" y="1673"/>
                  </a:cubicBezTo>
                  <a:cubicBezTo>
                    <a:pt x="1950" y="1717"/>
                    <a:pt x="1967" y="1690"/>
                    <a:pt x="1934" y="1684"/>
                  </a:cubicBezTo>
                  <a:cubicBezTo>
                    <a:pt x="1928" y="1679"/>
                    <a:pt x="1923" y="1684"/>
                    <a:pt x="1917" y="1679"/>
                  </a:cubicBezTo>
                  <a:cubicBezTo>
                    <a:pt x="1906" y="1673"/>
                    <a:pt x="1906" y="1667"/>
                    <a:pt x="1900" y="1662"/>
                  </a:cubicBezTo>
                  <a:cubicBezTo>
                    <a:pt x="1895" y="1656"/>
                    <a:pt x="1889" y="1656"/>
                    <a:pt x="1878" y="1651"/>
                  </a:cubicBezTo>
                  <a:cubicBezTo>
                    <a:pt x="1884" y="1640"/>
                    <a:pt x="1900" y="1640"/>
                    <a:pt x="1900" y="1629"/>
                  </a:cubicBezTo>
                  <a:cubicBezTo>
                    <a:pt x="1900" y="1618"/>
                    <a:pt x="1895" y="1618"/>
                    <a:pt x="1889" y="1612"/>
                  </a:cubicBezTo>
                  <a:cubicBezTo>
                    <a:pt x="1873" y="1595"/>
                    <a:pt x="1878" y="1584"/>
                    <a:pt x="1878" y="1618"/>
                  </a:cubicBezTo>
                  <a:cubicBezTo>
                    <a:pt x="1867" y="1618"/>
                    <a:pt x="1867" y="1618"/>
                    <a:pt x="1867" y="1618"/>
                  </a:cubicBezTo>
                  <a:cubicBezTo>
                    <a:pt x="1850" y="1618"/>
                    <a:pt x="1845" y="1612"/>
                    <a:pt x="1834" y="1612"/>
                  </a:cubicBezTo>
                  <a:cubicBezTo>
                    <a:pt x="1784" y="1612"/>
                    <a:pt x="1834" y="1634"/>
                    <a:pt x="1784" y="1579"/>
                  </a:cubicBezTo>
                  <a:cubicBezTo>
                    <a:pt x="1773" y="1568"/>
                    <a:pt x="1767" y="1568"/>
                    <a:pt x="1756" y="1557"/>
                  </a:cubicBezTo>
                  <a:cubicBezTo>
                    <a:pt x="1751" y="1551"/>
                    <a:pt x="1745" y="1546"/>
                    <a:pt x="1745" y="1534"/>
                  </a:cubicBezTo>
                  <a:cubicBezTo>
                    <a:pt x="1745" y="1529"/>
                    <a:pt x="1745" y="1523"/>
                    <a:pt x="1740" y="1523"/>
                  </a:cubicBezTo>
                  <a:cubicBezTo>
                    <a:pt x="1734" y="1523"/>
                    <a:pt x="1729" y="1529"/>
                    <a:pt x="1729" y="1534"/>
                  </a:cubicBezTo>
                  <a:cubicBezTo>
                    <a:pt x="1729" y="1551"/>
                    <a:pt x="1729" y="1551"/>
                    <a:pt x="1729" y="1551"/>
                  </a:cubicBezTo>
                  <a:cubicBezTo>
                    <a:pt x="1729" y="1573"/>
                    <a:pt x="1734" y="1568"/>
                    <a:pt x="1712" y="1562"/>
                  </a:cubicBezTo>
                  <a:cubicBezTo>
                    <a:pt x="1706" y="1562"/>
                    <a:pt x="1706" y="1557"/>
                    <a:pt x="1701" y="1551"/>
                  </a:cubicBezTo>
                  <a:cubicBezTo>
                    <a:pt x="1690" y="1540"/>
                    <a:pt x="1684" y="1529"/>
                    <a:pt x="1679" y="1512"/>
                  </a:cubicBezTo>
                  <a:cubicBezTo>
                    <a:pt x="1673" y="1501"/>
                    <a:pt x="1668" y="1496"/>
                    <a:pt x="1668" y="1485"/>
                  </a:cubicBezTo>
                  <a:cubicBezTo>
                    <a:pt x="1668" y="1468"/>
                    <a:pt x="1684" y="1462"/>
                    <a:pt x="1684" y="1446"/>
                  </a:cubicBezTo>
                  <a:cubicBezTo>
                    <a:pt x="1684" y="1424"/>
                    <a:pt x="1673" y="1418"/>
                    <a:pt x="1673" y="1396"/>
                  </a:cubicBezTo>
                  <a:cubicBezTo>
                    <a:pt x="1673" y="1379"/>
                    <a:pt x="1679" y="1368"/>
                    <a:pt x="1690" y="1363"/>
                  </a:cubicBezTo>
                  <a:cubicBezTo>
                    <a:pt x="1701" y="1357"/>
                    <a:pt x="1706" y="1357"/>
                    <a:pt x="1717" y="1352"/>
                  </a:cubicBezTo>
                  <a:cubicBezTo>
                    <a:pt x="1729" y="1340"/>
                    <a:pt x="1734" y="1329"/>
                    <a:pt x="1745" y="1324"/>
                  </a:cubicBezTo>
                  <a:cubicBezTo>
                    <a:pt x="1751" y="1318"/>
                    <a:pt x="1751" y="1313"/>
                    <a:pt x="1756" y="1313"/>
                  </a:cubicBezTo>
                  <a:cubicBezTo>
                    <a:pt x="1762" y="1313"/>
                    <a:pt x="1773" y="1313"/>
                    <a:pt x="1773" y="1302"/>
                  </a:cubicBezTo>
                  <a:cubicBezTo>
                    <a:pt x="1773" y="1296"/>
                    <a:pt x="1767" y="1296"/>
                    <a:pt x="1762" y="1291"/>
                  </a:cubicBezTo>
                  <a:cubicBezTo>
                    <a:pt x="1756" y="1280"/>
                    <a:pt x="1756" y="1274"/>
                    <a:pt x="1756" y="1268"/>
                  </a:cubicBezTo>
                  <a:cubicBezTo>
                    <a:pt x="1756" y="1235"/>
                    <a:pt x="1756" y="1235"/>
                    <a:pt x="1756" y="1235"/>
                  </a:cubicBezTo>
                  <a:cubicBezTo>
                    <a:pt x="1734" y="1241"/>
                    <a:pt x="1734" y="1257"/>
                    <a:pt x="1723" y="1274"/>
                  </a:cubicBezTo>
                  <a:cubicBezTo>
                    <a:pt x="1712" y="1296"/>
                    <a:pt x="1701" y="1302"/>
                    <a:pt x="1679" y="1313"/>
                  </a:cubicBezTo>
                  <a:cubicBezTo>
                    <a:pt x="1668" y="1324"/>
                    <a:pt x="1673" y="1340"/>
                    <a:pt x="1668" y="1357"/>
                  </a:cubicBezTo>
                  <a:cubicBezTo>
                    <a:pt x="1668" y="1379"/>
                    <a:pt x="1662" y="1390"/>
                    <a:pt x="1662" y="1412"/>
                  </a:cubicBezTo>
                  <a:cubicBezTo>
                    <a:pt x="1662" y="1440"/>
                    <a:pt x="1662" y="1440"/>
                    <a:pt x="1662" y="1440"/>
                  </a:cubicBezTo>
                  <a:cubicBezTo>
                    <a:pt x="1657" y="1446"/>
                    <a:pt x="1657" y="1451"/>
                    <a:pt x="1645" y="1451"/>
                  </a:cubicBezTo>
                  <a:cubicBezTo>
                    <a:pt x="1634" y="1451"/>
                    <a:pt x="1629" y="1440"/>
                    <a:pt x="1618" y="1440"/>
                  </a:cubicBezTo>
                  <a:cubicBezTo>
                    <a:pt x="1612" y="1440"/>
                    <a:pt x="1601" y="1446"/>
                    <a:pt x="1601" y="1451"/>
                  </a:cubicBezTo>
                  <a:cubicBezTo>
                    <a:pt x="1601" y="1462"/>
                    <a:pt x="1618" y="1462"/>
                    <a:pt x="1629" y="1468"/>
                  </a:cubicBezTo>
                  <a:cubicBezTo>
                    <a:pt x="1634" y="1473"/>
                    <a:pt x="1640" y="1479"/>
                    <a:pt x="1640" y="1490"/>
                  </a:cubicBezTo>
                  <a:cubicBezTo>
                    <a:pt x="1640" y="1501"/>
                    <a:pt x="1623" y="1507"/>
                    <a:pt x="1618" y="1523"/>
                  </a:cubicBezTo>
                  <a:cubicBezTo>
                    <a:pt x="1607" y="1534"/>
                    <a:pt x="1601" y="1546"/>
                    <a:pt x="1584" y="1562"/>
                  </a:cubicBezTo>
                  <a:cubicBezTo>
                    <a:pt x="1579" y="1568"/>
                    <a:pt x="1573" y="1573"/>
                    <a:pt x="1568" y="1579"/>
                  </a:cubicBezTo>
                  <a:cubicBezTo>
                    <a:pt x="1562" y="1579"/>
                    <a:pt x="1557" y="1584"/>
                    <a:pt x="1557" y="1590"/>
                  </a:cubicBezTo>
                  <a:cubicBezTo>
                    <a:pt x="1557" y="1606"/>
                    <a:pt x="1562" y="1623"/>
                    <a:pt x="1579" y="1629"/>
                  </a:cubicBezTo>
                  <a:cubicBezTo>
                    <a:pt x="1579" y="1634"/>
                    <a:pt x="1568" y="1640"/>
                    <a:pt x="1562" y="1645"/>
                  </a:cubicBezTo>
                  <a:cubicBezTo>
                    <a:pt x="1551" y="1662"/>
                    <a:pt x="1551" y="1673"/>
                    <a:pt x="1535" y="1684"/>
                  </a:cubicBezTo>
                  <a:cubicBezTo>
                    <a:pt x="1512" y="1701"/>
                    <a:pt x="1507" y="1723"/>
                    <a:pt x="1479" y="1723"/>
                  </a:cubicBezTo>
                  <a:cubicBezTo>
                    <a:pt x="1457" y="1723"/>
                    <a:pt x="1457" y="1723"/>
                    <a:pt x="1457" y="1723"/>
                  </a:cubicBezTo>
                  <a:cubicBezTo>
                    <a:pt x="1418" y="1717"/>
                    <a:pt x="1418" y="1717"/>
                    <a:pt x="1418" y="1717"/>
                  </a:cubicBezTo>
                  <a:cubicBezTo>
                    <a:pt x="1402" y="1723"/>
                    <a:pt x="1396" y="1745"/>
                    <a:pt x="1379" y="1745"/>
                  </a:cubicBezTo>
                  <a:cubicBezTo>
                    <a:pt x="1357" y="1745"/>
                    <a:pt x="1357" y="1723"/>
                    <a:pt x="1341" y="1712"/>
                  </a:cubicBezTo>
                  <a:cubicBezTo>
                    <a:pt x="1330" y="1701"/>
                    <a:pt x="1324" y="1695"/>
                    <a:pt x="1313" y="1684"/>
                  </a:cubicBezTo>
                  <a:cubicBezTo>
                    <a:pt x="1307" y="1679"/>
                    <a:pt x="1302" y="1679"/>
                    <a:pt x="1302" y="1673"/>
                  </a:cubicBezTo>
                  <a:cubicBezTo>
                    <a:pt x="1302" y="1662"/>
                    <a:pt x="1313" y="1667"/>
                    <a:pt x="1313" y="1662"/>
                  </a:cubicBezTo>
                  <a:cubicBezTo>
                    <a:pt x="1313" y="1656"/>
                    <a:pt x="1307" y="1651"/>
                    <a:pt x="1307" y="1645"/>
                  </a:cubicBezTo>
                  <a:cubicBezTo>
                    <a:pt x="1307" y="1634"/>
                    <a:pt x="1302" y="1629"/>
                    <a:pt x="1302" y="1618"/>
                  </a:cubicBezTo>
                  <a:cubicBezTo>
                    <a:pt x="1302" y="1601"/>
                    <a:pt x="1302" y="1601"/>
                    <a:pt x="1302" y="1601"/>
                  </a:cubicBezTo>
                  <a:cubicBezTo>
                    <a:pt x="1302" y="1584"/>
                    <a:pt x="1291" y="1573"/>
                    <a:pt x="1280" y="1562"/>
                  </a:cubicBezTo>
                  <a:cubicBezTo>
                    <a:pt x="1280" y="1557"/>
                    <a:pt x="1274" y="1551"/>
                    <a:pt x="1274" y="1546"/>
                  </a:cubicBezTo>
                  <a:cubicBezTo>
                    <a:pt x="1274" y="1540"/>
                    <a:pt x="1280" y="1540"/>
                    <a:pt x="1285" y="1540"/>
                  </a:cubicBezTo>
                  <a:cubicBezTo>
                    <a:pt x="1291" y="1540"/>
                    <a:pt x="1296" y="1546"/>
                    <a:pt x="1302" y="1546"/>
                  </a:cubicBezTo>
                  <a:cubicBezTo>
                    <a:pt x="1307" y="1546"/>
                    <a:pt x="1307" y="1540"/>
                    <a:pt x="1313" y="1540"/>
                  </a:cubicBezTo>
                  <a:cubicBezTo>
                    <a:pt x="1335" y="1540"/>
                    <a:pt x="1335" y="1540"/>
                    <a:pt x="1335" y="1540"/>
                  </a:cubicBezTo>
                  <a:cubicBezTo>
                    <a:pt x="1341" y="1540"/>
                    <a:pt x="1346" y="1534"/>
                    <a:pt x="1346" y="1523"/>
                  </a:cubicBezTo>
                  <a:cubicBezTo>
                    <a:pt x="1352" y="1512"/>
                    <a:pt x="1357" y="1512"/>
                    <a:pt x="1357" y="1501"/>
                  </a:cubicBezTo>
                  <a:cubicBezTo>
                    <a:pt x="1357" y="1485"/>
                    <a:pt x="1341" y="1479"/>
                    <a:pt x="1330" y="1473"/>
                  </a:cubicBezTo>
                  <a:cubicBezTo>
                    <a:pt x="1318" y="1468"/>
                    <a:pt x="1324" y="1457"/>
                    <a:pt x="1313" y="1451"/>
                  </a:cubicBezTo>
                  <a:cubicBezTo>
                    <a:pt x="1313" y="1446"/>
                    <a:pt x="1307" y="1446"/>
                    <a:pt x="1307" y="1435"/>
                  </a:cubicBezTo>
                  <a:cubicBezTo>
                    <a:pt x="1307" y="1412"/>
                    <a:pt x="1307" y="1412"/>
                    <a:pt x="1307" y="1412"/>
                  </a:cubicBezTo>
                  <a:cubicBezTo>
                    <a:pt x="1307" y="1401"/>
                    <a:pt x="1302" y="1401"/>
                    <a:pt x="1296" y="1396"/>
                  </a:cubicBezTo>
                  <a:cubicBezTo>
                    <a:pt x="1291" y="1390"/>
                    <a:pt x="1291" y="1379"/>
                    <a:pt x="1285" y="1379"/>
                  </a:cubicBezTo>
                  <a:cubicBezTo>
                    <a:pt x="1269" y="1379"/>
                    <a:pt x="1280" y="1418"/>
                    <a:pt x="1263" y="1418"/>
                  </a:cubicBezTo>
                  <a:cubicBezTo>
                    <a:pt x="1252" y="1418"/>
                    <a:pt x="1252" y="1407"/>
                    <a:pt x="1246" y="1401"/>
                  </a:cubicBezTo>
                  <a:cubicBezTo>
                    <a:pt x="1246" y="1396"/>
                    <a:pt x="1241" y="1390"/>
                    <a:pt x="1235" y="1385"/>
                  </a:cubicBezTo>
                  <a:cubicBezTo>
                    <a:pt x="1235" y="1385"/>
                    <a:pt x="1224" y="1385"/>
                    <a:pt x="1224" y="1374"/>
                  </a:cubicBezTo>
                  <a:cubicBezTo>
                    <a:pt x="1224" y="1368"/>
                    <a:pt x="1230" y="1363"/>
                    <a:pt x="1230" y="1357"/>
                  </a:cubicBezTo>
                  <a:cubicBezTo>
                    <a:pt x="1230" y="1335"/>
                    <a:pt x="1213" y="1324"/>
                    <a:pt x="1197" y="1307"/>
                  </a:cubicBezTo>
                  <a:cubicBezTo>
                    <a:pt x="1180" y="1296"/>
                    <a:pt x="1169" y="1291"/>
                    <a:pt x="1152" y="1280"/>
                  </a:cubicBezTo>
                  <a:cubicBezTo>
                    <a:pt x="1136" y="1268"/>
                    <a:pt x="1130" y="1263"/>
                    <a:pt x="1108" y="1252"/>
                  </a:cubicBezTo>
                  <a:cubicBezTo>
                    <a:pt x="1102" y="1252"/>
                    <a:pt x="1091" y="1252"/>
                    <a:pt x="1080" y="1252"/>
                  </a:cubicBezTo>
                  <a:cubicBezTo>
                    <a:pt x="1069" y="1246"/>
                    <a:pt x="1064" y="1241"/>
                    <a:pt x="1047" y="1241"/>
                  </a:cubicBezTo>
                  <a:cubicBezTo>
                    <a:pt x="1036" y="1241"/>
                    <a:pt x="1030" y="1252"/>
                    <a:pt x="1019" y="1252"/>
                  </a:cubicBezTo>
                  <a:cubicBezTo>
                    <a:pt x="1003" y="1252"/>
                    <a:pt x="1003" y="1252"/>
                    <a:pt x="1003" y="1252"/>
                  </a:cubicBezTo>
                  <a:cubicBezTo>
                    <a:pt x="1003" y="1246"/>
                    <a:pt x="1003" y="1241"/>
                    <a:pt x="1003" y="1241"/>
                  </a:cubicBezTo>
                  <a:cubicBezTo>
                    <a:pt x="997" y="1235"/>
                    <a:pt x="986" y="1235"/>
                    <a:pt x="980" y="1235"/>
                  </a:cubicBezTo>
                  <a:cubicBezTo>
                    <a:pt x="975" y="1230"/>
                    <a:pt x="969" y="1224"/>
                    <a:pt x="969" y="1219"/>
                  </a:cubicBezTo>
                  <a:cubicBezTo>
                    <a:pt x="969" y="1207"/>
                    <a:pt x="975" y="1202"/>
                    <a:pt x="975" y="1196"/>
                  </a:cubicBezTo>
                  <a:cubicBezTo>
                    <a:pt x="975" y="1185"/>
                    <a:pt x="969" y="1180"/>
                    <a:pt x="964" y="1180"/>
                  </a:cubicBezTo>
                  <a:cubicBezTo>
                    <a:pt x="958" y="1180"/>
                    <a:pt x="953" y="1180"/>
                    <a:pt x="953" y="1180"/>
                  </a:cubicBezTo>
                  <a:cubicBezTo>
                    <a:pt x="931" y="1180"/>
                    <a:pt x="969" y="1169"/>
                    <a:pt x="969" y="1169"/>
                  </a:cubicBezTo>
                  <a:cubicBezTo>
                    <a:pt x="992" y="1163"/>
                    <a:pt x="1003" y="1152"/>
                    <a:pt x="1019" y="1152"/>
                  </a:cubicBezTo>
                  <a:cubicBezTo>
                    <a:pt x="1019" y="1147"/>
                    <a:pt x="1025" y="1141"/>
                    <a:pt x="1030" y="1141"/>
                  </a:cubicBezTo>
                  <a:cubicBezTo>
                    <a:pt x="1052" y="1141"/>
                    <a:pt x="1052" y="1141"/>
                    <a:pt x="1052" y="1141"/>
                  </a:cubicBezTo>
                  <a:cubicBezTo>
                    <a:pt x="1069" y="1141"/>
                    <a:pt x="1080" y="1135"/>
                    <a:pt x="1102" y="1135"/>
                  </a:cubicBezTo>
                  <a:cubicBezTo>
                    <a:pt x="1108" y="1135"/>
                    <a:pt x="1108" y="1130"/>
                    <a:pt x="1119" y="1130"/>
                  </a:cubicBezTo>
                  <a:cubicBezTo>
                    <a:pt x="1136" y="1130"/>
                    <a:pt x="1141" y="1158"/>
                    <a:pt x="1158" y="1158"/>
                  </a:cubicBezTo>
                  <a:cubicBezTo>
                    <a:pt x="1163" y="1158"/>
                    <a:pt x="1169" y="1152"/>
                    <a:pt x="1174" y="1152"/>
                  </a:cubicBezTo>
                  <a:cubicBezTo>
                    <a:pt x="1191" y="1152"/>
                    <a:pt x="1197" y="1158"/>
                    <a:pt x="1213" y="1158"/>
                  </a:cubicBezTo>
                  <a:cubicBezTo>
                    <a:pt x="1219" y="1163"/>
                    <a:pt x="1230" y="1163"/>
                    <a:pt x="1235" y="1169"/>
                  </a:cubicBezTo>
                  <a:cubicBezTo>
                    <a:pt x="1252" y="1174"/>
                    <a:pt x="1252" y="1191"/>
                    <a:pt x="1263" y="1191"/>
                  </a:cubicBezTo>
                  <a:cubicBezTo>
                    <a:pt x="1280" y="1191"/>
                    <a:pt x="1285" y="1180"/>
                    <a:pt x="1296" y="1174"/>
                  </a:cubicBezTo>
                  <a:cubicBezTo>
                    <a:pt x="1307" y="1169"/>
                    <a:pt x="1313" y="1163"/>
                    <a:pt x="1324" y="1158"/>
                  </a:cubicBezTo>
                  <a:cubicBezTo>
                    <a:pt x="1330" y="1158"/>
                    <a:pt x="1330" y="1152"/>
                    <a:pt x="1330" y="1147"/>
                  </a:cubicBezTo>
                  <a:cubicBezTo>
                    <a:pt x="1346" y="1124"/>
                    <a:pt x="1346" y="1113"/>
                    <a:pt x="1363" y="1091"/>
                  </a:cubicBezTo>
                  <a:cubicBezTo>
                    <a:pt x="1374" y="1063"/>
                    <a:pt x="1396" y="1058"/>
                    <a:pt x="1424" y="1048"/>
                  </a:cubicBezTo>
                  <a:cubicBezTo>
                    <a:pt x="1446" y="1042"/>
                    <a:pt x="1457" y="1042"/>
                    <a:pt x="1474" y="1037"/>
                  </a:cubicBezTo>
                  <a:cubicBezTo>
                    <a:pt x="1485" y="1031"/>
                    <a:pt x="1485" y="1026"/>
                    <a:pt x="1496" y="1026"/>
                  </a:cubicBezTo>
                  <a:cubicBezTo>
                    <a:pt x="1512" y="1026"/>
                    <a:pt x="1512" y="1042"/>
                    <a:pt x="1529" y="1053"/>
                  </a:cubicBezTo>
                  <a:cubicBezTo>
                    <a:pt x="1535" y="1058"/>
                    <a:pt x="1540" y="1058"/>
                    <a:pt x="1546" y="1063"/>
                  </a:cubicBezTo>
                  <a:cubicBezTo>
                    <a:pt x="1551" y="1074"/>
                    <a:pt x="1557" y="1141"/>
                    <a:pt x="1573" y="1097"/>
                  </a:cubicBezTo>
                  <a:cubicBezTo>
                    <a:pt x="1573" y="1086"/>
                    <a:pt x="1579" y="1074"/>
                    <a:pt x="1590" y="1074"/>
                  </a:cubicBezTo>
                  <a:cubicBezTo>
                    <a:pt x="1596" y="1074"/>
                    <a:pt x="1596" y="1086"/>
                    <a:pt x="1607" y="1086"/>
                  </a:cubicBezTo>
                  <a:cubicBezTo>
                    <a:pt x="1629" y="1086"/>
                    <a:pt x="1629" y="1086"/>
                    <a:pt x="1629" y="1086"/>
                  </a:cubicBezTo>
                  <a:cubicBezTo>
                    <a:pt x="1640" y="1086"/>
                    <a:pt x="1645" y="1080"/>
                    <a:pt x="1651" y="1074"/>
                  </a:cubicBezTo>
                  <a:cubicBezTo>
                    <a:pt x="1657" y="1069"/>
                    <a:pt x="1657" y="1063"/>
                    <a:pt x="1657" y="1063"/>
                  </a:cubicBezTo>
                  <a:cubicBezTo>
                    <a:pt x="1668" y="1063"/>
                    <a:pt x="1668" y="1069"/>
                    <a:pt x="1673" y="1080"/>
                  </a:cubicBezTo>
                  <a:cubicBezTo>
                    <a:pt x="1679" y="1091"/>
                    <a:pt x="1679" y="1097"/>
                    <a:pt x="1679" y="1108"/>
                  </a:cubicBezTo>
                  <a:cubicBezTo>
                    <a:pt x="1679" y="1119"/>
                    <a:pt x="1679" y="1124"/>
                    <a:pt x="1679" y="1135"/>
                  </a:cubicBezTo>
                  <a:cubicBezTo>
                    <a:pt x="1679" y="1163"/>
                    <a:pt x="1695" y="1119"/>
                    <a:pt x="1695" y="1108"/>
                  </a:cubicBezTo>
                  <a:cubicBezTo>
                    <a:pt x="1695" y="1074"/>
                    <a:pt x="1695" y="1074"/>
                    <a:pt x="1695" y="1074"/>
                  </a:cubicBezTo>
                  <a:cubicBezTo>
                    <a:pt x="1695" y="1063"/>
                    <a:pt x="1695" y="1063"/>
                    <a:pt x="1695" y="1063"/>
                  </a:cubicBezTo>
                  <a:cubicBezTo>
                    <a:pt x="1712" y="1069"/>
                    <a:pt x="1706" y="1102"/>
                    <a:pt x="1729" y="1102"/>
                  </a:cubicBezTo>
                  <a:cubicBezTo>
                    <a:pt x="1734" y="1063"/>
                    <a:pt x="1734" y="1063"/>
                    <a:pt x="1734" y="1063"/>
                  </a:cubicBezTo>
                  <a:cubicBezTo>
                    <a:pt x="1734" y="1053"/>
                    <a:pt x="1690" y="1031"/>
                    <a:pt x="1729" y="1031"/>
                  </a:cubicBezTo>
                  <a:cubicBezTo>
                    <a:pt x="1740" y="1031"/>
                    <a:pt x="1751" y="1037"/>
                    <a:pt x="1762" y="1037"/>
                  </a:cubicBezTo>
                  <a:cubicBezTo>
                    <a:pt x="1767" y="1037"/>
                    <a:pt x="1778" y="1026"/>
                    <a:pt x="1778" y="1020"/>
                  </a:cubicBezTo>
                  <a:cubicBezTo>
                    <a:pt x="1778" y="1009"/>
                    <a:pt x="1773" y="1009"/>
                    <a:pt x="1773" y="1003"/>
                  </a:cubicBezTo>
                  <a:cubicBezTo>
                    <a:pt x="1773" y="987"/>
                    <a:pt x="1784" y="976"/>
                    <a:pt x="1784" y="965"/>
                  </a:cubicBezTo>
                  <a:cubicBezTo>
                    <a:pt x="1767" y="954"/>
                    <a:pt x="1767" y="954"/>
                    <a:pt x="1767" y="954"/>
                  </a:cubicBezTo>
                  <a:cubicBezTo>
                    <a:pt x="1756" y="954"/>
                    <a:pt x="1751" y="965"/>
                    <a:pt x="1740" y="965"/>
                  </a:cubicBezTo>
                  <a:cubicBezTo>
                    <a:pt x="1734" y="965"/>
                    <a:pt x="1729" y="965"/>
                    <a:pt x="1729" y="959"/>
                  </a:cubicBezTo>
                  <a:cubicBezTo>
                    <a:pt x="1729" y="948"/>
                    <a:pt x="1740" y="948"/>
                    <a:pt x="1751" y="942"/>
                  </a:cubicBezTo>
                  <a:cubicBezTo>
                    <a:pt x="1762" y="937"/>
                    <a:pt x="1767" y="926"/>
                    <a:pt x="1773" y="915"/>
                  </a:cubicBezTo>
                  <a:cubicBezTo>
                    <a:pt x="1778" y="909"/>
                    <a:pt x="1784" y="909"/>
                    <a:pt x="1784" y="898"/>
                  </a:cubicBezTo>
                  <a:cubicBezTo>
                    <a:pt x="1784" y="893"/>
                    <a:pt x="1778" y="887"/>
                    <a:pt x="1773" y="887"/>
                  </a:cubicBezTo>
                  <a:cubicBezTo>
                    <a:pt x="1756" y="887"/>
                    <a:pt x="1751" y="898"/>
                    <a:pt x="1740" y="898"/>
                  </a:cubicBezTo>
                  <a:cubicBezTo>
                    <a:pt x="1717" y="904"/>
                    <a:pt x="1706" y="915"/>
                    <a:pt x="1690" y="920"/>
                  </a:cubicBezTo>
                  <a:cubicBezTo>
                    <a:pt x="1679" y="920"/>
                    <a:pt x="1673" y="926"/>
                    <a:pt x="1662" y="937"/>
                  </a:cubicBezTo>
                  <a:cubicBezTo>
                    <a:pt x="1657" y="937"/>
                    <a:pt x="1657" y="942"/>
                    <a:pt x="1657" y="942"/>
                  </a:cubicBezTo>
                  <a:cubicBezTo>
                    <a:pt x="1629" y="942"/>
                    <a:pt x="1629" y="942"/>
                    <a:pt x="1629" y="942"/>
                  </a:cubicBezTo>
                  <a:cubicBezTo>
                    <a:pt x="1618" y="942"/>
                    <a:pt x="1612" y="942"/>
                    <a:pt x="1601" y="942"/>
                  </a:cubicBezTo>
                  <a:cubicBezTo>
                    <a:pt x="1584" y="942"/>
                    <a:pt x="1584" y="942"/>
                    <a:pt x="1584" y="942"/>
                  </a:cubicBezTo>
                  <a:cubicBezTo>
                    <a:pt x="1573" y="942"/>
                    <a:pt x="1568" y="937"/>
                    <a:pt x="1557" y="937"/>
                  </a:cubicBezTo>
                  <a:cubicBezTo>
                    <a:pt x="1546" y="931"/>
                    <a:pt x="1535" y="937"/>
                    <a:pt x="1524" y="937"/>
                  </a:cubicBezTo>
                  <a:cubicBezTo>
                    <a:pt x="1501" y="937"/>
                    <a:pt x="1490" y="931"/>
                    <a:pt x="1468" y="937"/>
                  </a:cubicBezTo>
                  <a:cubicBezTo>
                    <a:pt x="1463" y="942"/>
                    <a:pt x="1457" y="942"/>
                    <a:pt x="1446" y="942"/>
                  </a:cubicBezTo>
                  <a:cubicBezTo>
                    <a:pt x="1413" y="942"/>
                    <a:pt x="1413" y="942"/>
                    <a:pt x="1413" y="942"/>
                  </a:cubicBezTo>
                  <a:cubicBezTo>
                    <a:pt x="1396" y="942"/>
                    <a:pt x="1391" y="959"/>
                    <a:pt x="1374" y="959"/>
                  </a:cubicBezTo>
                  <a:cubicBezTo>
                    <a:pt x="1346" y="959"/>
                    <a:pt x="1335" y="948"/>
                    <a:pt x="1307" y="948"/>
                  </a:cubicBezTo>
                  <a:cubicBezTo>
                    <a:pt x="1291" y="948"/>
                    <a:pt x="1285" y="959"/>
                    <a:pt x="1269" y="965"/>
                  </a:cubicBezTo>
                  <a:cubicBezTo>
                    <a:pt x="1263" y="970"/>
                    <a:pt x="1263" y="976"/>
                    <a:pt x="1252" y="976"/>
                  </a:cubicBezTo>
                  <a:cubicBezTo>
                    <a:pt x="1235" y="976"/>
                    <a:pt x="1230" y="959"/>
                    <a:pt x="1219" y="942"/>
                  </a:cubicBezTo>
                  <a:cubicBezTo>
                    <a:pt x="1213" y="937"/>
                    <a:pt x="1213" y="926"/>
                    <a:pt x="1202" y="926"/>
                  </a:cubicBezTo>
                  <a:cubicBezTo>
                    <a:pt x="1191" y="926"/>
                    <a:pt x="1191" y="931"/>
                    <a:pt x="1180" y="931"/>
                  </a:cubicBezTo>
                  <a:cubicBezTo>
                    <a:pt x="1158" y="937"/>
                    <a:pt x="1147" y="942"/>
                    <a:pt x="1125" y="948"/>
                  </a:cubicBezTo>
                  <a:cubicBezTo>
                    <a:pt x="1113" y="954"/>
                    <a:pt x="1108" y="965"/>
                    <a:pt x="1091" y="965"/>
                  </a:cubicBezTo>
                  <a:cubicBezTo>
                    <a:pt x="1075" y="965"/>
                    <a:pt x="1075" y="948"/>
                    <a:pt x="1075" y="931"/>
                  </a:cubicBezTo>
                  <a:cubicBezTo>
                    <a:pt x="1069" y="920"/>
                    <a:pt x="1058" y="915"/>
                    <a:pt x="1047" y="909"/>
                  </a:cubicBezTo>
                  <a:cubicBezTo>
                    <a:pt x="1030" y="909"/>
                    <a:pt x="1019" y="898"/>
                    <a:pt x="1003" y="893"/>
                  </a:cubicBezTo>
                  <a:cubicBezTo>
                    <a:pt x="992" y="887"/>
                    <a:pt x="980" y="887"/>
                    <a:pt x="980" y="876"/>
                  </a:cubicBezTo>
                  <a:cubicBezTo>
                    <a:pt x="980" y="843"/>
                    <a:pt x="1014" y="848"/>
                    <a:pt x="969" y="848"/>
                  </a:cubicBezTo>
                  <a:cubicBezTo>
                    <a:pt x="958" y="848"/>
                    <a:pt x="964" y="837"/>
                    <a:pt x="958" y="832"/>
                  </a:cubicBezTo>
                  <a:cubicBezTo>
                    <a:pt x="953" y="821"/>
                    <a:pt x="942" y="821"/>
                    <a:pt x="942" y="809"/>
                  </a:cubicBezTo>
                  <a:cubicBezTo>
                    <a:pt x="942" y="782"/>
                    <a:pt x="942" y="782"/>
                    <a:pt x="942" y="782"/>
                  </a:cubicBezTo>
                  <a:cubicBezTo>
                    <a:pt x="942" y="776"/>
                    <a:pt x="936" y="771"/>
                    <a:pt x="936" y="760"/>
                  </a:cubicBezTo>
                  <a:cubicBezTo>
                    <a:pt x="936" y="743"/>
                    <a:pt x="969" y="715"/>
                    <a:pt x="958" y="715"/>
                  </a:cubicBezTo>
                  <a:cubicBezTo>
                    <a:pt x="953" y="715"/>
                    <a:pt x="947" y="721"/>
                    <a:pt x="942" y="72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31" y="710"/>
                    <a:pt x="931" y="704"/>
                    <a:pt x="925" y="693"/>
                  </a:cubicBezTo>
                  <a:cubicBezTo>
                    <a:pt x="925" y="688"/>
                    <a:pt x="914" y="688"/>
                    <a:pt x="914" y="682"/>
                  </a:cubicBezTo>
                  <a:cubicBezTo>
                    <a:pt x="914" y="671"/>
                    <a:pt x="958" y="654"/>
                    <a:pt x="914" y="654"/>
                  </a:cubicBezTo>
                  <a:cubicBezTo>
                    <a:pt x="886" y="654"/>
                    <a:pt x="875" y="699"/>
                    <a:pt x="875" y="654"/>
                  </a:cubicBezTo>
                  <a:cubicBezTo>
                    <a:pt x="875" y="621"/>
                    <a:pt x="870" y="665"/>
                    <a:pt x="847" y="665"/>
                  </a:cubicBezTo>
                  <a:cubicBezTo>
                    <a:pt x="842" y="665"/>
                    <a:pt x="842" y="660"/>
                    <a:pt x="836" y="654"/>
                  </a:cubicBezTo>
                  <a:cubicBezTo>
                    <a:pt x="836" y="649"/>
                    <a:pt x="836" y="643"/>
                    <a:pt x="831" y="643"/>
                  </a:cubicBezTo>
                  <a:cubicBezTo>
                    <a:pt x="825" y="638"/>
                    <a:pt x="820" y="638"/>
                    <a:pt x="809" y="638"/>
                  </a:cubicBezTo>
                  <a:cubicBezTo>
                    <a:pt x="798" y="638"/>
                    <a:pt x="786" y="638"/>
                    <a:pt x="775" y="632"/>
                  </a:cubicBezTo>
                  <a:cubicBezTo>
                    <a:pt x="770" y="627"/>
                    <a:pt x="764" y="616"/>
                    <a:pt x="753" y="616"/>
                  </a:cubicBezTo>
                  <a:cubicBezTo>
                    <a:pt x="742" y="616"/>
                    <a:pt x="737" y="621"/>
                    <a:pt x="731" y="627"/>
                  </a:cubicBezTo>
                  <a:cubicBezTo>
                    <a:pt x="726" y="632"/>
                    <a:pt x="731" y="638"/>
                    <a:pt x="726" y="638"/>
                  </a:cubicBezTo>
                  <a:cubicBezTo>
                    <a:pt x="720" y="638"/>
                    <a:pt x="714" y="627"/>
                    <a:pt x="714" y="627"/>
                  </a:cubicBezTo>
                  <a:cubicBezTo>
                    <a:pt x="709" y="616"/>
                    <a:pt x="698" y="610"/>
                    <a:pt x="698" y="599"/>
                  </a:cubicBezTo>
                  <a:cubicBezTo>
                    <a:pt x="698" y="599"/>
                    <a:pt x="703" y="593"/>
                    <a:pt x="703" y="588"/>
                  </a:cubicBezTo>
                  <a:cubicBezTo>
                    <a:pt x="703" y="588"/>
                    <a:pt x="703" y="588"/>
                    <a:pt x="703" y="582"/>
                  </a:cubicBezTo>
                  <a:cubicBezTo>
                    <a:pt x="681" y="582"/>
                    <a:pt x="681" y="582"/>
                    <a:pt x="681" y="582"/>
                  </a:cubicBezTo>
                  <a:cubicBezTo>
                    <a:pt x="676" y="582"/>
                    <a:pt x="670" y="582"/>
                    <a:pt x="659" y="582"/>
                  </a:cubicBezTo>
                  <a:cubicBezTo>
                    <a:pt x="665" y="593"/>
                    <a:pt x="676" y="593"/>
                    <a:pt x="676" y="604"/>
                  </a:cubicBezTo>
                  <a:cubicBezTo>
                    <a:pt x="676" y="616"/>
                    <a:pt x="665" y="616"/>
                    <a:pt x="659" y="616"/>
                  </a:cubicBezTo>
                  <a:cubicBezTo>
                    <a:pt x="648" y="627"/>
                    <a:pt x="642" y="632"/>
                    <a:pt x="626" y="632"/>
                  </a:cubicBezTo>
                  <a:cubicBezTo>
                    <a:pt x="620" y="632"/>
                    <a:pt x="615" y="632"/>
                    <a:pt x="609" y="627"/>
                  </a:cubicBezTo>
                  <a:lnTo>
                    <a:pt x="609" y="621"/>
                  </a:lnTo>
                  <a:cubicBezTo>
                    <a:pt x="593" y="610"/>
                    <a:pt x="581" y="616"/>
                    <a:pt x="565" y="616"/>
                  </a:cubicBezTo>
                  <a:cubicBezTo>
                    <a:pt x="554" y="616"/>
                    <a:pt x="548" y="616"/>
                    <a:pt x="537" y="616"/>
                  </a:cubicBezTo>
                  <a:cubicBezTo>
                    <a:pt x="526" y="616"/>
                    <a:pt x="520" y="604"/>
                    <a:pt x="520" y="593"/>
                  </a:cubicBezTo>
                  <a:cubicBezTo>
                    <a:pt x="526" y="582"/>
                    <a:pt x="532" y="577"/>
                    <a:pt x="537" y="566"/>
                  </a:cubicBezTo>
                  <a:cubicBezTo>
                    <a:pt x="537" y="555"/>
                    <a:pt x="543" y="555"/>
                    <a:pt x="543" y="543"/>
                  </a:cubicBezTo>
                  <a:cubicBezTo>
                    <a:pt x="543" y="538"/>
                    <a:pt x="543" y="532"/>
                    <a:pt x="548" y="532"/>
                  </a:cubicBezTo>
                  <a:cubicBezTo>
                    <a:pt x="554" y="527"/>
                    <a:pt x="559" y="527"/>
                    <a:pt x="570" y="527"/>
                  </a:cubicBezTo>
                  <a:cubicBezTo>
                    <a:pt x="581" y="521"/>
                    <a:pt x="593" y="516"/>
                    <a:pt x="609" y="510"/>
                  </a:cubicBezTo>
                  <a:cubicBezTo>
                    <a:pt x="615" y="510"/>
                    <a:pt x="620" y="499"/>
                    <a:pt x="626" y="494"/>
                  </a:cubicBezTo>
                  <a:cubicBezTo>
                    <a:pt x="631" y="483"/>
                    <a:pt x="637" y="471"/>
                    <a:pt x="642" y="460"/>
                  </a:cubicBezTo>
                  <a:cubicBezTo>
                    <a:pt x="659" y="427"/>
                    <a:pt x="653" y="399"/>
                    <a:pt x="676" y="366"/>
                  </a:cubicBezTo>
                  <a:cubicBezTo>
                    <a:pt x="681" y="355"/>
                    <a:pt x="681" y="349"/>
                    <a:pt x="687" y="338"/>
                  </a:cubicBezTo>
                  <a:cubicBezTo>
                    <a:pt x="692" y="327"/>
                    <a:pt x="703" y="327"/>
                    <a:pt x="714" y="322"/>
                  </a:cubicBezTo>
                  <a:cubicBezTo>
                    <a:pt x="731" y="311"/>
                    <a:pt x="737" y="305"/>
                    <a:pt x="748" y="300"/>
                  </a:cubicBezTo>
                  <a:cubicBezTo>
                    <a:pt x="753" y="305"/>
                    <a:pt x="759" y="316"/>
                    <a:pt x="770" y="316"/>
                  </a:cubicBezTo>
                  <a:cubicBezTo>
                    <a:pt x="792" y="316"/>
                    <a:pt x="803" y="305"/>
                    <a:pt x="825" y="300"/>
                  </a:cubicBezTo>
                  <a:cubicBezTo>
                    <a:pt x="853" y="289"/>
                    <a:pt x="870" y="289"/>
                    <a:pt x="897" y="277"/>
                  </a:cubicBezTo>
                  <a:cubicBezTo>
                    <a:pt x="919" y="272"/>
                    <a:pt x="919" y="250"/>
                    <a:pt x="936" y="239"/>
                  </a:cubicBezTo>
                  <a:cubicBezTo>
                    <a:pt x="953" y="228"/>
                    <a:pt x="964" y="228"/>
                    <a:pt x="980" y="217"/>
                  </a:cubicBezTo>
                  <a:cubicBezTo>
                    <a:pt x="992" y="211"/>
                    <a:pt x="997" y="200"/>
                    <a:pt x="1003" y="189"/>
                  </a:cubicBezTo>
                  <a:cubicBezTo>
                    <a:pt x="1014" y="178"/>
                    <a:pt x="1025" y="178"/>
                    <a:pt x="1036" y="172"/>
                  </a:cubicBezTo>
                  <a:cubicBezTo>
                    <a:pt x="1052" y="167"/>
                    <a:pt x="1064" y="161"/>
                    <a:pt x="1080" y="156"/>
                  </a:cubicBezTo>
                  <a:cubicBezTo>
                    <a:pt x="1086" y="150"/>
                    <a:pt x="1091" y="150"/>
                    <a:pt x="1097" y="144"/>
                  </a:cubicBezTo>
                  <a:cubicBezTo>
                    <a:pt x="1130" y="139"/>
                    <a:pt x="1147" y="139"/>
                    <a:pt x="1180" y="139"/>
                  </a:cubicBezTo>
                  <a:cubicBezTo>
                    <a:pt x="1213" y="139"/>
                    <a:pt x="1235" y="144"/>
                    <a:pt x="1274" y="156"/>
                  </a:cubicBezTo>
                  <a:cubicBezTo>
                    <a:pt x="1302" y="167"/>
                    <a:pt x="1318" y="183"/>
                    <a:pt x="1352" y="183"/>
                  </a:cubicBezTo>
                  <a:cubicBezTo>
                    <a:pt x="1363" y="183"/>
                    <a:pt x="1368" y="183"/>
                    <a:pt x="1379" y="183"/>
                  </a:cubicBezTo>
                  <a:cubicBezTo>
                    <a:pt x="1385" y="183"/>
                    <a:pt x="1391" y="183"/>
                    <a:pt x="1396" y="194"/>
                  </a:cubicBezTo>
                  <a:cubicBezTo>
                    <a:pt x="1402" y="194"/>
                    <a:pt x="1402" y="200"/>
                    <a:pt x="1407" y="205"/>
                  </a:cubicBezTo>
                  <a:cubicBezTo>
                    <a:pt x="1435" y="217"/>
                    <a:pt x="1451" y="222"/>
                    <a:pt x="1474" y="233"/>
                  </a:cubicBezTo>
                  <a:cubicBezTo>
                    <a:pt x="1485" y="239"/>
                    <a:pt x="1490" y="244"/>
                    <a:pt x="1501" y="255"/>
                  </a:cubicBezTo>
                  <a:cubicBezTo>
                    <a:pt x="1512" y="266"/>
                    <a:pt x="1518" y="266"/>
                    <a:pt x="1529" y="277"/>
                  </a:cubicBezTo>
                  <a:cubicBezTo>
                    <a:pt x="1540" y="289"/>
                    <a:pt x="1540" y="300"/>
                    <a:pt x="1557" y="300"/>
                  </a:cubicBezTo>
                  <a:cubicBezTo>
                    <a:pt x="1573" y="300"/>
                    <a:pt x="1573" y="300"/>
                    <a:pt x="1573" y="300"/>
                  </a:cubicBezTo>
                  <a:cubicBezTo>
                    <a:pt x="1596" y="300"/>
                    <a:pt x="1607" y="305"/>
                    <a:pt x="1623" y="305"/>
                  </a:cubicBezTo>
                  <a:cubicBezTo>
                    <a:pt x="1634" y="305"/>
                    <a:pt x="1640" y="300"/>
                    <a:pt x="1651" y="300"/>
                  </a:cubicBezTo>
                  <a:cubicBezTo>
                    <a:pt x="1662" y="300"/>
                    <a:pt x="1668" y="311"/>
                    <a:pt x="1679" y="311"/>
                  </a:cubicBezTo>
                  <a:cubicBezTo>
                    <a:pt x="1701" y="311"/>
                    <a:pt x="1701" y="311"/>
                    <a:pt x="1701" y="311"/>
                  </a:cubicBezTo>
                  <a:cubicBezTo>
                    <a:pt x="1706" y="311"/>
                    <a:pt x="1712" y="305"/>
                    <a:pt x="1717" y="305"/>
                  </a:cubicBezTo>
                  <a:cubicBezTo>
                    <a:pt x="1734" y="305"/>
                    <a:pt x="1740" y="316"/>
                    <a:pt x="1756" y="322"/>
                  </a:cubicBezTo>
                  <a:cubicBezTo>
                    <a:pt x="1773" y="333"/>
                    <a:pt x="1790" y="327"/>
                    <a:pt x="1806" y="333"/>
                  </a:cubicBezTo>
                  <a:cubicBezTo>
                    <a:pt x="1823" y="338"/>
                    <a:pt x="1828" y="338"/>
                    <a:pt x="1839" y="349"/>
                  </a:cubicBezTo>
                  <a:cubicBezTo>
                    <a:pt x="1850" y="372"/>
                    <a:pt x="1845" y="383"/>
                    <a:pt x="1850" y="405"/>
                  </a:cubicBezTo>
                  <a:cubicBezTo>
                    <a:pt x="1856" y="422"/>
                    <a:pt x="1856" y="433"/>
                    <a:pt x="1862" y="455"/>
                  </a:cubicBezTo>
                  <a:cubicBezTo>
                    <a:pt x="1867" y="471"/>
                    <a:pt x="1867" y="483"/>
                    <a:pt x="1884" y="494"/>
                  </a:cubicBezTo>
                  <a:cubicBezTo>
                    <a:pt x="1895" y="505"/>
                    <a:pt x="1906" y="516"/>
                    <a:pt x="1917" y="532"/>
                  </a:cubicBezTo>
                  <a:cubicBezTo>
                    <a:pt x="1923" y="543"/>
                    <a:pt x="1934" y="549"/>
                    <a:pt x="1934" y="566"/>
                  </a:cubicBezTo>
                  <a:cubicBezTo>
                    <a:pt x="1934" y="582"/>
                    <a:pt x="1923" y="582"/>
                    <a:pt x="1917" y="593"/>
                  </a:cubicBezTo>
                  <a:cubicBezTo>
                    <a:pt x="1911" y="616"/>
                    <a:pt x="1917" y="627"/>
                    <a:pt x="1911" y="643"/>
                  </a:cubicBezTo>
                  <a:cubicBezTo>
                    <a:pt x="1911" y="654"/>
                    <a:pt x="1900" y="660"/>
                    <a:pt x="1895" y="671"/>
                  </a:cubicBezTo>
                  <a:cubicBezTo>
                    <a:pt x="1889" y="676"/>
                    <a:pt x="1884" y="682"/>
                    <a:pt x="1878" y="688"/>
                  </a:cubicBezTo>
                  <a:cubicBezTo>
                    <a:pt x="1867" y="693"/>
                    <a:pt x="1856" y="693"/>
                    <a:pt x="1856" y="704"/>
                  </a:cubicBezTo>
                  <a:cubicBezTo>
                    <a:pt x="1856" y="721"/>
                    <a:pt x="1862" y="721"/>
                    <a:pt x="1862" y="737"/>
                  </a:cubicBezTo>
                  <a:cubicBezTo>
                    <a:pt x="1862" y="760"/>
                    <a:pt x="1867" y="776"/>
                    <a:pt x="1873" y="804"/>
                  </a:cubicBezTo>
                  <a:cubicBezTo>
                    <a:pt x="1878" y="809"/>
                    <a:pt x="1884" y="815"/>
                    <a:pt x="1884" y="826"/>
                  </a:cubicBezTo>
                  <a:cubicBezTo>
                    <a:pt x="1884" y="848"/>
                    <a:pt x="1884" y="848"/>
                    <a:pt x="1884" y="848"/>
                  </a:cubicBezTo>
                  <a:cubicBezTo>
                    <a:pt x="1884" y="870"/>
                    <a:pt x="1867" y="876"/>
                    <a:pt x="1867" y="898"/>
                  </a:cubicBezTo>
                  <a:cubicBezTo>
                    <a:pt x="1867" y="920"/>
                    <a:pt x="1878" y="926"/>
                    <a:pt x="1884" y="942"/>
                  </a:cubicBezTo>
                  <a:cubicBezTo>
                    <a:pt x="1889" y="959"/>
                    <a:pt x="1889" y="970"/>
                    <a:pt x="1895" y="987"/>
                  </a:cubicBezTo>
                  <a:cubicBezTo>
                    <a:pt x="1895" y="998"/>
                    <a:pt x="1895" y="1003"/>
                    <a:pt x="1900" y="1015"/>
                  </a:cubicBezTo>
                  <a:cubicBezTo>
                    <a:pt x="1917" y="1031"/>
                    <a:pt x="1934" y="1031"/>
                    <a:pt x="1945" y="1053"/>
                  </a:cubicBezTo>
                  <a:cubicBezTo>
                    <a:pt x="1967" y="1086"/>
                    <a:pt x="1972" y="1102"/>
                    <a:pt x="1989" y="1135"/>
                  </a:cubicBezTo>
                  <a:cubicBezTo>
                    <a:pt x="1995" y="1152"/>
                    <a:pt x="1995" y="1163"/>
                    <a:pt x="2006" y="1180"/>
                  </a:cubicBezTo>
                  <a:cubicBezTo>
                    <a:pt x="2011" y="1191"/>
                    <a:pt x="2017" y="1207"/>
                    <a:pt x="2028" y="1207"/>
                  </a:cubicBezTo>
                  <a:cubicBezTo>
                    <a:pt x="2033" y="1207"/>
                    <a:pt x="2039" y="1202"/>
                    <a:pt x="2039" y="1191"/>
                  </a:cubicBezTo>
                  <a:cubicBezTo>
                    <a:pt x="2039" y="1180"/>
                    <a:pt x="2033" y="1180"/>
                    <a:pt x="2028" y="1169"/>
                  </a:cubicBezTo>
                  <a:cubicBezTo>
                    <a:pt x="2017" y="1141"/>
                    <a:pt x="2017" y="1124"/>
                    <a:pt x="2017" y="1091"/>
                  </a:cubicBezTo>
                  <a:cubicBezTo>
                    <a:pt x="2017" y="1074"/>
                    <a:pt x="2017" y="1074"/>
                    <a:pt x="2017" y="1074"/>
                  </a:cubicBezTo>
                  <a:cubicBezTo>
                    <a:pt x="2017" y="1063"/>
                    <a:pt x="2028" y="1063"/>
                    <a:pt x="2033" y="1063"/>
                  </a:cubicBezTo>
                  <a:cubicBezTo>
                    <a:pt x="2039" y="1063"/>
                    <a:pt x="2039" y="1058"/>
                    <a:pt x="2044" y="1058"/>
                  </a:cubicBezTo>
                  <a:cubicBezTo>
                    <a:pt x="2061" y="1058"/>
                    <a:pt x="2072" y="1058"/>
                    <a:pt x="2089" y="1063"/>
                  </a:cubicBezTo>
                  <a:cubicBezTo>
                    <a:pt x="2100" y="1069"/>
                    <a:pt x="2100" y="1086"/>
                    <a:pt x="2100" y="1097"/>
                  </a:cubicBezTo>
                  <a:cubicBezTo>
                    <a:pt x="2100" y="1169"/>
                    <a:pt x="2100" y="1169"/>
                    <a:pt x="2100" y="1169"/>
                  </a:cubicBezTo>
                  <a:cubicBezTo>
                    <a:pt x="2100" y="1174"/>
                    <a:pt x="2100" y="1174"/>
                    <a:pt x="2100" y="1180"/>
                  </a:cubicBezTo>
                  <a:cubicBezTo>
                    <a:pt x="2105" y="1196"/>
                    <a:pt x="2105" y="1202"/>
                    <a:pt x="2105" y="1219"/>
                  </a:cubicBezTo>
                  <a:cubicBezTo>
                    <a:pt x="2111" y="1235"/>
                    <a:pt x="2116" y="1263"/>
                    <a:pt x="2133" y="1263"/>
                  </a:cubicBezTo>
                  <a:lnTo>
                    <a:pt x="2133" y="1263"/>
                  </a:lnTo>
                  <a:cubicBezTo>
                    <a:pt x="2133" y="1285"/>
                    <a:pt x="2139" y="1302"/>
                    <a:pt x="2133" y="1324"/>
                  </a:cubicBezTo>
                  <a:cubicBezTo>
                    <a:pt x="2128" y="1346"/>
                    <a:pt x="2111" y="1363"/>
                    <a:pt x="2111" y="1390"/>
                  </a:cubicBezTo>
                  <a:cubicBezTo>
                    <a:pt x="2111" y="1424"/>
                    <a:pt x="2111" y="1446"/>
                    <a:pt x="2128" y="1479"/>
                  </a:cubicBezTo>
                  <a:cubicBezTo>
                    <a:pt x="2128" y="1490"/>
                    <a:pt x="2133" y="1496"/>
                    <a:pt x="2139" y="1507"/>
                  </a:cubicBezTo>
                  <a:cubicBezTo>
                    <a:pt x="2150" y="1534"/>
                    <a:pt x="2150" y="1551"/>
                    <a:pt x="2161" y="1579"/>
                  </a:cubicBezTo>
                  <a:cubicBezTo>
                    <a:pt x="2172" y="1612"/>
                    <a:pt x="2189" y="1629"/>
                    <a:pt x="2194" y="1667"/>
                  </a:cubicBezTo>
                  <a:cubicBezTo>
                    <a:pt x="2161" y="1662"/>
                    <a:pt x="2144" y="1662"/>
                    <a:pt x="2111" y="1662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19864355-FFF5-3F40-905D-69C2F7B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3968" y="3101976"/>
              <a:ext cx="801636" cy="739775"/>
            </a:xfrm>
            <a:custGeom>
              <a:avLst/>
              <a:gdLst>
                <a:gd name="T0" fmla="*/ 2161 w 2229"/>
                <a:gd name="T1" fmla="*/ 1159 h 2057"/>
                <a:gd name="T2" fmla="*/ 2189 w 2229"/>
                <a:gd name="T3" fmla="*/ 1153 h 2057"/>
                <a:gd name="T4" fmla="*/ 1679 w 2229"/>
                <a:gd name="T5" fmla="*/ 111 h 2057"/>
                <a:gd name="T6" fmla="*/ 1768 w 2229"/>
                <a:gd name="T7" fmla="*/ 244 h 2057"/>
                <a:gd name="T8" fmla="*/ 1857 w 2229"/>
                <a:gd name="T9" fmla="*/ 72 h 2057"/>
                <a:gd name="T10" fmla="*/ 1408 w 2229"/>
                <a:gd name="T11" fmla="*/ 1685 h 2057"/>
                <a:gd name="T12" fmla="*/ 1330 w 2229"/>
                <a:gd name="T13" fmla="*/ 1835 h 2057"/>
                <a:gd name="T14" fmla="*/ 1535 w 2229"/>
                <a:gd name="T15" fmla="*/ 1835 h 2057"/>
                <a:gd name="T16" fmla="*/ 1580 w 2229"/>
                <a:gd name="T17" fmla="*/ 1768 h 2057"/>
                <a:gd name="T18" fmla="*/ 1408 w 2229"/>
                <a:gd name="T19" fmla="*/ 1685 h 2057"/>
                <a:gd name="T20" fmla="*/ 1424 w 2229"/>
                <a:gd name="T21" fmla="*/ 1657 h 2057"/>
                <a:gd name="T22" fmla="*/ 1363 w 2229"/>
                <a:gd name="T23" fmla="*/ 1613 h 2057"/>
                <a:gd name="T24" fmla="*/ 1264 w 2229"/>
                <a:gd name="T25" fmla="*/ 1319 h 2057"/>
                <a:gd name="T26" fmla="*/ 1363 w 2229"/>
                <a:gd name="T27" fmla="*/ 1458 h 2057"/>
                <a:gd name="T28" fmla="*/ 1513 w 2229"/>
                <a:gd name="T29" fmla="*/ 1436 h 2057"/>
                <a:gd name="T30" fmla="*/ 1391 w 2229"/>
                <a:gd name="T31" fmla="*/ 1369 h 2057"/>
                <a:gd name="T32" fmla="*/ 1369 w 2229"/>
                <a:gd name="T33" fmla="*/ 1242 h 2057"/>
                <a:gd name="T34" fmla="*/ 1203 w 2229"/>
                <a:gd name="T35" fmla="*/ 1430 h 2057"/>
                <a:gd name="T36" fmla="*/ 1242 w 2229"/>
                <a:gd name="T37" fmla="*/ 1375 h 2057"/>
                <a:gd name="T38" fmla="*/ 1203 w 2229"/>
                <a:gd name="T39" fmla="*/ 1430 h 2057"/>
                <a:gd name="T40" fmla="*/ 1319 w 2229"/>
                <a:gd name="T41" fmla="*/ 1103 h 2057"/>
                <a:gd name="T42" fmla="*/ 1181 w 2229"/>
                <a:gd name="T43" fmla="*/ 1225 h 2057"/>
                <a:gd name="T44" fmla="*/ 1247 w 2229"/>
                <a:gd name="T45" fmla="*/ 1303 h 2057"/>
                <a:gd name="T46" fmla="*/ 1219 w 2229"/>
                <a:gd name="T47" fmla="*/ 1214 h 2057"/>
                <a:gd name="T48" fmla="*/ 1513 w 2229"/>
                <a:gd name="T49" fmla="*/ 1303 h 2057"/>
                <a:gd name="T50" fmla="*/ 1408 w 2229"/>
                <a:gd name="T51" fmla="*/ 1053 h 2057"/>
                <a:gd name="T52" fmla="*/ 1375 w 2229"/>
                <a:gd name="T53" fmla="*/ 876 h 2057"/>
                <a:gd name="T54" fmla="*/ 1358 w 2229"/>
                <a:gd name="T55" fmla="*/ 721 h 2057"/>
                <a:gd name="T56" fmla="*/ 1308 w 2229"/>
                <a:gd name="T57" fmla="*/ 610 h 2057"/>
                <a:gd name="T58" fmla="*/ 1380 w 2229"/>
                <a:gd name="T59" fmla="*/ 394 h 2057"/>
                <a:gd name="T60" fmla="*/ 1574 w 2229"/>
                <a:gd name="T61" fmla="*/ 178 h 2057"/>
                <a:gd name="T62" fmla="*/ 1508 w 2229"/>
                <a:gd name="T63" fmla="*/ 289 h 2057"/>
                <a:gd name="T64" fmla="*/ 1552 w 2229"/>
                <a:gd name="T65" fmla="*/ 560 h 2057"/>
                <a:gd name="T66" fmla="*/ 1430 w 2229"/>
                <a:gd name="T67" fmla="*/ 732 h 2057"/>
                <a:gd name="T68" fmla="*/ 1524 w 2229"/>
                <a:gd name="T69" fmla="*/ 743 h 2057"/>
                <a:gd name="T70" fmla="*/ 1629 w 2229"/>
                <a:gd name="T71" fmla="*/ 555 h 2057"/>
                <a:gd name="T72" fmla="*/ 1857 w 2229"/>
                <a:gd name="T73" fmla="*/ 460 h 2057"/>
                <a:gd name="T74" fmla="*/ 1812 w 2229"/>
                <a:gd name="T75" fmla="*/ 682 h 2057"/>
                <a:gd name="T76" fmla="*/ 1657 w 2229"/>
                <a:gd name="T77" fmla="*/ 776 h 2057"/>
                <a:gd name="T78" fmla="*/ 1812 w 2229"/>
                <a:gd name="T79" fmla="*/ 870 h 2057"/>
                <a:gd name="T80" fmla="*/ 1762 w 2229"/>
                <a:gd name="T81" fmla="*/ 954 h 2057"/>
                <a:gd name="T82" fmla="*/ 1563 w 2229"/>
                <a:gd name="T83" fmla="*/ 921 h 2057"/>
                <a:gd name="T84" fmla="*/ 1552 w 2229"/>
                <a:gd name="T85" fmla="*/ 1197 h 2057"/>
                <a:gd name="T86" fmla="*/ 1679 w 2229"/>
                <a:gd name="T87" fmla="*/ 1436 h 2057"/>
                <a:gd name="T88" fmla="*/ 1641 w 2229"/>
                <a:gd name="T89" fmla="*/ 1447 h 2057"/>
                <a:gd name="T90" fmla="*/ 1607 w 2229"/>
                <a:gd name="T91" fmla="*/ 133 h 2057"/>
                <a:gd name="T92" fmla="*/ 1447 w 2229"/>
                <a:gd name="T93" fmla="*/ 178 h 2057"/>
                <a:gd name="T94" fmla="*/ 1480 w 2229"/>
                <a:gd name="T95" fmla="*/ 167 h 2057"/>
                <a:gd name="T96" fmla="*/ 11 w 2229"/>
                <a:gd name="T97" fmla="*/ 1874 h 2057"/>
                <a:gd name="T98" fmla="*/ 150 w 2229"/>
                <a:gd name="T99" fmla="*/ 1818 h 2057"/>
                <a:gd name="T100" fmla="*/ 360 w 2229"/>
                <a:gd name="T101" fmla="*/ 1846 h 2057"/>
                <a:gd name="T102" fmla="*/ 410 w 2229"/>
                <a:gd name="T103" fmla="*/ 1851 h 2057"/>
                <a:gd name="T104" fmla="*/ 272 w 2229"/>
                <a:gd name="T105" fmla="*/ 1946 h 2057"/>
                <a:gd name="T106" fmla="*/ 0 w 2229"/>
                <a:gd name="T107" fmla="*/ 1890 h 2057"/>
                <a:gd name="T108" fmla="*/ 565 w 2229"/>
                <a:gd name="T109" fmla="*/ 1885 h 2057"/>
                <a:gd name="T110" fmla="*/ 687 w 2229"/>
                <a:gd name="T111" fmla="*/ 1929 h 2057"/>
                <a:gd name="T112" fmla="*/ 477 w 2229"/>
                <a:gd name="T113" fmla="*/ 1940 h 2057"/>
                <a:gd name="T114" fmla="*/ 654 w 2229"/>
                <a:gd name="T115" fmla="*/ 2023 h 2057"/>
                <a:gd name="T116" fmla="*/ 710 w 2229"/>
                <a:gd name="T117" fmla="*/ 199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9" h="2057">
                  <a:moveTo>
                    <a:pt x="2134" y="1103"/>
                  </a:moveTo>
                  <a:lnTo>
                    <a:pt x="2134" y="1103"/>
                  </a:lnTo>
                  <a:lnTo>
                    <a:pt x="2134" y="1109"/>
                  </a:lnTo>
                  <a:cubicBezTo>
                    <a:pt x="2134" y="1131"/>
                    <a:pt x="2150" y="1142"/>
                    <a:pt x="2161" y="1159"/>
                  </a:cubicBezTo>
                  <a:cubicBezTo>
                    <a:pt x="2178" y="1181"/>
                    <a:pt x="2189" y="1203"/>
                    <a:pt x="2217" y="1203"/>
                  </a:cubicBezTo>
                  <a:cubicBezTo>
                    <a:pt x="2228" y="1203"/>
                    <a:pt x="2228" y="1203"/>
                    <a:pt x="2228" y="1203"/>
                  </a:cubicBezTo>
                  <a:cubicBezTo>
                    <a:pt x="2228" y="1186"/>
                    <a:pt x="2228" y="1186"/>
                    <a:pt x="2228" y="1186"/>
                  </a:cubicBezTo>
                  <a:cubicBezTo>
                    <a:pt x="2228" y="1164"/>
                    <a:pt x="2206" y="1164"/>
                    <a:pt x="2189" y="1153"/>
                  </a:cubicBezTo>
                  <a:cubicBezTo>
                    <a:pt x="2167" y="1136"/>
                    <a:pt x="2161" y="1114"/>
                    <a:pt x="2134" y="1103"/>
                  </a:cubicBezTo>
                  <a:close/>
                  <a:moveTo>
                    <a:pt x="1724" y="45"/>
                  </a:moveTo>
                  <a:lnTo>
                    <a:pt x="1724" y="45"/>
                  </a:lnTo>
                  <a:cubicBezTo>
                    <a:pt x="1702" y="67"/>
                    <a:pt x="1690" y="78"/>
                    <a:pt x="1679" y="111"/>
                  </a:cubicBezTo>
                  <a:cubicBezTo>
                    <a:pt x="1663" y="172"/>
                    <a:pt x="1668" y="117"/>
                    <a:pt x="1668" y="161"/>
                  </a:cubicBezTo>
                  <a:cubicBezTo>
                    <a:pt x="1668" y="200"/>
                    <a:pt x="1668" y="200"/>
                    <a:pt x="1668" y="200"/>
                  </a:cubicBezTo>
                  <a:cubicBezTo>
                    <a:pt x="1668" y="283"/>
                    <a:pt x="1696" y="233"/>
                    <a:pt x="1724" y="233"/>
                  </a:cubicBezTo>
                  <a:cubicBezTo>
                    <a:pt x="1740" y="233"/>
                    <a:pt x="1751" y="244"/>
                    <a:pt x="1768" y="244"/>
                  </a:cubicBezTo>
                  <a:cubicBezTo>
                    <a:pt x="1790" y="244"/>
                    <a:pt x="1790" y="222"/>
                    <a:pt x="1801" y="205"/>
                  </a:cubicBezTo>
                  <a:cubicBezTo>
                    <a:pt x="1812" y="189"/>
                    <a:pt x="1823" y="178"/>
                    <a:pt x="1829" y="161"/>
                  </a:cubicBezTo>
                  <a:cubicBezTo>
                    <a:pt x="1835" y="145"/>
                    <a:pt x="1835" y="128"/>
                    <a:pt x="1840" y="117"/>
                  </a:cubicBezTo>
                  <a:cubicBezTo>
                    <a:pt x="1846" y="100"/>
                    <a:pt x="1857" y="89"/>
                    <a:pt x="1857" y="72"/>
                  </a:cubicBezTo>
                  <a:cubicBezTo>
                    <a:pt x="1857" y="61"/>
                    <a:pt x="1851" y="56"/>
                    <a:pt x="1840" y="50"/>
                  </a:cubicBezTo>
                  <a:cubicBezTo>
                    <a:pt x="1779" y="6"/>
                    <a:pt x="1768" y="0"/>
                    <a:pt x="1724" y="45"/>
                  </a:cubicBezTo>
                  <a:close/>
                  <a:moveTo>
                    <a:pt x="1408" y="1685"/>
                  </a:moveTo>
                  <a:lnTo>
                    <a:pt x="1408" y="1685"/>
                  </a:lnTo>
                  <a:cubicBezTo>
                    <a:pt x="1397" y="1691"/>
                    <a:pt x="1391" y="1702"/>
                    <a:pt x="1380" y="1707"/>
                  </a:cubicBezTo>
                  <a:cubicBezTo>
                    <a:pt x="1363" y="1718"/>
                    <a:pt x="1347" y="1724"/>
                    <a:pt x="1319" y="1724"/>
                  </a:cubicBezTo>
                  <a:cubicBezTo>
                    <a:pt x="1308" y="1757"/>
                    <a:pt x="1297" y="1774"/>
                    <a:pt x="1297" y="1813"/>
                  </a:cubicBezTo>
                  <a:cubicBezTo>
                    <a:pt x="1297" y="1829"/>
                    <a:pt x="1314" y="1829"/>
                    <a:pt x="1330" y="1835"/>
                  </a:cubicBezTo>
                  <a:cubicBezTo>
                    <a:pt x="1347" y="1846"/>
                    <a:pt x="1352" y="1868"/>
                    <a:pt x="1375" y="1868"/>
                  </a:cubicBezTo>
                  <a:cubicBezTo>
                    <a:pt x="1413" y="1868"/>
                    <a:pt x="1430" y="1835"/>
                    <a:pt x="1469" y="1835"/>
                  </a:cubicBezTo>
                  <a:cubicBezTo>
                    <a:pt x="1502" y="1835"/>
                    <a:pt x="1502" y="1835"/>
                    <a:pt x="1502" y="1835"/>
                  </a:cubicBezTo>
                  <a:cubicBezTo>
                    <a:pt x="1519" y="1835"/>
                    <a:pt x="1524" y="1835"/>
                    <a:pt x="1535" y="1835"/>
                  </a:cubicBezTo>
                  <a:cubicBezTo>
                    <a:pt x="1569" y="1835"/>
                    <a:pt x="1580" y="1851"/>
                    <a:pt x="1607" y="1851"/>
                  </a:cubicBezTo>
                  <a:cubicBezTo>
                    <a:pt x="1635" y="1851"/>
                    <a:pt x="1635" y="1851"/>
                    <a:pt x="1635" y="1851"/>
                  </a:cubicBezTo>
                  <a:cubicBezTo>
                    <a:pt x="1635" y="1829"/>
                    <a:pt x="1635" y="1829"/>
                    <a:pt x="1635" y="1829"/>
                  </a:cubicBezTo>
                  <a:cubicBezTo>
                    <a:pt x="1635" y="1796"/>
                    <a:pt x="1613" y="1779"/>
                    <a:pt x="1580" y="1768"/>
                  </a:cubicBezTo>
                  <a:cubicBezTo>
                    <a:pt x="1563" y="1763"/>
                    <a:pt x="1557" y="1741"/>
                    <a:pt x="1535" y="1735"/>
                  </a:cubicBezTo>
                  <a:cubicBezTo>
                    <a:pt x="1519" y="1729"/>
                    <a:pt x="1508" y="1729"/>
                    <a:pt x="1485" y="1724"/>
                  </a:cubicBezTo>
                  <a:cubicBezTo>
                    <a:pt x="1469" y="1718"/>
                    <a:pt x="1463" y="1696"/>
                    <a:pt x="1447" y="1691"/>
                  </a:cubicBezTo>
                  <a:cubicBezTo>
                    <a:pt x="1408" y="1685"/>
                    <a:pt x="1408" y="1685"/>
                    <a:pt x="1408" y="1685"/>
                  </a:cubicBezTo>
                  <a:close/>
                  <a:moveTo>
                    <a:pt x="1363" y="1613"/>
                  </a:moveTo>
                  <a:lnTo>
                    <a:pt x="1363" y="1613"/>
                  </a:lnTo>
                  <a:cubicBezTo>
                    <a:pt x="1352" y="1613"/>
                    <a:pt x="1352" y="1630"/>
                    <a:pt x="1347" y="1641"/>
                  </a:cubicBezTo>
                  <a:cubicBezTo>
                    <a:pt x="1375" y="1652"/>
                    <a:pt x="1391" y="1652"/>
                    <a:pt x="1424" y="1657"/>
                  </a:cubicBezTo>
                  <a:cubicBezTo>
                    <a:pt x="1430" y="1646"/>
                    <a:pt x="1430" y="1646"/>
                    <a:pt x="1430" y="1646"/>
                  </a:cubicBezTo>
                  <a:cubicBezTo>
                    <a:pt x="1430" y="1641"/>
                    <a:pt x="1430" y="1641"/>
                    <a:pt x="1430" y="1641"/>
                  </a:cubicBezTo>
                  <a:cubicBezTo>
                    <a:pt x="1413" y="1641"/>
                    <a:pt x="1402" y="1641"/>
                    <a:pt x="1391" y="1630"/>
                  </a:cubicBezTo>
                  <a:cubicBezTo>
                    <a:pt x="1380" y="1624"/>
                    <a:pt x="1375" y="1613"/>
                    <a:pt x="1363" y="1613"/>
                  </a:cubicBezTo>
                  <a:close/>
                  <a:moveTo>
                    <a:pt x="1303" y="1253"/>
                  </a:moveTo>
                  <a:lnTo>
                    <a:pt x="1303" y="1253"/>
                  </a:lnTo>
                  <a:cubicBezTo>
                    <a:pt x="1286" y="1253"/>
                    <a:pt x="1275" y="1275"/>
                    <a:pt x="1275" y="1292"/>
                  </a:cubicBezTo>
                  <a:cubicBezTo>
                    <a:pt x="1269" y="1303"/>
                    <a:pt x="1264" y="1308"/>
                    <a:pt x="1264" y="1319"/>
                  </a:cubicBezTo>
                  <a:cubicBezTo>
                    <a:pt x="1264" y="1353"/>
                    <a:pt x="1291" y="1358"/>
                    <a:pt x="1319" y="1380"/>
                  </a:cubicBezTo>
                  <a:cubicBezTo>
                    <a:pt x="1325" y="1386"/>
                    <a:pt x="1336" y="1386"/>
                    <a:pt x="1336" y="1397"/>
                  </a:cubicBezTo>
                  <a:cubicBezTo>
                    <a:pt x="1336" y="1408"/>
                    <a:pt x="1330" y="1414"/>
                    <a:pt x="1330" y="1430"/>
                  </a:cubicBezTo>
                  <a:cubicBezTo>
                    <a:pt x="1330" y="1447"/>
                    <a:pt x="1347" y="1458"/>
                    <a:pt x="1363" y="1458"/>
                  </a:cubicBezTo>
                  <a:cubicBezTo>
                    <a:pt x="1380" y="1458"/>
                    <a:pt x="1386" y="1447"/>
                    <a:pt x="1402" y="1447"/>
                  </a:cubicBezTo>
                  <a:cubicBezTo>
                    <a:pt x="1413" y="1447"/>
                    <a:pt x="1413" y="1458"/>
                    <a:pt x="1419" y="1463"/>
                  </a:cubicBezTo>
                  <a:cubicBezTo>
                    <a:pt x="1430" y="1474"/>
                    <a:pt x="1441" y="1491"/>
                    <a:pt x="1463" y="1491"/>
                  </a:cubicBezTo>
                  <a:cubicBezTo>
                    <a:pt x="1491" y="1491"/>
                    <a:pt x="1513" y="1463"/>
                    <a:pt x="1513" y="1436"/>
                  </a:cubicBezTo>
                  <a:cubicBezTo>
                    <a:pt x="1513" y="1430"/>
                    <a:pt x="1502" y="1425"/>
                    <a:pt x="1496" y="1425"/>
                  </a:cubicBezTo>
                  <a:cubicBezTo>
                    <a:pt x="1485" y="1419"/>
                    <a:pt x="1480" y="1414"/>
                    <a:pt x="1469" y="1408"/>
                  </a:cubicBezTo>
                  <a:cubicBezTo>
                    <a:pt x="1452" y="1408"/>
                    <a:pt x="1436" y="1419"/>
                    <a:pt x="1419" y="1414"/>
                  </a:cubicBezTo>
                  <a:cubicBezTo>
                    <a:pt x="1402" y="1402"/>
                    <a:pt x="1397" y="1386"/>
                    <a:pt x="1391" y="1369"/>
                  </a:cubicBezTo>
                  <a:cubicBezTo>
                    <a:pt x="1402" y="1364"/>
                    <a:pt x="1408" y="1353"/>
                    <a:pt x="1413" y="1336"/>
                  </a:cubicBezTo>
                  <a:cubicBezTo>
                    <a:pt x="1413" y="1330"/>
                    <a:pt x="1424" y="1325"/>
                    <a:pt x="1424" y="1314"/>
                  </a:cubicBezTo>
                  <a:cubicBezTo>
                    <a:pt x="1424" y="1297"/>
                    <a:pt x="1408" y="1297"/>
                    <a:pt x="1397" y="1286"/>
                  </a:cubicBezTo>
                  <a:cubicBezTo>
                    <a:pt x="1386" y="1269"/>
                    <a:pt x="1380" y="1253"/>
                    <a:pt x="1369" y="1242"/>
                  </a:cubicBezTo>
                  <a:cubicBezTo>
                    <a:pt x="1358" y="1258"/>
                    <a:pt x="1352" y="1269"/>
                    <a:pt x="1341" y="1281"/>
                  </a:cubicBezTo>
                  <a:cubicBezTo>
                    <a:pt x="1336" y="1281"/>
                    <a:pt x="1336" y="1292"/>
                    <a:pt x="1325" y="1292"/>
                  </a:cubicBezTo>
                  <a:cubicBezTo>
                    <a:pt x="1314" y="1292"/>
                    <a:pt x="1314" y="1264"/>
                    <a:pt x="1303" y="1253"/>
                  </a:cubicBezTo>
                  <a:close/>
                  <a:moveTo>
                    <a:pt x="1203" y="1430"/>
                  </a:moveTo>
                  <a:lnTo>
                    <a:pt x="1203" y="1430"/>
                  </a:lnTo>
                  <a:cubicBezTo>
                    <a:pt x="1203" y="1419"/>
                    <a:pt x="1208" y="1414"/>
                    <a:pt x="1214" y="1408"/>
                  </a:cubicBezTo>
                  <a:cubicBezTo>
                    <a:pt x="1219" y="1391"/>
                    <a:pt x="1219" y="1369"/>
                    <a:pt x="1230" y="1369"/>
                  </a:cubicBezTo>
                  <a:cubicBezTo>
                    <a:pt x="1236" y="1369"/>
                    <a:pt x="1242" y="1375"/>
                    <a:pt x="1242" y="1375"/>
                  </a:cubicBezTo>
                  <a:cubicBezTo>
                    <a:pt x="1242" y="1402"/>
                    <a:pt x="1264" y="1414"/>
                    <a:pt x="1264" y="1447"/>
                  </a:cubicBezTo>
                  <a:cubicBezTo>
                    <a:pt x="1264" y="1452"/>
                    <a:pt x="1258" y="1452"/>
                    <a:pt x="1258" y="1458"/>
                  </a:cubicBezTo>
                  <a:cubicBezTo>
                    <a:pt x="1253" y="1452"/>
                    <a:pt x="1247" y="1447"/>
                    <a:pt x="1236" y="1447"/>
                  </a:cubicBezTo>
                  <a:cubicBezTo>
                    <a:pt x="1225" y="1447"/>
                    <a:pt x="1203" y="1447"/>
                    <a:pt x="1203" y="1430"/>
                  </a:cubicBezTo>
                  <a:close/>
                  <a:moveTo>
                    <a:pt x="1341" y="1081"/>
                  </a:moveTo>
                  <a:lnTo>
                    <a:pt x="1341" y="1081"/>
                  </a:lnTo>
                  <a:cubicBezTo>
                    <a:pt x="1336" y="1081"/>
                    <a:pt x="1336" y="1081"/>
                    <a:pt x="1330" y="1081"/>
                  </a:cubicBezTo>
                  <a:cubicBezTo>
                    <a:pt x="1319" y="1081"/>
                    <a:pt x="1319" y="1092"/>
                    <a:pt x="1319" y="1103"/>
                  </a:cubicBezTo>
                  <a:cubicBezTo>
                    <a:pt x="1319" y="1120"/>
                    <a:pt x="1325" y="1131"/>
                    <a:pt x="1336" y="1136"/>
                  </a:cubicBezTo>
                  <a:cubicBezTo>
                    <a:pt x="1341" y="1120"/>
                    <a:pt x="1341" y="1103"/>
                    <a:pt x="1341" y="1081"/>
                  </a:cubicBezTo>
                  <a:close/>
                  <a:moveTo>
                    <a:pt x="1181" y="1225"/>
                  </a:moveTo>
                  <a:lnTo>
                    <a:pt x="1181" y="1225"/>
                  </a:lnTo>
                  <a:cubicBezTo>
                    <a:pt x="1181" y="1319"/>
                    <a:pt x="1181" y="1319"/>
                    <a:pt x="1181" y="1319"/>
                  </a:cubicBezTo>
                  <a:cubicBezTo>
                    <a:pt x="1181" y="1330"/>
                    <a:pt x="1186" y="1347"/>
                    <a:pt x="1197" y="1347"/>
                  </a:cubicBezTo>
                  <a:cubicBezTo>
                    <a:pt x="1214" y="1347"/>
                    <a:pt x="1225" y="1336"/>
                    <a:pt x="1247" y="1336"/>
                  </a:cubicBezTo>
                  <a:cubicBezTo>
                    <a:pt x="1247" y="1303"/>
                    <a:pt x="1247" y="1303"/>
                    <a:pt x="1247" y="1303"/>
                  </a:cubicBezTo>
                  <a:cubicBezTo>
                    <a:pt x="1242" y="1292"/>
                    <a:pt x="1242" y="1292"/>
                    <a:pt x="1242" y="1292"/>
                  </a:cubicBezTo>
                  <a:cubicBezTo>
                    <a:pt x="1247" y="1275"/>
                    <a:pt x="1247" y="1264"/>
                    <a:pt x="1247" y="1253"/>
                  </a:cubicBezTo>
                  <a:cubicBezTo>
                    <a:pt x="1247" y="1247"/>
                    <a:pt x="1247" y="1242"/>
                    <a:pt x="1253" y="1236"/>
                  </a:cubicBezTo>
                  <a:cubicBezTo>
                    <a:pt x="1236" y="1236"/>
                    <a:pt x="1236" y="1220"/>
                    <a:pt x="1219" y="1214"/>
                  </a:cubicBezTo>
                  <a:cubicBezTo>
                    <a:pt x="1203" y="1214"/>
                    <a:pt x="1197" y="1225"/>
                    <a:pt x="1181" y="1225"/>
                  </a:cubicBezTo>
                  <a:close/>
                  <a:moveTo>
                    <a:pt x="1607" y="1430"/>
                  </a:moveTo>
                  <a:lnTo>
                    <a:pt x="1607" y="1430"/>
                  </a:lnTo>
                  <a:cubicBezTo>
                    <a:pt x="1546" y="1414"/>
                    <a:pt x="1552" y="1353"/>
                    <a:pt x="1513" y="1303"/>
                  </a:cubicBezTo>
                  <a:cubicBezTo>
                    <a:pt x="1491" y="1275"/>
                    <a:pt x="1485" y="1253"/>
                    <a:pt x="1458" y="1236"/>
                  </a:cubicBezTo>
                  <a:cubicBezTo>
                    <a:pt x="1447" y="1225"/>
                    <a:pt x="1430" y="1231"/>
                    <a:pt x="1424" y="1220"/>
                  </a:cubicBezTo>
                  <a:cubicBezTo>
                    <a:pt x="1413" y="1209"/>
                    <a:pt x="1419" y="1197"/>
                    <a:pt x="1419" y="1181"/>
                  </a:cubicBezTo>
                  <a:cubicBezTo>
                    <a:pt x="1419" y="1131"/>
                    <a:pt x="1408" y="1103"/>
                    <a:pt x="1408" y="1053"/>
                  </a:cubicBezTo>
                  <a:cubicBezTo>
                    <a:pt x="1408" y="1031"/>
                    <a:pt x="1413" y="1020"/>
                    <a:pt x="1413" y="998"/>
                  </a:cubicBezTo>
                  <a:cubicBezTo>
                    <a:pt x="1413" y="970"/>
                    <a:pt x="1424" y="948"/>
                    <a:pt x="1402" y="931"/>
                  </a:cubicBezTo>
                  <a:cubicBezTo>
                    <a:pt x="1391" y="921"/>
                    <a:pt x="1375" y="926"/>
                    <a:pt x="1375" y="909"/>
                  </a:cubicBezTo>
                  <a:cubicBezTo>
                    <a:pt x="1375" y="876"/>
                    <a:pt x="1375" y="876"/>
                    <a:pt x="1375" y="876"/>
                  </a:cubicBezTo>
                  <a:cubicBezTo>
                    <a:pt x="1369" y="848"/>
                    <a:pt x="1369" y="848"/>
                    <a:pt x="1369" y="848"/>
                  </a:cubicBezTo>
                  <a:cubicBezTo>
                    <a:pt x="1369" y="832"/>
                    <a:pt x="1369" y="821"/>
                    <a:pt x="1375" y="804"/>
                  </a:cubicBezTo>
                  <a:cubicBezTo>
                    <a:pt x="1380" y="793"/>
                    <a:pt x="1391" y="788"/>
                    <a:pt x="1391" y="771"/>
                  </a:cubicBezTo>
                  <a:cubicBezTo>
                    <a:pt x="1391" y="737"/>
                    <a:pt x="1358" y="749"/>
                    <a:pt x="1358" y="721"/>
                  </a:cubicBezTo>
                  <a:cubicBezTo>
                    <a:pt x="1358" y="665"/>
                    <a:pt x="1347" y="671"/>
                    <a:pt x="1319" y="671"/>
                  </a:cubicBezTo>
                  <a:cubicBezTo>
                    <a:pt x="1303" y="671"/>
                    <a:pt x="1303" y="660"/>
                    <a:pt x="1303" y="649"/>
                  </a:cubicBezTo>
                  <a:cubicBezTo>
                    <a:pt x="1303" y="638"/>
                    <a:pt x="1308" y="632"/>
                    <a:pt x="1314" y="627"/>
                  </a:cubicBezTo>
                  <a:cubicBezTo>
                    <a:pt x="1308" y="610"/>
                    <a:pt x="1308" y="610"/>
                    <a:pt x="1308" y="610"/>
                  </a:cubicBezTo>
                  <a:cubicBezTo>
                    <a:pt x="1319" y="577"/>
                    <a:pt x="1330" y="560"/>
                    <a:pt x="1341" y="527"/>
                  </a:cubicBezTo>
                  <a:cubicBezTo>
                    <a:pt x="1347" y="505"/>
                    <a:pt x="1363" y="499"/>
                    <a:pt x="1363" y="477"/>
                  </a:cubicBezTo>
                  <a:cubicBezTo>
                    <a:pt x="1363" y="471"/>
                    <a:pt x="1358" y="466"/>
                    <a:pt x="1358" y="460"/>
                  </a:cubicBezTo>
                  <a:cubicBezTo>
                    <a:pt x="1358" y="433"/>
                    <a:pt x="1375" y="416"/>
                    <a:pt x="1380" y="394"/>
                  </a:cubicBezTo>
                  <a:cubicBezTo>
                    <a:pt x="1391" y="350"/>
                    <a:pt x="1402" y="327"/>
                    <a:pt x="1430" y="300"/>
                  </a:cubicBezTo>
                  <a:cubicBezTo>
                    <a:pt x="1458" y="272"/>
                    <a:pt x="1474" y="261"/>
                    <a:pt x="1496" y="233"/>
                  </a:cubicBezTo>
                  <a:cubicBezTo>
                    <a:pt x="1513" y="211"/>
                    <a:pt x="1513" y="194"/>
                    <a:pt x="1530" y="183"/>
                  </a:cubicBezTo>
                  <a:cubicBezTo>
                    <a:pt x="1546" y="178"/>
                    <a:pt x="1557" y="178"/>
                    <a:pt x="1574" y="178"/>
                  </a:cubicBezTo>
                  <a:cubicBezTo>
                    <a:pt x="1574" y="183"/>
                    <a:pt x="1580" y="189"/>
                    <a:pt x="1580" y="194"/>
                  </a:cubicBezTo>
                  <a:cubicBezTo>
                    <a:pt x="1580" y="217"/>
                    <a:pt x="1569" y="228"/>
                    <a:pt x="1552" y="244"/>
                  </a:cubicBezTo>
                  <a:cubicBezTo>
                    <a:pt x="1541" y="256"/>
                    <a:pt x="1541" y="266"/>
                    <a:pt x="1530" y="278"/>
                  </a:cubicBezTo>
                  <a:cubicBezTo>
                    <a:pt x="1524" y="289"/>
                    <a:pt x="1513" y="283"/>
                    <a:pt x="1508" y="289"/>
                  </a:cubicBezTo>
                  <a:cubicBezTo>
                    <a:pt x="1496" y="305"/>
                    <a:pt x="1502" y="322"/>
                    <a:pt x="1502" y="344"/>
                  </a:cubicBezTo>
                  <a:cubicBezTo>
                    <a:pt x="1535" y="355"/>
                    <a:pt x="1574" y="366"/>
                    <a:pt x="1574" y="405"/>
                  </a:cubicBezTo>
                  <a:cubicBezTo>
                    <a:pt x="1574" y="449"/>
                    <a:pt x="1574" y="477"/>
                    <a:pt x="1574" y="522"/>
                  </a:cubicBezTo>
                  <a:cubicBezTo>
                    <a:pt x="1574" y="538"/>
                    <a:pt x="1557" y="544"/>
                    <a:pt x="1552" y="560"/>
                  </a:cubicBezTo>
                  <a:cubicBezTo>
                    <a:pt x="1546" y="588"/>
                    <a:pt x="1519" y="604"/>
                    <a:pt x="1519" y="638"/>
                  </a:cubicBezTo>
                  <a:cubicBezTo>
                    <a:pt x="1496" y="638"/>
                    <a:pt x="1480" y="643"/>
                    <a:pt x="1463" y="660"/>
                  </a:cubicBezTo>
                  <a:cubicBezTo>
                    <a:pt x="1436" y="677"/>
                    <a:pt x="1419" y="682"/>
                    <a:pt x="1397" y="704"/>
                  </a:cubicBezTo>
                  <a:cubicBezTo>
                    <a:pt x="1408" y="715"/>
                    <a:pt x="1419" y="721"/>
                    <a:pt x="1430" y="732"/>
                  </a:cubicBezTo>
                  <a:cubicBezTo>
                    <a:pt x="1441" y="743"/>
                    <a:pt x="1441" y="754"/>
                    <a:pt x="1452" y="760"/>
                  </a:cubicBezTo>
                  <a:cubicBezTo>
                    <a:pt x="1463" y="771"/>
                    <a:pt x="1474" y="765"/>
                    <a:pt x="1491" y="765"/>
                  </a:cubicBezTo>
                  <a:cubicBezTo>
                    <a:pt x="1496" y="771"/>
                    <a:pt x="1496" y="771"/>
                    <a:pt x="1502" y="771"/>
                  </a:cubicBezTo>
                  <a:cubicBezTo>
                    <a:pt x="1513" y="771"/>
                    <a:pt x="1519" y="760"/>
                    <a:pt x="1524" y="743"/>
                  </a:cubicBezTo>
                  <a:cubicBezTo>
                    <a:pt x="1546" y="715"/>
                    <a:pt x="1546" y="699"/>
                    <a:pt x="1563" y="665"/>
                  </a:cubicBezTo>
                  <a:cubicBezTo>
                    <a:pt x="1580" y="627"/>
                    <a:pt x="1629" y="638"/>
                    <a:pt x="1641" y="599"/>
                  </a:cubicBezTo>
                  <a:cubicBezTo>
                    <a:pt x="1629" y="593"/>
                    <a:pt x="1613" y="588"/>
                    <a:pt x="1613" y="577"/>
                  </a:cubicBezTo>
                  <a:cubicBezTo>
                    <a:pt x="1613" y="566"/>
                    <a:pt x="1624" y="566"/>
                    <a:pt x="1629" y="555"/>
                  </a:cubicBezTo>
                  <a:cubicBezTo>
                    <a:pt x="1646" y="532"/>
                    <a:pt x="1657" y="522"/>
                    <a:pt x="1679" y="505"/>
                  </a:cubicBezTo>
                  <a:cubicBezTo>
                    <a:pt x="1696" y="499"/>
                    <a:pt x="1702" y="483"/>
                    <a:pt x="1718" y="477"/>
                  </a:cubicBezTo>
                  <a:cubicBezTo>
                    <a:pt x="1762" y="455"/>
                    <a:pt x="1790" y="444"/>
                    <a:pt x="1840" y="444"/>
                  </a:cubicBezTo>
                  <a:cubicBezTo>
                    <a:pt x="1873" y="444"/>
                    <a:pt x="1857" y="438"/>
                    <a:pt x="1857" y="460"/>
                  </a:cubicBezTo>
                  <a:cubicBezTo>
                    <a:pt x="1857" y="494"/>
                    <a:pt x="1873" y="510"/>
                    <a:pt x="1873" y="544"/>
                  </a:cubicBezTo>
                  <a:cubicBezTo>
                    <a:pt x="1873" y="577"/>
                    <a:pt x="1868" y="599"/>
                    <a:pt x="1857" y="632"/>
                  </a:cubicBezTo>
                  <a:cubicBezTo>
                    <a:pt x="1851" y="643"/>
                    <a:pt x="1857" y="660"/>
                    <a:pt x="1846" y="671"/>
                  </a:cubicBezTo>
                  <a:cubicBezTo>
                    <a:pt x="1835" y="677"/>
                    <a:pt x="1823" y="677"/>
                    <a:pt x="1812" y="682"/>
                  </a:cubicBezTo>
                  <a:cubicBezTo>
                    <a:pt x="1790" y="693"/>
                    <a:pt x="1785" y="710"/>
                    <a:pt x="1762" y="715"/>
                  </a:cubicBezTo>
                  <a:cubicBezTo>
                    <a:pt x="1724" y="732"/>
                    <a:pt x="1685" y="726"/>
                    <a:pt x="1679" y="765"/>
                  </a:cubicBezTo>
                  <a:cubicBezTo>
                    <a:pt x="1657" y="765"/>
                    <a:pt x="1657" y="765"/>
                    <a:pt x="1657" y="765"/>
                  </a:cubicBezTo>
                  <a:cubicBezTo>
                    <a:pt x="1657" y="776"/>
                    <a:pt x="1657" y="776"/>
                    <a:pt x="1657" y="776"/>
                  </a:cubicBezTo>
                  <a:cubicBezTo>
                    <a:pt x="1657" y="793"/>
                    <a:pt x="1668" y="804"/>
                    <a:pt x="1674" y="821"/>
                  </a:cubicBezTo>
                  <a:cubicBezTo>
                    <a:pt x="1690" y="821"/>
                    <a:pt x="1702" y="837"/>
                    <a:pt x="1718" y="843"/>
                  </a:cubicBezTo>
                  <a:cubicBezTo>
                    <a:pt x="1735" y="848"/>
                    <a:pt x="1746" y="848"/>
                    <a:pt x="1768" y="848"/>
                  </a:cubicBezTo>
                  <a:cubicBezTo>
                    <a:pt x="1785" y="854"/>
                    <a:pt x="1796" y="865"/>
                    <a:pt x="1812" y="870"/>
                  </a:cubicBezTo>
                  <a:cubicBezTo>
                    <a:pt x="1829" y="882"/>
                    <a:pt x="1846" y="887"/>
                    <a:pt x="1846" y="904"/>
                  </a:cubicBezTo>
                  <a:cubicBezTo>
                    <a:pt x="1846" y="931"/>
                    <a:pt x="1840" y="948"/>
                    <a:pt x="1857" y="970"/>
                  </a:cubicBezTo>
                  <a:cubicBezTo>
                    <a:pt x="1956" y="1070"/>
                    <a:pt x="1873" y="992"/>
                    <a:pt x="1796" y="965"/>
                  </a:cubicBezTo>
                  <a:cubicBezTo>
                    <a:pt x="1779" y="965"/>
                    <a:pt x="1774" y="954"/>
                    <a:pt x="1762" y="954"/>
                  </a:cubicBezTo>
                  <a:cubicBezTo>
                    <a:pt x="1696" y="954"/>
                    <a:pt x="1696" y="954"/>
                    <a:pt x="1696" y="954"/>
                  </a:cubicBezTo>
                  <a:cubicBezTo>
                    <a:pt x="1690" y="954"/>
                    <a:pt x="1685" y="937"/>
                    <a:pt x="1679" y="937"/>
                  </a:cubicBezTo>
                  <a:cubicBezTo>
                    <a:pt x="1646" y="926"/>
                    <a:pt x="1629" y="921"/>
                    <a:pt x="1602" y="921"/>
                  </a:cubicBezTo>
                  <a:cubicBezTo>
                    <a:pt x="1563" y="921"/>
                    <a:pt x="1563" y="921"/>
                    <a:pt x="1563" y="921"/>
                  </a:cubicBezTo>
                  <a:cubicBezTo>
                    <a:pt x="1519" y="921"/>
                    <a:pt x="1530" y="965"/>
                    <a:pt x="1519" y="1015"/>
                  </a:cubicBezTo>
                  <a:cubicBezTo>
                    <a:pt x="1519" y="1037"/>
                    <a:pt x="1513" y="1048"/>
                    <a:pt x="1513" y="1064"/>
                  </a:cubicBezTo>
                  <a:cubicBezTo>
                    <a:pt x="1513" y="1098"/>
                    <a:pt x="1513" y="1120"/>
                    <a:pt x="1524" y="1148"/>
                  </a:cubicBezTo>
                  <a:cubicBezTo>
                    <a:pt x="1535" y="1164"/>
                    <a:pt x="1546" y="1175"/>
                    <a:pt x="1552" y="1197"/>
                  </a:cubicBezTo>
                  <a:cubicBezTo>
                    <a:pt x="1557" y="1214"/>
                    <a:pt x="1557" y="1220"/>
                    <a:pt x="1569" y="1236"/>
                  </a:cubicBezTo>
                  <a:cubicBezTo>
                    <a:pt x="1585" y="1269"/>
                    <a:pt x="1574" y="1292"/>
                    <a:pt x="1596" y="1325"/>
                  </a:cubicBezTo>
                  <a:cubicBezTo>
                    <a:pt x="1607" y="1353"/>
                    <a:pt x="1635" y="1358"/>
                    <a:pt x="1646" y="1386"/>
                  </a:cubicBezTo>
                  <a:cubicBezTo>
                    <a:pt x="1652" y="1408"/>
                    <a:pt x="1663" y="1419"/>
                    <a:pt x="1679" y="1436"/>
                  </a:cubicBezTo>
                  <a:cubicBezTo>
                    <a:pt x="1696" y="1458"/>
                    <a:pt x="1707" y="1474"/>
                    <a:pt x="1729" y="1491"/>
                  </a:cubicBezTo>
                  <a:cubicBezTo>
                    <a:pt x="1751" y="1502"/>
                    <a:pt x="1663" y="1502"/>
                    <a:pt x="1663" y="1469"/>
                  </a:cubicBezTo>
                  <a:cubicBezTo>
                    <a:pt x="1663" y="1469"/>
                    <a:pt x="1668" y="1463"/>
                    <a:pt x="1668" y="1458"/>
                  </a:cubicBezTo>
                  <a:cubicBezTo>
                    <a:pt x="1668" y="1447"/>
                    <a:pt x="1652" y="1452"/>
                    <a:pt x="1641" y="1447"/>
                  </a:cubicBezTo>
                  <a:cubicBezTo>
                    <a:pt x="1629" y="1447"/>
                    <a:pt x="1618" y="1436"/>
                    <a:pt x="1607" y="1430"/>
                  </a:cubicBezTo>
                  <a:close/>
                  <a:moveTo>
                    <a:pt x="1607" y="111"/>
                  </a:moveTo>
                  <a:lnTo>
                    <a:pt x="1607" y="111"/>
                  </a:lnTo>
                  <a:cubicBezTo>
                    <a:pt x="1607" y="133"/>
                    <a:pt x="1607" y="133"/>
                    <a:pt x="1607" y="133"/>
                  </a:cubicBezTo>
                  <a:cubicBezTo>
                    <a:pt x="1607" y="145"/>
                    <a:pt x="1613" y="150"/>
                    <a:pt x="1624" y="156"/>
                  </a:cubicBezTo>
                  <a:cubicBezTo>
                    <a:pt x="1624" y="145"/>
                    <a:pt x="1629" y="133"/>
                    <a:pt x="1629" y="117"/>
                  </a:cubicBezTo>
                  <a:cubicBezTo>
                    <a:pt x="1629" y="106"/>
                    <a:pt x="1613" y="111"/>
                    <a:pt x="1607" y="111"/>
                  </a:cubicBezTo>
                  <a:close/>
                  <a:moveTo>
                    <a:pt x="1447" y="178"/>
                  </a:moveTo>
                  <a:lnTo>
                    <a:pt x="1447" y="178"/>
                  </a:lnTo>
                  <a:cubicBezTo>
                    <a:pt x="1447" y="194"/>
                    <a:pt x="1447" y="194"/>
                    <a:pt x="1447" y="194"/>
                  </a:cubicBezTo>
                  <a:cubicBezTo>
                    <a:pt x="1452" y="194"/>
                    <a:pt x="1452" y="194"/>
                    <a:pt x="1458" y="194"/>
                  </a:cubicBezTo>
                  <a:cubicBezTo>
                    <a:pt x="1469" y="194"/>
                    <a:pt x="1480" y="183"/>
                    <a:pt x="1480" y="167"/>
                  </a:cubicBezTo>
                  <a:cubicBezTo>
                    <a:pt x="1480" y="161"/>
                    <a:pt x="1469" y="156"/>
                    <a:pt x="1458" y="156"/>
                  </a:cubicBezTo>
                  <a:cubicBezTo>
                    <a:pt x="1447" y="161"/>
                    <a:pt x="1447" y="167"/>
                    <a:pt x="1447" y="178"/>
                  </a:cubicBezTo>
                  <a:close/>
                  <a:moveTo>
                    <a:pt x="11" y="1874"/>
                  </a:moveTo>
                  <a:lnTo>
                    <a:pt x="11" y="1874"/>
                  </a:lnTo>
                  <a:cubicBezTo>
                    <a:pt x="17" y="1857"/>
                    <a:pt x="17" y="1851"/>
                    <a:pt x="17" y="1835"/>
                  </a:cubicBezTo>
                  <a:cubicBezTo>
                    <a:pt x="17" y="1818"/>
                    <a:pt x="39" y="1829"/>
                    <a:pt x="56" y="1824"/>
                  </a:cubicBezTo>
                  <a:cubicBezTo>
                    <a:pt x="83" y="1824"/>
                    <a:pt x="94" y="1813"/>
                    <a:pt x="122" y="1813"/>
                  </a:cubicBezTo>
                  <a:cubicBezTo>
                    <a:pt x="133" y="1813"/>
                    <a:pt x="139" y="1818"/>
                    <a:pt x="150" y="1818"/>
                  </a:cubicBezTo>
                  <a:cubicBezTo>
                    <a:pt x="194" y="1829"/>
                    <a:pt x="216" y="1824"/>
                    <a:pt x="255" y="1835"/>
                  </a:cubicBezTo>
                  <a:cubicBezTo>
                    <a:pt x="283" y="1846"/>
                    <a:pt x="294" y="1857"/>
                    <a:pt x="322" y="1868"/>
                  </a:cubicBezTo>
                  <a:cubicBezTo>
                    <a:pt x="327" y="1857"/>
                    <a:pt x="327" y="1851"/>
                    <a:pt x="333" y="1846"/>
                  </a:cubicBezTo>
                  <a:cubicBezTo>
                    <a:pt x="344" y="1846"/>
                    <a:pt x="349" y="1846"/>
                    <a:pt x="360" y="1846"/>
                  </a:cubicBezTo>
                  <a:cubicBezTo>
                    <a:pt x="360" y="1874"/>
                    <a:pt x="360" y="1874"/>
                    <a:pt x="360" y="1874"/>
                  </a:cubicBezTo>
                  <a:cubicBezTo>
                    <a:pt x="366" y="1879"/>
                    <a:pt x="366" y="1879"/>
                    <a:pt x="366" y="1879"/>
                  </a:cubicBezTo>
                  <a:cubicBezTo>
                    <a:pt x="372" y="1862"/>
                    <a:pt x="377" y="1857"/>
                    <a:pt x="388" y="1851"/>
                  </a:cubicBezTo>
                  <a:cubicBezTo>
                    <a:pt x="410" y="1851"/>
                    <a:pt x="410" y="1851"/>
                    <a:pt x="410" y="1851"/>
                  </a:cubicBezTo>
                  <a:cubicBezTo>
                    <a:pt x="410" y="1874"/>
                    <a:pt x="416" y="1890"/>
                    <a:pt x="427" y="1912"/>
                  </a:cubicBezTo>
                  <a:cubicBezTo>
                    <a:pt x="388" y="1929"/>
                    <a:pt x="366" y="1929"/>
                    <a:pt x="322" y="1929"/>
                  </a:cubicBezTo>
                  <a:cubicBezTo>
                    <a:pt x="316" y="1929"/>
                    <a:pt x="311" y="1929"/>
                    <a:pt x="299" y="1929"/>
                  </a:cubicBezTo>
                  <a:cubicBezTo>
                    <a:pt x="288" y="1934"/>
                    <a:pt x="283" y="1946"/>
                    <a:pt x="272" y="1946"/>
                  </a:cubicBezTo>
                  <a:cubicBezTo>
                    <a:pt x="255" y="1946"/>
                    <a:pt x="250" y="1923"/>
                    <a:pt x="227" y="1923"/>
                  </a:cubicBezTo>
                  <a:cubicBezTo>
                    <a:pt x="216" y="1923"/>
                    <a:pt x="211" y="1929"/>
                    <a:pt x="194" y="1934"/>
                  </a:cubicBezTo>
                  <a:cubicBezTo>
                    <a:pt x="144" y="1946"/>
                    <a:pt x="117" y="1973"/>
                    <a:pt x="61" y="1973"/>
                  </a:cubicBezTo>
                  <a:cubicBezTo>
                    <a:pt x="22" y="1973"/>
                    <a:pt x="0" y="1929"/>
                    <a:pt x="0" y="1890"/>
                  </a:cubicBezTo>
                  <a:cubicBezTo>
                    <a:pt x="0" y="1885"/>
                    <a:pt x="11" y="1879"/>
                    <a:pt x="11" y="1874"/>
                  </a:cubicBezTo>
                  <a:close/>
                  <a:moveTo>
                    <a:pt x="444" y="1879"/>
                  </a:moveTo>
                  <a:lnTo>
                    <a:pt x="444" y="1879"/>
                  </a:lnTo>
                  <a:cubicBezTo>
                    <a:pt x="488" y="1879"/>
                    <a:pt x="516" y="1885"/>
                    <a:pt x="565" y="1885"/>
                  </a:cubicBezTo>
                  <a:cubicBezTo>
                    <a:pt x="615" y="1885"/>
                    <a:pt x="643" y="1874"/>
                    <a:pt x="687" y="1874"/>
                  </a:cubicBezTo>
                  <a:cubicBezTo>
                    <a:pt x="748" y="1874"/>
                    <a:pt x="776" y="1879"/>
                    <a:pt x="837" y="1890"/>
                  </a:cubicBezTo>
                  <a:cubicBezTo>
                    <a:pt x="837" y="1901"/>
                    <a:pt x="837" y="1901"/>
                    <a:pt x="837" y="1901"/>
                  </a:cubicBezTo>
                  <a:cubicBezTo>
                    <a:pt x="782" y="1923"/>
                    <a:pt x="748" y="1929"/>
                    <a:pt x="687" y="1929"/>
                  </a:cubicBezTo>
                  <a:cubicBezTo>
                    <a:pt x="671" y="1929"/>
                    <a:pt x="660" y="1923"/>
                    <a:pt x="638" y="1923"/>
                  </a:cubicBezTo>
                  <a:cubicBezTo>
                    <a:pt x="626" y="1923"/>
                    <a:pt x="621" y="1934"/>
                    <a:pt x="610" y="1934"/>
                  </a:cubicBezTo>
                  <a:cubicBezTo>
                    <a:pt x="571" y="1940"/>
                    <a:pt x="549" y="1946"/>
                    <a:pt x="505" y="1946"/>
                  </a:cubicBezTo>
                  <a:cubicBezTo>
                    <a:pt x="493" y="1946"/>
                    <a:pt x="488" y="1946"/>
                    <a:pt x="477" y="1940"/>
                  </a:cubicBezTo>
                  <a:cubicBezTo>
                    <a:pt x="471" y="1934"/>
                    <a:pt x="471" y="1923"/>
                    <a:pt x="466" y="1918"/>
                  </a:cubicBezTo>
                  <a:cubicBezTo>
                    <a:pt x="460" y="1912"/>
                    <a:pt x="449" y="1918"/>
                    <a:pt x="438" y="1918"/>
                  </a:cubicBezTo>
                  <a:cubicBezTo>
                    <a:pt x="444" y="1879"/>
                    <a:pt x="444" y="1879"/>
                    <a:pt x="444" y="1879"/>
                  </a:cubicBezTo>
                  <a:close/>
                  <a:moveTo>
                    <a:pt x="654" y="2023"/>
                  </a:moveTo>
                  <a:lnTo>
                    <a:pt x="654" y="2023"/>
                  </a:lnTo>
                  <a:cubicBezTo>
                    <a:pt x="654" y="2040"/>
                    <a:pt x="654" y="2056"/>
                    <a:pt x="671" y="2056"/>
                  </a:cubicBezTo>
                  <a:cubicBezTo>
                    <a:pt x="687" y="2056"/>
                    <a:pt x="687" y="2040"/>
                    <a:pt x="693" y="2023"/>
                  </a:cubicBezTo>
                  <a:cubicBezTo>
                    <a:pt x="698" y="2012"/>
                    <a:pt x="710" y="2001"/>
                    <a:pt x="710" y="1990"/>
                  </a:cubicBezTo>
                  <a:cubicBezTo>
                    <a:pt x="710" y="1968"/>
                    <a:pt x="698" y="1951"/>
                    <a:pt x="682" y="1957"/>
                  </a:cubicBezTo>
                  <a:cubicBezTo>
                    <a:pt x="671" y="1957"/>
                    <a:pt x="665" y="1962"/>
                    <a:pt x="665" y="1968"/>
                  </a:cubicBezTo>
                  <a:cubicBezTo>
                    <a:pt x="654" y="1990"/>
                    <a:pt x="654" y="2001"/>
                    <a:pt x="654" y="20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100">
              <a:extLst>
                <a:ext uri="{FF2B5EF4-FFF2-40B4-BE49-F238E27FC236}">
                  <a16:creationId xmlns:a16="http://schemas.microsoft.com/office/drawing/2014/main" id="{4540729B-7FE4-DA41-8231-E2AE6C4C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5093" y="3932239"/>
              <a:ext cx="1400084" cy="854075"/>
            </a:xfrm>
            <a:custGeom>
              <a:avLst/>
              <a:gdLst>
                <a:gd name="T0" fmla="*/ 3014 w 3891"/>
                <a:gd name="T1" fmla="*/ 1313 h 2373"/>
                <a:gd name="T2" fmla="*/ 3169 w 3891"/>
                <a:gd name="T3" fmla="*/ 1064 h 2373"/>
                <a:gd name="T4" fmla="*/ 3092 w 3891"/>
                <a:gd name="T5" fmla="*/ 1258 h 2373"/>
                <a:gd name="T6" fmla="*/ 3812 w 3891"/>
                <a:gd name="T7" fmla="*/ 1175 h 2373"/>
                <a:gd name="T8" fmla="*/ 3668 w 3891"/>
                <a:gd name="T9" fmla="*/ 1241 h 2373"/>
                <a:gd name="T10" fmla="*/ 3663 w 3891"/>
                <a:gd name="T11" fmla="*/ 1352 h 2373"/>
                <a:gd name="T12" fmla="*/ 3807 w 3891"/>
                <a:gd name="T13" fmla="*/ 1518 h 2373"/>
                <a:gd name="T14" fmla="*/ 3812 w 3891"/>
                <a:gd name="T15" fmla="*/ 1346 h 2373"/>
                <a:gd name="T16" fmla="*/ 3812 w 3891"/>
                <a:gd name="T17" fmla="*/ 1175 h 2373"/>
                <a:gd name="T18" fmla="*/ 3685 w 3891"/>
                <a:gd name="T19" fmla="*/ 1496 h 2373"/>
                <a:gd name="T20" fmla="*/ 3591 w 3891"/>
                <a:gd name="T21" fmla="*/ 1369 h 2373"/>
                <a:gd name="T22" fmla="*/ 3762 w 3891"/>
                <a:gd name="T23" fmla="*/ 1524 h 2373"/>
                <a:gd name="T24" fmla="*/ 3574 w 3891"/>
                <a:gd name="T25" fmla="*/ 1441 h 2373"/>
                <a:gd name="T26" fmla="*/ 3685 w 3891"/>
                <a:gd name="T27" fmla="*/ 1690 h 2373"/>
                <a:gd name="T28" fmla="*/ 3563 w 3891"/>
                <a:gd name="T29" fmla="*/ 1684 h 2373"/>
                <a:gd name="T30" fmla="*/ 3585 w 3891"/>
                <a:gd name="T31" fmla="*/ 1496 h 2373"/>
                <a:gd name="T32" fmla="*/ 3840 w 3891"/>
                <a:gd name="T33" fmla="*/ 1623 h 2373"/>
                <a:gd name="T34" fmla="*/ 3884 w 3891"/>
                <a:gd name="T35" fmla="*/ 1546 h 2373"/>
                <a:gd name="T36" fmla="*/ 1341 w 3891"/>
                <a:gd name="T37" fmla="*/ 2288 h 2373"/>
                <a:gd name="T38" fmla="*/ 1341 w 3891"/>
                <a:gd name="T39" fmla="*/ 2288 h 2373"/>
                <a:gd name="T40" fmla="*/ 1767 w 3891"/>
                <a:gd name="T41" fmla="*/ 2172 h 2373"/>
                <a:gd name="T42" fmla="*/ 1247 w 3891"/>
                <a:gd name="T43" fmla="*/ 1884 h 2373"/>
                <a:gd name="T44" fmla="*/ 2255 w 3891"/>
                <a:gd name="T45" fmla="*/ 1967 h 2373"/>
                <a:gd name="T46" fmla="*/ 2255 w 3891"/>
                <a:gd name="T47" fmla="*/ 1967 h 2373"/>
                <a:gd name="T48" fmla="*/ 2283 w 3891"/>
                <a:gd name="T49" fmla="*/ 2083 h 2373"/>
                <a:gd name="T50" fmla="*/ 2238 w 3891"/>
                <a:gd name="T51" fmla="*/ 2316 h 2373"/>
                <a:gd name="T52" fmla="*/ 2194 w 3891"/>
                <a:gd name="T53" fmla="*/ 2316 h 2373"/>
                <a:gd name="T54" fmla="*/ 2632 w 3891"/>
                <a:gd name="T55" fmla="*/ 1834 h 2373"/>
                <a:gd name="T56" fmla="*/ 2632 w 3891"/>
                <a:gd name="T57" fmla="*/ 1834 h 2373"/>
                <a:gd name="T58" fmla="*/ 2421 w 3891"/>
                <a:gd name="T59" fmla="*/ 1934 h 2373"/>
                <a:gd name="T60" fmla="*/ 2538 w 3891"/>
                <a:gd name="T61" fmla="*/ 1856 h 2373"/>
                <a:gd name="T62" fmla="*/ 2471 w 3891"/>
                <a:gd name="T63" fmla="*/ 2095 h 2373"/>
                <a:gd name="T64" fmla="*/ 2338 w 3891"/>
                <a:gd name="T65" fmla="*/ 2216 h 2373"/>
                <a:gd name="T66" fmla="*/ 2327 w 3891"/>
                <a:gd name="T67" fmla="*/ 2095 h 2373"/>
                <a:gd name="T68" fmla="*/ 698 w 3891"/>
                <a:gd name="T69" fmla="*/ 2067 h 2373"/>
                <a:gd name="T70" fmla="*/ 920 w 3891"/>
                <a:gd name="T71" fmla="*/ 2261 h 2373"/>
                <a:gd name="T72" fmla="*/ 1025 w 3891"/>
                <a:gd name="T73" fmla="*/ 2266 h 2373"/>
                <a:gd name="T74" fmla="*/ 110 w 3891"/>
                <a:gd name="T75" fmla="*/ 2072 h 2373"/>
                <a:gd name="T76" fmla="*/ 255 w 3891"/>
                <a:gd name="T77" fmla="*/ 2200 h 2373"/>
                <a:gd name="T78" fmla="*/ 454 w 3891"/>
                <a:gd name="T79" fmla="*/ 2061 h 2373"/>
                <a:gd name="T80" fmla="*/ 183 w 3891"/>
                <a:gd name="T81" fmla="*/ 2100 h 2373"/>
                <a:gd name="T82" fmla="*/ 986 w 3891"/>
                <a:gd name="T83" fmla="*/ 238 h 2373"/>
                <a:gd name="T84" fmla="*/ 1224 w 3891"/>
                <a:gd name="T85" fmla="*/ 271 h 2373"/>
                <a:gd name="T86" fmla="*/ 1524 w 3891"/>
                <a:gd name="T87" fmla="*/ 271 h 2373"/>
                <a:gd name="T88" fmla="*/ 1806 w 3891"/>
                <a:gd name="T89" fmla="*/ 277 h 2373"/>
                <a:gd name="T90" fmla="*/ 2178 w 3891"/>
                <a:gd name="T91" fmla="*/ 465 h 2373"/>
                <a:gd name="T92" fmla="*/ 2117 w 3891"/>
                <a:gd name="T93" fmla="*/ 260 h 2373"/>
                <a:gd name="T94" fmla="*/ 1873 w 3891"/>
                <a:gd name="T95" fmla="*/ 94 h 2373"/>
                <a:gd name="T96" fmla="*/ 1474 w 3891"/>
                <a:gd name="T97" fmla="*/ 61 h 2373"/>
                <a:gd name="T98" fmla="*/ 1152 w 3891"/>
                <a:gd name="T99" fmla="*/ 39 h 2373"/>
                <a:gd name="T100" fmla="*/ 1252 w 3891"/>
                <a:gd name="T101" fmla="*/ 310 h 2373"/>
                <a:gd name="T102" fmla="*/ 1252 w 3891"/>
                <a:gd name="T103" fmla="*/ 310 h 2373"/>
                <a:gd name="T104" fmla="*/ 1147 w 3891"/>
                <a:gd name="T105" fmla="*/ 310 h 2373"/>
                <a:gd name="T106" fmla="*/ 1097 w 3891"/>
                <a:gd name="T107" fmla="*/ 354 h 2373"/>
                <a:gd name="T108" fmla="*/ 881 w 3891"/>
                <a:gd name="T109" fmla="*/ 188 h 2373"/>
                <a:gd name="T110" fmla="*/ 947 w 3891"/>
                <a:gd name="T111" fmla="*/ 61 h 2373"/>
                <a:gd name="T112" fmla="*/ 748 w 3891"/>
                <a:gd name="T113" fmla="*/ 216 h 2373"/>
                <a:gd name="T114" fmla="*/ 338 w 3891"/>
                <a:gd name="T115" fmla="*/ 116 h 2373"/>
                <a:gd name="T116" fmla="*/ 149 w 3891"/>
                <a:gd name="T117" fmla="*/ 266 h 2373"/>
                <a:gd name="T118" fmla="*/ 426 w 3891"/>
                <a:gd name="T119" fmla="*/ 454 h 2373"/>
                <a:gd name="T120" fmla="*/ 648 w 3891"/>
                <a:gd name="T121" fmla="*/ 321 h 2373"/>
                <a:gd name="T122" fmla="*/ 532 w 3891"/>
                <a:gd name="T123" fmla="*/ 155 h 2373"/>
                <a:gd name="T124" fmla="*/ 598 w 3891"/>
                <a:gd name="T125" fmla="*/ 460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91" h="2373">
                  <a:moveTo>
                    <a:pt x="2953" y="1219"/>
                  </a:moveTo>
                  <a:lnTo>
                    <a:pt x="2953" y="1219"/>
                  </a:lnTo>
                  <a:cubicBezTo>
                    <a:pt x="2953" y="1241"/>
                    <a:pt x="2964" y="1252"/>
                    <a:pt x="2964" y="1269"/>
                  </a:cubicBezTo>
                  <a:cubicBezTo>
                    <a:pt x="2964" y="1297"/>
                    <a:pt x="2959" y="1308"/>
                    <a:pt x="2959" y="1330"/>
                  </a:cubicBezTo>
                  <a:cubicBezTo>
                    <a:pt x="2976" y="1335"/>
                    <a:pt x="2987" y="1335"/>
                    <a:pt x="3003" y="1346"/>
                  </a:cubicBezTo>
                  <a:cubicBezTo>
                    <a:pt x="3014" y="1335"/>
                    <a:pt x="3014" y="1324"/>
                    <a:pt x="3014" y="1313"/>
                  </a:cubicBezTo>
                  <a:cubicBezTo>
                    <a:pt x="3014" y="1285"/>
                    <a:pt x="3003" y="1269"/>
                    <a:pt x="2992" y="1241"/>
                  </a:cubicBezTo>
                  <a:cubicBezTo>
                    <a:pt x="2981" y="1230"/>
                    <a:pt x="2987" y="1219"/>
                    <a:pt x="2981" y="1208"/>
                  </a:cubicBezTo>
                  <a:cubicBezTo>
                    <a:pt x="2976" y="1191"/>
                    <a:pt x="2953" y="1208"/>
                    <a:pt x="2953" y="1219"/>
                  </a:cubicBezTo>
                  <a:close/>
                  <a:moveTo>
                    <a:pt x="3181" y="1069"/>
                  </a:moveTo>
                  <a:lnTo>
                    <a:pt x="3181" y="1069"/>
                  </a:lnTo>
                  <a:cubicBezTo>
                    <a:pt x="3175" y="1064"/>
                    <a:pt x="3175" y="1064"/>
                    <a:pt x="3169" y="1064"/>
                  </a:cubicBezTo>
                  <a:cubicBezTo>
                    <a:pt x="3158" y="1064"/>
                    <a:pt x="3158" y="1064"/>
                    <a:pt x="3158" y="1064"/>
                  </a:cubicBezTo>
                  <a:cubicBezTo>
                    <a:pt x="3153" y="1103"/>
                    <a:pt x="3136" y="1119"/>
                    <a:pt x="3125" y="1152"/>
                  </a:cubicBezTo>
                  <a:cubicBezTo>
                    <a:pt x="3114" y="1169"/>
                    <a:pt x="3120" y="1186"/>
                    <a:pt x="3109" y="1208"/>
                  </a:cubicBezTo>
                  <a:cubicBezTo>
                    <a:pt x="3103" y="1219"/>
                    <a:pt x="3092" y="1219"/>
                    <a:pt x="3075" y="1219"/>
                  </a:cubicBezTo>
                  <a:cubicBezTo>
                    <a:pt x="3075" y="1269"/>
                    <a:pt x="3031" y="1474"/>
                    <a:pt x="3086" y="1285"/>
                  </a:cubicBezTo>
                  <a:cubicBezTo>
                    <a:pt x="3092" y="1274"/>
                    <a:pt x="3086" y="1269"/>
                    <a:pt x="3092" y="1258"/>
                  </a:cubicBezTo>
                  <a:cubicBezTo>
                    <a:pt x="3097" y="1241"/>
                    <a:pt x="3114" y="1236"/>
                    <a:pt x="3125" y="1219"/>
                  </a:cubicBezTo>
                  <a:cubicBezTo>
                    <a:pt x="3136" y="1202"/>
                    <a:pt x="3153" y="1197"/>
                    <a:pt x="3158" y="1180"/>
                  </a:cubicBezTo>
                  <a:cubicBezTo>
                    <a:pt x="3175" y="1152"/>
                    <a:pt x="3175" y="1130"/>
                    <a:pt x="3181" y="1103"/>
                  </a:cubicBezTo>
                  <a:cubicBezTo>
                    <a:pt x="3181" y="1091"/>
                    <a:pt x="3186" y="1080"/>
                    <a:pt x="3181" y="1069"/>
                  </a:cubicBezTo>
                  <a:close/>
                  <a:moveTo>
                    <a:pt x="3812" y="1175"/>
                  </a:moveTo>
                  <a:lnTo>
                    <a:pt x="3812" y="1175"/>
                  </a:lnTo>
                  <a:cubicBezTo>
                    <a:pt x="3812" y="1130"/>
                    <a:pt x="3812" y="1130"/>
                    <a:pt x="3812" y="1130"/>
                  </a:cubicBezTo>
                  <a:cubicBezTo>
                    <a:pt x="3796" y="1130"/>
                    <a:pt x="3790" y="1125"/>
                    <a:pt x="3779" y="1119"/>
                  </a:cubicBezTo>
                  <a:cubicBezTo>
                    <a:pt x="3746" y="1125"/>
                    <a:pt x="3746" y="1125"/>
                    <a:pt x="3746" y="1125"/>
                  </a:cubicBezTo>
                  <a:cubicBezTo>
                    <a:pt x="3740" y="1147"/>
                    <a:pt x="3746" y="1164"/>
                    <a:pt x="3729" y="1175"/>
                  </a:cubicBezTo>
                  <a:cubicBezTo>
                    <a:pt x="3724" y="1175"/>
                    <a:pt x="3713" y="1175"/>
                    <a:pt x="3713" y="1186"/>
                  </a:cubicBezTo>
                  <a:cubicBezTo>
                    <a:pt x="3696" y="1208"/>
                    <a:pt x="3696" y="1241"/>
                    <a:pt x="3668" y="1241"/>
                  </a:cubicBezTo>
                  <a:cubicBezTo>
                    <a:pt x="3663" y="1241"/>
                    <a:pt x="3657" y="1230"/>
                    <a:pt x="3646" y="1230"/>
                  </a:cubicBezTo>
                  <a:cubicBezTo>
                    <a:pt x="3624" y="1230"/>
                    <a:pt x="3624" y="1230"/>
                    <a:pt x="3624" y="1230"/>
                  </a:cubicBezTo>
                  <a:cubicBezTo>
                    <a:pt x="3624" y="1252"/>
                    <a:pt x="3624" y="1252"/>
                    <a:pt x="3624" y="1252"/>
                  </a:cubicBezTo>
                  <a:cubicBezTo>
                    <a:pt x="3624" y="1285"/>
                    <a:pt x="3690" y="1269"/>
                    <a:pt x="3690" y="1302"/>
                  </a:cubicBezTo>
                  <a:cubicBezTo>
                    <a:pt x="3690" y="1308"/>
                    <a:pt x="3674" y="1308"/>
                    <a:pt x="3674" y="1313"/>
                  </a:cubicBezTo>
                  <a:cubicBezTo>
                    <a:pt x="3674" y="1330"/>
                    <a:pt x="3663" y="1335"/>
                    <a:pt x="3663" y="1352"/>
                  </a:cubicBezTo>
                  <a:cubicBezTo>
                    <a:pt x="3663" y="1357"/>
                    <a:pt x="3668" y="1363"/>
                    <a:pt x="3668" y="1369"/>
                  </a:cubicBezTo>
                  <a:cubicBezTo>
                    <a:pt x="3668" y="1385"/>
                    <a:pt x="3646" y="1391"/>
                    <a:pt x="3646" y="1407"/>
                  </a:cubicBezTo>
                  <a:cubicBezTo>
                    <a:pt x="3646" y="1424"/>
                    <a:pt x="3663" y="1430"/>
                    <a:pt x="3674" y="1446"/>
                  </a:cubicBezTo>
                  <a:cubicBezTo>
                    <a:pt x="3685" y="1457"/>
                    <a:pt x="3701" y="1463"/>
                    <a:pt x="3718" y="1474"/>
                  </a:cubicBezTo>
                  <a:cubicBezTo>
                    <a:pt x="3740" y="1485"/>
                    <a:pt x="3751" y="1490"/>
                    <a:pt x="3774" y="1502"/>
                  </a:cubicBezTo>
                  <a:cubicBezTo>
                    <a:pt x="3785" y="1507"/>
                    <a:pt x="3790" y="1518"/>
                    <a:pt x="3807" y="1518"/>
                  </a:cubicBezTo>
                  <a:cubicBezTo>
                    <a:pt x="3818" y="1518"/>
                    <a:pt x="3823" y="1513"/>
                    <a:pt x="3829" y="1507"/>
                  </a:cubicBezTo>
                  <a:cubicBezTo>
                    <a:pt x="3840" y="1496"/>
                    <a:pt x="3851" y="1485"/>
                    <a:pt x="3851" y="1468"/>
                  </a:cubicBezTo>
                  <a:cubicBezTo>
                    <a:pt x="3851" y="1457"/>
                    <a:pt x="3846" y="1452"/>
                    <a:pt x="3846" y="1441"/>
                  </a:cubicBezTo>
                  <a:cubicBezTo>
                    <a:pt x="3846" y="1430"/>
                    <a:pt x="3851" y="1424"/>
                    <a:pt x="3851" y="1418"/>
                  </a:cubicBezTo>
                  <a:cubicBezTo>
                    <a:pt x="3851" y="1385"/>
                    <a:pt x="3823" y="1380"/>
                    <a:pt x="3807" y="1352"/>
                  </a:cubicBezTo>
                  <a:cubicBezTo>
                    <a:pt x="3812" y="1346"/>
                    <a:pt x="3812" y="1346"/>
                    <a:pt x="3812" y="1346"/>
                  </a:cubicBezTo>
                  <a:cubicBezTo>
                    <a:pt x="3823" y="1346"/>
                    <a:pt x="3834" y="1352"/>
                    <a:pt x="3846" y="1346"/>
                  </a:cubicBezTo>
                  <a:cubicBezTo>
                    <a:pt x="3857" y="1335"/>
                    <a:pt x="3851" y="1324"/>
                    <a:pt x="3851" y="1313"/>
                  </a:cubicBezTo>
                  <a:cubicBezTo>
                    <a:pt x="3851" y="1297"/>
                    <a:pt x="3834" y="1297"/>
                    <a:pt x="3834" y="1280"/>
                  </a:cubicBezTo>
                  <a:cubicBezTo>
                    <a:pt x="3834" y="1258"/>
                    <a:pt x="3846" y="1241"/>
                    <a:pt x="3846" y="1219"/>
                  </a:cubicBezTo>
                  <a:cubicBezTo>
                    <a:pt x="3846" y="1202"/>
                    <a:pt x="3812" y="1208"/>
                    <a:pt x="3812" y="1186"/>
                  </a:cubicBezTo>
                  <a:lnTo>
                    <a:pt x="3812" y="1175"/>
                  </a:lnTo>
                  <a:close/>
                  <a:moveTo>
                    <a:pt x="3624" y="1374"/>
                  </a:moveTo>
                  <a:lnTo>
                    <a:pt x="3624" y="1374"/>
                  </a:lnTo>
                  <a:cubicBezTo>
                    <a:pt x="3624" y="1380"/>
                    <a:pt x="3624" y="1385"/>
                    <a:pt x="3624" y="1391"/>
                  </a:cubicBezTo>
                  <a:cubicBezTo>
                    <a:pt x="3624" y="1413"/>
                    <a:pt x="3641" y="1430"/>
                    <a:pt x="3657" y="1452"/>
                  </a:cubicBezTo>
                  <a:cubicBezTo>
                    <a:pt x="3668" y="1463"/>
                    <a:pt x="3690" y="1468"/>
                    <a:pt x="3690" y="1485"/>
                  </a:cubicBezTo>
                  <a:cubicBezTo>
                    <a:pt x="3690" y="1490"/>
                    <a:pt x="3685" y="1490"/>
                    <a:pt x="3685" y="1496"/>
                  </a:cubicBezTo>
                  <a:cubicBezTo>
                    <a:pt x="3668" y="1485"/>
                    <a:pt x="3657" y="1479"/>
                    <a:pt x="3635" y="1463"/>
                  </a:cubicBezTo>
                  <a:cubicBezTo>
                    <a:pt x="3629" y="1463"/>
                    <a:pt x="3618" y="1463"/>
                    <a:pt x="3613" y="1452"/>
                  </a:cubicBezTo>
                  <a:cubicBezTo>
                    <a:pt x="3613" y="1446"/>
                    <a:pt x="3613" y="1441"/>
                    <a:pt x="3613" y="1441"/>
                  </a:cubicBezTo>
                  <a:cubicBezTo>
                    <a:pt x="3607" y="1424"/>
                    <a:pt x="3591" y="1424"/>
                    <a:pt x="3591" y="1413"/>
                  </a:cubicBezTo>
                  <a:cubicBezTo>
                    <a:pt x="3585" y="1402"/>
                    <a:pt x="3585" y="1396"/>
                    <a:pt x="3585" y="1385"/>
                  </a:cubicBezTo>
                  <a:cubicBezTo>
                    <a:pt x="3585" y="1380"/>
                    <a:pt x="3585" y="1374"/>
                    <a:pt x="3591" y="1369"/>
                  </a:cubicBezTo>
                  <a:cubicBezTo>
                    <a:pt x="3596" y="1374"/>
                    <a:pt x="3602" y="1380"/>
                    <a:pt x="3613" y="1380"/>
                  </a:cubicBezTo>
                  <a:cubicBezTo>
                    <a:pt x="3618" y="1380"/>
                    <a:pt x="3618" y="1380"/>
                    <a:pt x="3624" y="1374"/>
                  </a:cubicBezTo>
                  <a:close/>
                  <a:moveTo>
                    <a:pt x="3690" y="1507"/>
                  </a:moveTo>
                  <a:lnTo>
                    <a:pt x="3690" y="1507"/>
                  </a:lnTo>
                  <a:cubicBezTo>
                    <a:pt x="3690" y="1490"/>
                    <a:pt x="3718" y="1479"/>
                    <a:pt x="3729" y="1490"/>
                  </a:cubicBezTo>
                  <a:cubicBezTo>
                    <a:pt x="3746" y="1496"/>
                    <a:pt x="3746" y="1513"/>
                    <a:pt x="3762" y="1524"/>
                  </a:cubicBezTo>
                  <a:cubicBezTo>
                    <a:pt x="3774" y="1529"/>
                    <a:pt x="3790" y="1535"/>
                    <a:pt x="3790" y="1546"/>
                  </a:cubicBezTo>
                  <a:cubicBezTo>
                    <a:pt x="3790" y="1563"/>
                    <a:pt x="3779" y="1585"/>
                    <a:pt x="3762" y="1585"/>
                  </a:cubicBezTo>
                  <a:cubicBezTo>
                    <a:pt x="3746" y="1585"/>
                    <a:pt x="3746" y="1563"/>
                    <a:pt x="3735" y="1551"/>
                  </a:cubicBezTo>
                  <a:cubicBezTo>
                    <a:pt x="3724" y="1529"/>
                    <a:pt x="3690" y="1535"/>
                    <a:pt x="3690" y="1507"/>
                  </a:cubicBezTo>
                  <a:close/>
                  <a:moveTo>
                    <a:pt x="3574" y="1441"/>
                  </a:moveTo>
                  <a:lnTo>
                    <a:pt x="3574" y="1441"/>
                  </a:lnTo>
                  <a:cubicBezTo>
                    <a:pt x="3596" y="1457"/>
                    <a:pt x="3613" y="1463"/>
                    <a:pt x="3635" y="1479"/>
                  </a:cubicBezTo>
                  <a:cubicBezTo>
                    <a:pt x="3652" y="1496"/>
                    <a:pt x="3652" y="1513"/>
                    <a:pt x="3668" y="1529"/>
                  </a:cubicBezTo>
                  <a:cubicBezTo>
                    <a:pt x="3679" y="1546"/>
                    <a:pt x="3701" y="1540"/>
                    <a:pt x="3713" y="1557"/>
                  </a:cubicBezTo>
                  <a:cubicBezTo>
                    <a:pt x="3724" y="1568"/>
                    <a:pt x="3724" y="1579"/>
                    <a:pt x="3729" y="1590"/>
                  </a:cubicBezTo>
                  <a:cubicBezTo>
                    <a:pt x="3735" y="1607"/>
                    <a:pt x="3740" y="1612"/>
                    <a:pt x="3740" y="1623"/>
                  </a:cubicBezTo>
                  <a:cubicBezTo>
                    <a:pt x="3740" y="1657"/>
                    <a:pt x="3696" y="1657"/>
                    <a:pt x="3685" y="1690"/>
                  </a:cubicBezTo>
                  <a:cubicBezTo>
                    <a:pt x="3674" y="1723"/>
                    <a:pt x="3652" y="1751"/>
                    <a:pt x="3618" y="1751"/>
                  </a:cubicBezTo>
                  <a:cubicBezTo>
                    <a:pt x="3607" y="1751"/>
                    <a:pt x="3607" y="1751"/>
                    <a:pt x="3596" y="1751"/>
                  </a:cubicBezTo>
                  <a:cubicBezTo>
                    <a:pt x="3596" y="1729"/>
                    <a:pt x="3596" y="1729"/>
                    <a:pt x="3596" y="1729"/>
                  </a:cubicBezTo>
                  <a:cubicBezTo>
                    <a:pt x="3580" y="1729"/>
                    <a:pt x="3574" y="1723"/>
                    <a:pt x="3557" y="1723"/>
                  </a:cubicBezTo>
                  <a:cubicBezTo>
                    <a:pt x="3557" y="1707"/>
                    <a:pt x="3557" y="1707"/>
                    <a:pt x="3557" y="1707"/>
                  </a:cubicBezTo>
                  <a:cubicBezTo>
                    <a:pt x="3563" y="1684"/>
                    <a:pt x="3563" y="1684"/>
                    <a:pt x="3563" y="1684"/>
                  </a:cubicBezTo>
                  <a:cubicBezTo>
                    <a:pt x="3563" y="1646"/>
                    <a:pt x="3563" y="1646"/>
                    <a:pt x="3563" y="1646"/>
                  </a:cubicBezTo>
                  <a:cubicBezTo>
                    <a:pt x="3563" y="1629"/>
                    <a:pt x="3568" y="1623"/>
                    <a:pt x="3568" y="1607"/>
                  </a:cubicBezTo>
                  <a:cubicBezTo>
                    <a:pt x="3568" y="1574"/>
                    <a:pt x="3568" y="1574"/>
                    <a:pt x="3568" y="1574"/>
                  </a:cubicBezTo>
                  <a:cubicBezTo>
                    <a:pt x="3585" y="1574"/>
                    <a:pt x="3591" y="1574"/>
                    <a:pt x="3602" y="1568"/>
                  </a:cubicBezTo>
                  <a:cubicBezTo>
                    <a:pt x="3602" y="1557"/>
                    <a:pt x="3591" y="1557"/>
                    <a:pt x="3591" y="1546"/>
                  </a:cubicBezTo>
                  <a:cubicBezTo>
                    <a:pt x="3591" y="1524"/>
                    <a:pt x="3585" y="1513"/>
                    <a:pt x="3585" y="1496"/>
                  </a:cubicBezTo>
                  <a:cubicBezTo>
                    <a:pt x="3580" y="1479"/>
                    <a:pt x="3568" y="1468"/>
                    <a:pt x="3568" y="1446"/>
                  </a:cubicBezTo>
                  <a:cubicBezTo>
                    <a:pt x="3568" y="1446"/>
                    <a:pt x="3568" y="1441"/>
                    <a:pt x="3574" y="1441"/>
                  </a:cubicBezTo>
                  <a:close/>
                  <a:moveTo>
                    <a:pt x="3796" y="1684"/>
                  </a:moveTo>
                  <a:lnTo>
                    <a:pt x="3796" y="1684"/>
                  </a:lnTo>
                  <a:cubicBezTo>
                    <a:pt x="3801" y="1690"/>
                    <a:pt x="3807" y="1690"/>
                    <a:pt x="3812" y="1690"/>
                  </a:cubicBezTo>
                  <a:cubicBezTo>
                    <a:pt x="3840" y="1690"/>
                    <a:pt x="3840" y="1651"/>
                    <a:pt x="3840" y="1623"/>
                  </a:cubicBezTo>
                  <a:cubicBezTo>
                    <a:pt x="3840" y="1612"/>
                    <a:pt x="3818" y="1623"/>
                    <a:pt x="3818" y="1635"/>
                  </a:cubicBezTo>
                  <a:cubicBezTo>
                    <a:pt x="3812" y="1640"/>
                    <a:pt x="3812" y="1646"/>
                    <a:pt x="3812" y="1657"/>
                  </a:cubicBezTo>
                  <a:cubicBezTo>
                    <a:pt x="3812" y="1662"/>
                    <a:pt x="3801" y="1657"/>
                    <a:pt x="3796" y="1668"/>
                  </a:cubicBezTo>
                  <a:cubicBezTo>
                    <a:pt x="3796" y="1673"/>
                    <a:pt x="3796" y="1679"/>
                    <a:pt x="3796" y="1684"/>
                  </a:cubicBezTo>
                  <a:close/>
                  <a:moveTo>
                    <a:pt x="3884" y="1546"/>
                  </a:moveTo>
                  <a:lnTo>
                    <a:pt x="3884" y="1546"/>
                  </a:lnTo>
                  <a:lnTo>
                    <a:pt x="3879" y="1546"/>
                  </a:lnTo>
                  <a:cubicBezTo>
                    <a:pt x="3868" y="1546"/>
                    <a:pt x="3868" y="1557"/>
                    <a:pt x="3868" y="1568"/>
                  </a:cubicBezTo>
                  <a:cubicBezTo>
                    <a:pt x="3868" y="1585"/>
                    <a:pt x="3873" y="1590"/>
                    <a:pt x="3868" y="1607"/>
                  </a:cubicBezTo>
                  <a:cubicBezTo>
                    <a:pt x="3873" y="1607"/>
                    <a:pt x="3873" y="1607"/>
                    <a:pt x="3873" y="1607"/>
                  </a:cubicBezTo>
                  <a:cubicBezTo>
                    <a:pt x="3890" y="1590"/>
                    <a:pt x="3884" y="1568"/>
                    <a:pt x="3884" y="1546"/>
                  </a:cubicBezTo>
                  <a:close/>
                  <a:moveTo>
                    <a:pt x="1341" y="2288"/>
                  </a:moveTo>
                  <a:lnTo>
                    <a:pt x="1341" y="2288"/>
                  </a:lnTo>
                  <a:cubicBezTo>
                    <a:pt x="1335" y="2294"/>
                    <a:pt x="1335" y="2300"/>
                    <a:pt x="1335" y="2305"/>
                  </a:cubicBezTo>
                  <a:cubicBezTo>
                    <a:pt x="1352" y="2316"/>
                    <a:pt x="1363" y="2305"/>
                    <a:pt x="1380" y="2311"/>
                  </a:cubicBezTo>
                  <a:cubicBezTo>
                    <a:pt x="1391" y="2316"/>
                    <a:pt x="1391" y="2327"/>
                    <a:pt x="1402" y="2327"/>
                  </a:cubicBezTo>
                  <a:cubicBezTo>
                    <a:pt x="1413" y="2327"/>
                    <a:pt x="1413" y="2316"/>
                    <a:pt x="1413" y="2305"/>
                  </a:cubicBezTo>
                  <a:cubicBezTo>
                    <a:pt x="1413" y="2277"/>
                    <a:pt x="1368" y="2288"/>
                    <a:pt x="1341" y="2288"/>
                  </a:cubicBezTo>
                  <a:close/>
                  <a:moveTo>
                    <a:pt x="1668" y="2128"/>
                  </a:moveTo>
                  <a:lnTo>
                    <a:pt x="1668" y="2128"/>
                  </a:lnTo>
                  <a:cubicBezTo>
                    <a:pt x="1657" y="2128"/>
                    <a:pt x="1646" y="2144"/>
                    <a:pt x="1646" y="2155"/>
                  </a:cubicBezTo>
                  <a:cubicBezTo>
                    <a:pt x="1646" y="2178"/>
                    <a:pt x="1662" y="2183"/>
                    <a:pt x="1679" y="2194"/>
                  </a:cubicBezTo>
                  <a:cubicBezTo>
                    <a:pt x="1695" y="2216"/>
                    <a:pt x="1706" y="2239"/>
                    <a:pt x="1734" y="2239"/>
                  </a:cubicBezTo>
                  <a:cubicBezTo>
                    <a:pt x="1740" y="2211"/>
                    <a:pt x="1767" y="2205"/>
                    <a:pt x="1767" y="2172"/>
                  </a:cubicBezTo>
                  <a:cubicBezTo>
                    <a:pt x="1767" y="2155"/>
                    <a:pt x="1762" y="2150"/>
                    <a:pt x="1756" y="2128"/>
                  </a:cubicBezTo>
                  <a:cubicBezTo>
                    <a:pt x="1668" y="2128"/>
                    <a:pt x="1668" y="2128"/>
                    <a:pt x="1668" y="2128"/>
                  </a:cubicBezTo>
                  <a:close/>
                  <a:moveTo>
                    <a:pt x="1202" y="1840"/>
                  </a:moveTo>
                  <a:lnTo>
                    <a:pt x="1202" y="1840"/>
                  </a:lnTo>
                  <a:cubicBezTo>
                    <a:pt x="1202" y="1851"/>
                    <a:pt x="1202" y="1851"/>
                    <a:pt x="1202" y="1851"/>
                  </a:cubicBezTo>
                  <a:cubicBezTo>
                    <a:pt x="1224" y="1856"/>
                    <a:pt x="1230" y="1873"/>
                    <a:pt x="1247" y="1884"/>
                  </a:cubicBezTo>
                  <a:cubicBezTo>
                    <a:pt x="1252" y="1867"/>
                    <a:pt x="1252" y="1851"/>
                    <a:pt x="1263" y="1834"/>
                  </a:cubicBezTo>
                  <a:cubicBezTo>
                    <a:pt x="1252" y="1829"/>
                    <a:pt x="1252" y="1817"/>
                    <a:pt x="1241" y="1812"/>
                  </a:cubicBezTo>
                  <a:cubicBezTo>
                    <a:pt x="1230" y="1812"/>
                    <a:pt x="1230" y="1823"/>
                    <a:pt x="1224" y="1823"/>
                  </a:cubicBezTo>
                  <a:cubicBezTo>
                    <a:pt x="1213" y="1829"/>
                    <a:pt x="1208" y="1834"/>
                    <a:pt x="1202" y="1840"/>
                  </a:cubicBezTo>
                  <a:close/>
                  <a:moveTo>
                    <a:pt x="2255" y="1967"/>
                  </a:moveTo>
                  <a:lnTo>
                    <a:pt x="2255" y="1967"/>
                  </a:lnTo>
                  <a:cubicBezTo>
                    <a:pt x="2255" y="1984"/>
                    <a:pt x="2255" y="1984"/>
                    <a:pt x="2255" y="1984"/>
                  </a:cubicBezTo>
                  <a:cubicBezTo>
                    <a:pt x="2255" y="1995"/>
                    <a:pt x="2266" y="2006"/>
                    <a:pt x="2277" y="2006"/>
                  </a:cubicBezTo>
                  <a:cubicBezTo>
                    <a:pt x="2283" y="2006"/>
                    <a:pt x="2283" y="2000"/>
                    <a:pt x="2294" y="1995"/>
                  </a:cubicBezTo>
                  <a:cubicBezTo>
                    <a:pt x="2305" y="1989"/>
                    <a:pt x="2316" y="1984"/>
                    <a:pt x="2322" y="1967"/>
                  </a:cubicBezTo>
                  <a:cubicBezTo>
                    <a:pt x="2322" y="1962"/>
                    <a:pt x="2322" y="1962"/>
                    <a:pt x="2322" y="1962"/>
                  </a:cubicBezTo>
                  <a:cubicBezTo>
                    <a:pt x="2294" y="1956"/>
                    <a:pt x="2283" y="1967"/>
                    <a:pt x="2255" y="1967"/>
                  </a:cubicBezTo>
                  <a:close/>
                  <a:moveTo>
                    <a:pt x="2266" y="2078"/>
                  </a:moveTo>
                  <a:lnTo>
                    <a:pt x="2266" y="2078"/>
                  </a:lnTo>
                  <a:cubicBezTo>
                    <a:pt x="2227" y="2078"/>
                    <a:pt x="2227" y="2078"/>
                    <a:pt x="2227" y="2078"/>
                  </a:cubicBezTo>
                  <a:cubicBezTo>
                    <a:pt x="2227" y="2083"/>
                    <a:pt x="2227" y="2089"/>
                    <a:pt x="2227" y="2095"/>
                  </a:cubicBezTo>
                  <a:cubicBezTo>
                    <a:pt x="2227" y="2106"/>
                    <a:pt x="2227" y="2117"/>
                    <a:pt x="2233" y="2117"/>
                  </a:cubicBezTo>
                  <a:cubicBezTo>
                    <a:pt x="2255" y="2117"/>
                    <a:pt x="2272" y="2100"/>
                    <a:pt x="2283" y="2083"/>
                  </a:cubicBezTo>
                  <a:cubicBezTo>
                    <a:pt x="2277" y="2078"/>
                    <a:pt x="2272" y="2078"/>
                    <a:pt x="2266" y="2078"/>
                  </a:cubicBezTo>
                  <a:close/>
                  <a:moveTo>
                    <a:pt x="2261" y="2255"/>
                  </a:moveTo>
                  <a:lnTo>
                    <a:pt x="2261" y="2255"/>
                  </a:lnTo>
                  <a:cubicBezTo>
                    <a:pt x="2250" y="2266"/>
                    <a:pt x="2222" y="2266"/>
                    <a:pt x="2222" y="2288"/>
                  </a:cubicBezTo>
                  <a:cubicBezTo>
                    <a:pt x="2222" y="2294"/>
                    <a:pt x="2222" y="2300"/>
                    <a:pt x="2216" y="2305"/>
                  </a:cubicBezTo>
                  <a:cubicBezTo>
                    <a:pt x="2227" y="2311"/>
                    <a:pt x="2227" y="2316"/>
                    <a:pt x="2238" y="2316"/>
                  </a:cubicBezTo>
                  <a:cubicBezTo>
                    <a:pt x="2261" y="2316"/>
                    <a:pt x="2266" y="2305"/>
                    <a:pt x="2288" y="2294"/>
                  </a:cubicBezTo>
                  <a:cubicBezTo>
                    <a:pt x="2294" y="2294"/>
                    <a:pt x="2311" y="2288"/>
                    <a:pt x="2311" y="2277"/>
                  </a:cubicBezTo>
                  <a:cubicBezTo>
                    <a:pt x="2311" y="2266"/>
                    <a:pt x="2299" y="2266"/>
                    <a:pt x="2294" y="2266"/>
                  </a:cubicBezTo>
                  <a:cubicBezTo>
                    <a:pt x="2283" y="2261"/>
                    <a:pt x="2272" y="2250"/>
                    <a:pt x="2261" y="2255"/>
                  </a:cubicBezTo>
                  <a:close/>
                  <a:moveTo>
                    <a:pt x="2194" y="2316"/>
                  </a:moveTo>
                  <a:lnTo>
                    <a:pt x="2194" y="2316"/>
                  </a:lnTo>
                  <a:cubicBezTo>
                    <a:pt x="2183" y="2338"/>
                    <a:pt x="2166" y="2349"/>
                    <a:pt x="2161" y="2372"/>
                  </a:cubicBezTo>
                  <a:cubicBezTo>
                    <a:pt x="2183" y="2366"/>
                    <a:pt x="2205" y="2355"/>
                    <a:pt x="2205" y="2333"/>
                  </a:cubicBezTo>
                  <a:cubicBezTo>
                    <a:pt x="2205" y="2327"/>
                    <a:pt x="2205" y="2322"/>
                    <a:pt x="2205" y="2316"/>
                  </a:cubicBezTo>
                  <a:cubicBezTo>
                    <a:pt x="2200" y="2316"/>
                    <a:pt x="2200" y="2311"/>
                    <a:pt x="2194" y="2311"/>
                  </a:cubicBezTo>
                  <a:cubicBezTo>
                    <a:pt x="2194" y="2316"/>
                    <a:pt x="2194" y="2316"/>
                    <a:pt x="2194" y="2316"/>
                  </a:cubicBezTo>
                  <a:close/>
                  <a:moveTo>
                    <a:pt x="2632" y="1834"/>
                  </a:moveTo>
                  <a:lnTo>
                    <a:pt x="2632" y="1834"/>
                  </a:lnTo>
                  <a:cubicBezTo>
                    <a:pt x="2610" y="1840"/>
                    <a:pt x="2599" y="1845"/>
                    <a:pt x="2577" y="1845"/>
                  </a:cubicBezTo>
                  <a:cubicBezTo>
                    <a:pt x="2577" y="1851"/>
                    <a:pt x="2577" y="1851"/>
                    <a:pt x="2577" y="1851"/>
                  </a:cubicBezTo>
                  <a:cubicBezTo>
                    <a:pt x="2621" y="1862"/>
                    <a:pt x="2637" y="1878"/>
                    <a:pt x="2671" y="1901"/>
                  </a:cubicBezTo>
                  <a:cubicBezTo>
                    <a:pt x="2671" y="1895"/>
                    <a:pt x="2671" y="1895"/>
                    <a:pt x="2671" y="1889"/>
                  </a:cubicBezTo>
                  <a:cubicBezTo>
                    <a:pt x="2671" y="1867"/>
                    <a:pt x="2654" y="1834"/>
                    <a:pt x="2632" y="1834"/>
                  </a:cubicBezTo>
                  <a:close/>
                  <a:moveTo>
                    <a:pt x="2327" y="2061"/>
                  </a:moveTo>
                  <a:lnTo>
                    <a:pt x="2327" y="2061"/>
                  </a:lnTo>
                  <a:cubicBezTo>
                    <a:pt x="2327" y="2045"/>
                    <a:pt x="2344" y="2039"/>
                    <a:pt x="2349" y="2022"/>
                  </a:cubicBezTo>
                  <a:cubicBezTo>
                    <a:pt x="2355" y="2000"/>
                    <a:pt x="2355" y="1984"/>
                    <a:pt x="2371" y="1978"/>
                  </a:cubicBezTo>
                  <a:cubicBezTo>
                    <a:pt x="2383" y="1973"/>
                    <a:pt x="2394" y="1978"/>
                    <a:pt x="2405" y="1967"/>
                  </a:cubicBezTo>
                  <a:cubicBezTo>
                    <a:pt x="2410" y="1956"/>
                    <a:pt x="2410" y="1939"/>
                    <a:pt x="2421" y="1934"/>
                  </a:cubicBezTo>
                  <a:cubicBezTo>
                    <a:pt x="2432" y="1928"/>
                    <a:pt x="2438" y="1934"/>
                    <a:pt x="2444" y="1928"/>
                  </a:cubicBezTo>
                  <a:cubicBezTo>
                    <a:pt x="2460" y="1917"/>
                    <a:pt x="2455" y="1901"/>
                    <a:pt x="2471" y="1884"/>
                  </a:cubicBezTo>
                  <a:cubicBezTo>
                    <a:pt x="2471" y="1884"/>
                    <a:pt x="2482" y="1884"/>
                    <a:pt x="2482" y="1878"/>
                  </a:cubicBezTo>
                  <a:cubicBezTo>
                    <a:pt x="2493" y="1867"/>
                    <a:pt x="2482" y="1851"/>
                    <a:pt x="2493" y="1845"/>
                  </a:cubicBezTo>
                  <a:cubicBezTo>
                    <a:pt x="2510" y="1834"/>
                    <a:pt x="2521" y="1840"/>
                    <a:pt x="2538" y="1834"/>
                  </a:cubicBezTo>
                  <a:cubicBezTo>
                    <a:pt x="2538" y="1845"/>
                    <a:pt x="2532" y="1851"/>
                    <a:pt x="2538" y="1856"/>
                  </a:cubicBezTo>
                  <a:cubicBezTo>
                    <a:pt x="2543" y="1862"/>
                    <a:pt x="2560" y="1862"/>
                    <a:pt x="2560" y="1873"/>
                  </a:cubicBezTo>
                  <a:cubicBezTo>
                    <a:pt x="2560" y="1889"/>
                    <a:pt x="2527" y="1884"/>
                    <a:pt x="2527" y="1906"/>
                  </a:cubicBezTo>
                  <a:cubicBezTo>
                    <a:pt x="2527" y="1928"/>
                    <a:pt x="2527" y="1939"/>
                    <a:pt x="2538" y="1962"/>
                  </a:cubicBezTo>
                  <a:lnTo>
                    <a:pt x="2543" y="1962"/>
                  </a:lnTo>
                  <a:cubicBezTo>
                    <a:pt x="2543" y="2022"/>
                    <a:pt x="2516" y="2045"/>
                    <a:pt x="2488" y="2095"/>
                  </a:cubicBezTo>
                  <a:cubicBezTo>
                    <a:pt x="2471" y="2095"/>
                    <a:pt x="2471" y="2095"/>
                    <a:pt x="2471" y="2095"/>
                  </a:cubicBezTo>
                  <a:cubicBezTo>
                    <a:pt x="2466" y="2100"/>
                    <a:pt x="2460" y="2106"/>
                    <a:pt x="2455" y="2117"/>
                  </a:cubicBezTo>
                  <a:cubicBezTo>
                    <a:pt x="2444" y="2139"/>
                    <a:pt x="2432" y="2144"/>
                    <a:pt x="2421" y="2167"/>
                  </a:cubicBezTo>
                  <a:cubicBezTo>
                    <a:pt x="2416" y="2172"/>
                    <a:pt x="2405" y="2172"/>
                    <a:pt x="2405" y="2178"/>
                  </a:cubicBezTo>
                  <a:cubicBezTo>
                    <a:pt x="2394" y="2194"/>
                    <a:pt x="2405" y="2222"/>
                    <a:pt x="2383" y="2228"/>
                  </a:cubicBezTo>
                  <a:cubicBezTo>
                    <a:pt x="2383" y="2216"/>
                    <a:pt x="2383" y="2211"/>
                    <a:pt x="2383" y="2200"/>
                  </a:cubicBezTo>
                  <a:cubicBezTo>
                    <a:pt x="2366" y="2205"/>
                    <a:pt x="2360" y="2216"/>
                    <a:pt x="2338" y="2216"/>
                  </a:cubicBezTo>
                  <a:cubicBezTo>
                    <a:pt x="2327" y="2216"/>
                    <a:pt x="2322" y="2216"/>
                    <a:pt x="2311" y="2216"/>
                  </a:cubicBezTo>
                  <a:cubicBezTo>
                    <a:pt x="2311" y="2189"/>
                    <a:pt x="2299" y="2178"/>
                    <a:pt x="2299" y="2150"/>
                  </a:cubicBezTo>
                  <a:cubicBezTo>
                    <a:pt x="2299" y="2133"/>
                    <a:pt x="2316" y="2128"/>
                    <a:pt x="2316" y="2111"/>
                  </a:cubicBezTo>
                  <a:cubicBezTo>
                    <a:pt x="2316" y="2106"/>
                    <a:pt x="2311" y="2100"/>
                    <a:pt x="2311" y="2095"/>
                  </a:cubicBezTo>
                  <a:cubicBezTo>
                    <a:pt x="2311" y="2095"/>
                    <a:pt x="2311" y="2095"/>
                    <a:pt x="2316" y="2089"/>
                  </a:cubicBezTo>
                  <a:cubicBezTo>
                    <a:pt x="2327" y="2095"/>
                    <a:pt x="2327" y="2095"/>
                    <a:pt x="2327" y="2095"/>
                  </a:cubicBezTo>
                  <a:cubicBezTo>
                    <a:pt x="2333" y="2089"/>
                    <a:pt x="2333" y="2089"/>
                    <a:pt x="2333" y="2089"/>
                  </a:cubicBezTo>
                  <a:cubicBezTo>
                    <a:pt x="2333" y="2078"/>
                    <a:pt x="2327" y="2072"/>
                    <a:pt x="2327" y="2061"/>
                  </a:cubicBezTo>
                  <a:close/>
                  <a:moveTo>
                    <a:pt x="709" y="2006"/>
                  </a:moveTo>
                  <a:lnTo>
                    <a:pt x="709" y="2006"/>
                  </a:lnTo>
                  <a:cubicBezTo>
                    <a:pt x="709" y="2045"/>
                    <a:pt x="709" y="2045"/>
                    <a:pt x="709" y="2045"/>
                  </a:cubicBezTo>
                  <a:cubicBezTo>
                    <a:pt x="709" y="2050"/>
                    <a:pt x="703" y="2056"/>
                    <a:pt x="698" y="2067"/>
                  </a:cubicBezTo>
                  <a:cubicBezTo>
                    <a:pt x="703" y="2067"/>
                    <a:pt x="703" y="2067"/>
                    <a:pt x="709" y="2067"/>
                  </a:cubicBezTo>
                  <a:cubicBezTo>
                    <a:pt x="720" y="2067"/>
                    <a:pt x="726" y="2056"/>
                    <a:pt x="737" y="2045"/>
                  </a:cubicBezTo>
                  <a:cubicBezTo>
                    <a:pt x="748" y="2039"/>
                    <a:pt x="770" y="2039"/>
                    <a:pt x="770" y="2028"/>
                  </a:cubicBezTo>
                  <a:cubicBezTo>
                    <a:pt x="770" y="2022"/>
                    <a:pt x="759" y="2022"/>
                    <a:pt x="753" y="2022"/>
                  </a:cubicBezTo>
                  <a:cubicBezTo>
                    <a:pt x="731" y="2011"/>
                    <a:pt x="726" y="2006"/>
                    <a:pt x="709" y="2006"/>
                  </a:cubicBezTo>
                  <a:close/>
                  <a:moveTo>
                    <a:pt x="920" y="2261"/>
                  </a:moveTo>
                  <a:lnTo>
                    <a:pt x="920" y="2261"/>
                  </a:lnTo>
                  <a:cubicBezTo>
                    <a:pt x="908" y="2255"/>
                    <a:pt x="897" y="2261"/>
                    <a:pt x="886" y="2261"/>
                  </a:cubicBezTo>
                  <a:cubicBezTo>
                    <a:pt x="886" y="2277"/>
                    <a:pt x="886" y="2277"/>
                    <a:pt x="886" y="2277"/>
                  </a:cubicBezTo>
                  <a:cubicBezTo>
                    <a:pt x="897" y="2288"/>
                    <a:pt x="903" y="2305"/>
                    <a:pt x="925" y="2311"/>
                  </a:cubicBezTo>
                  <a:cubicBezTo>
                    <a:pt x="947" y="2316"/>
                    <a:pt x="964" y="2311"/>
                    <a:pt x="986" y="2327"/>
                  </a:cubicBezTo>
                  <a:cubicBezTo>
                    <a:pt x="1008" y="2311"/>
                    <a:pt x="1019" y="2294"/>
                    <a:pt x="1025" y="2266"/>
                  </a:cubicBezTo>
                  <a:cubicBezTo>
                    <a:pt x="1019" y="2266"/>
                    <a:pt x="1019" y="2266"/>
                    <a:pt x="1014" y="2266"/>
                  </a:cubicBezTo>
                  <a:cubicBezTo>
                    <a:pt x="992" y="2266"/>
                    <a:pt x="981" y="2272"/>
                    <a:pt x="953" y="2272"/>
                  </a:cubicBezTo>
                  <a:cubicBezTo>
                    <a:pt x="942" y="2272"/>
                    <a:pt x="931" y="2266"/>
                    <a:pt x="920" y="2261"/>
                  </a:cubicBezTo>
                  <a:close/>
                  <a:moveTo>
                    <a:pt x="183" y="2100"/>
                  </a:moveTo>
                  <a:lnTo>
                    <a:pt x="183" y="2100"/>
                  </a:lnTo>
                  <a:cubicBezTo>
                    <a:pt x="155" y="2100"/>
                    <a:pt x="138" y="2072"/>
                    <a:pt x="110" y="2072"/>
                  </a:cubicBezTo>
                  <a:cubicBezTo>
                    <a:pt x="94" y="2072"/>
                    <a:pt x="99" y="2095"/>
                    <a:pt x="94" y="2106"/>
                  </a:cubicBezTo>
                  <a:cubicBezTo>
                    <a:pt x="83" y="2122"/>
                    <a:pt x="66" y="2122"/>
                    <a:pt x="55" y="2139"/>
                  </a:cubicBezTo>
                  <a:cubicBezTo>
                    <a:pt x="44" y="2155"/>
                    <a:pt x="50" y="2167"/>
                    <a:pt x="38" y="2183"/>
                  </a:cubicBezTo>
                  <a:cubicBezTo>
                    <a:pt x="0" y="2250"/>
                    <a:pt x="66" y="2200"/>
                    <a:pt x="105" y="2200"/>
                  </a:cubicBezTo>
                  <a:cubicBezTo>
                    <a:pt x="138" y="2200"/>
                    <a:pt x="155" y="2216"/>
                    <a:pt x="183" y="2216"/>
                  </a:cubicBezTo>
                  <a:cubicBezTo>
                    <a:pt x="210" y="2216"/>
                    <a:pt x="227" y="2205"/>
                    <a:pt x="255" y="2200"/>
                  </a:cubicBezTo>
                  <a:cubicBezTo>
                    <a:pt x="288" y="2194"/>
                    <a:pt x="316" y="2189"/>
                    <a:pt x="338" y="2161"/>
                  </a:cubicBezTo>
                  <a:cubicBezTo>
                    <a:pt x="354" y="2139"/>
                    <a:pt x="376" y="2128"/>
                    <a:pt x="404" y="2117"/>
                  </a:cubicBezTo>
                  <a:cubicBezTo>
                    <a:pt x="426" y="2111"/>
                    <a:pt x="437" y="2111"/>
                    <a:pt x="460" y="2106"/>
                  </a:cubicBezTo>
                  <a:cubicBezTo>
                    <a:pt x="465" y="2106"/>
                    <a:pt x="476" y="2106"/>
                    <a:pt x="476" y="2095"/>
                  </a:cubicBezTo>
                  <a:cubicBezTo>
                    <a:pt x="476" y="2089"/>
                    <a:pt x="471" y="2089"/>
                    <a:pt x="465" y="2083"/>
                  </a:cubicBezTo>
                  <a:cubicBezTo>
                    <a:pt x="465" y="2072"/>
                    <a:pt x="465" y="2061"/>
                    <a:pt x="454" y="2061"/>
                  </a:cubicBezTo>
                  <a:cubicBezTo>
                    <a:pt x="437" y="2061"/>
                    <a:pt x="426" y="2072"/>
                    <a:pt x="415" y="2067"/>
                  </a:cubicBezTo>
                  <a:cubicBezTo>
                    <a:pt x="404" y="2061"/>
                    <a:pt x="404" y="2045"/>
                    <a:pt x="393" y="2039"/>
                  </a:cubicBezTo>
                  <a:cubicBezTo>
                    <a:pt x="365" y="2028"/>
                    <a:pt x="349" y="2045"/>
                    <a:pt x="321" y="2056"/>
                  </a:cubicBezTo>
                  <a:cubicBezTo>
                    <a:pt x="310" y="2061"/>
                    <a:pt x="304" y="2072"/>
                    <a:pt x="293" y="2078"/>
                  </a:cubicBezTo>
                  <a:cubicBezTo>
                    <a:pt x="271" y="2083"/>
                    <a:pt x="255" y="2083"/>
                    <a:pt x="232" y="2089"/>
                  </a:cubicBezTo>
                  <a:cubicBezTo>
                    <a:pt x="216" y="2089"/>
                    <a:pt x="205" y="2100"/>
                    <a:pt x="183" y="2100"/>
                  </a:cubicBezTo>
                  <a:close/>
                  <a:moveTo>
                    <a:pt x="908" y="160"/>
                  </a:moveTo>
                  <a:lnTo>
                    <a:pt x="908" y="160"/>
                  </a:lnTo>
                  <a:cubicBezTo>
                    <a:pt x="920" y="188"/>
                    <a:pt x="942" y="205"/>
                    <a:pt x="942" y="238"/>
                  </a:cubicBezTo>
                  <a:cubicBezTo>
                    <a:pt x="942" y="282"/>
                    <a:pt x="942" y="282"/>
                    <a:pt x="942" y="282"/>
                  </a:cubicBezTo>
                  <a:cubicBezTo>
                    <a:pt x="953" y="288"/>
                    <a:pt x="953" y="288"/>
                    <a:pt x="953" y="288"/>
                  </a:cubicBezTo>
                  <a:cubicBezTo>
                    <a:pt x="964" y="266"/>
                    <a:pt x="981" y="260"/>
                    <a:pt x="986" y="238"/>
                  </a:cubicBezTo>
                  <a:cubicBezTo>
                    <a:pt x="1003" y="194"/>
                    <a:pt x="997" y="155"/>
                    <a:pt x="1036" y="122"/>
                  </a:cubicBezTo>
                  <a:cubicBezTo>
                    <a:pt x="1041" y="138"/>
                    <a:pt x="1041" y="144"/>
                    <a:pt x="1041" y="160"/>
                  </a:cubicBezTo>
                  <a:cubicBezTo>
                    <a:pt x="1080" y="166"/>
                    <a:pt x="1108" y="177"/>
                    <a:pt x="1136" y="210"/>
                  </a:cubicBezTo>
                  <a:cubicBezTo>
                    <a:pt x="1141" y="221"/>
                    <a:pt x="1152" y="227"/>
                    <a:pt x="1163" y="244"/>
                  </a:cubicBezTo>
                  <a:cubicBezTo>
                    <a:pt x="1174" y="260"/>
                    <a:pt x="1169" y="282"/>
                    <a:pt x="1191" y="282"/>
                  </a:cubicBezTo>
                  <a:cubicBezTo>
                    <a:pt x="1202" y="282"/>
                    <a:pt x="1208" y="271"/>
                    <a:pt x="1224" y="271"/>
                  </a:cubicBezTo>
                  <a:cubicBezTo>
                    <a:pt x="1247" y="266"/>
                    <a:pt x="1258" y="266"/>
                    <a:pt x="1280" y="266"/>
                  </a:cubicBezTo>
                  <a:cubicBezTo>
                    <a:pt x="1280" y="244"/>
                    <a:pt x="1280" y="227"/>
                    <a:pt x="1296" y="210"/>
                  </a:cubicBezTo>
                  <a:cubicBezTo>
                    <a:pt x="1319" y="188"/>
                    <a:pt x="1352" y="199"/>
                    <a:pt x="1380" y="183"/>
                  </a:cubicBezTo>
                  <a:cubicBezTo>
                    <a:pt x="1380" y="238"/>
                    <a:pt x="1380" y="238"/>
                    <a:pt x="1380" y="238"/>
                  </a:cubicBezTo>
                  <a:cubicBezTo>
                    <a:pt x="1407" y="238"/>
                    <a:pt x="1424" y="232"/>
                    <a:pt x="1452" y="244"/>
                  </a:cubicBezTo>
                  <a:cubicBezTo>
                    <a:pt x="1485" y="249"/>
                    <a:pt x="1496" y="266"/>
                    <a:pt x="1524" y="271"/>
                  </a:cubicBezTo>
                  <a:cubicBezTo>
                    <a:pt x="1551" y="277"/>
                    <a:pt x="1562" y="277"/>
                    <a:pt x="1590" y="277"/>
                  </a:cubicBezTo>
                  <a:cubicBezTo>
                    <a:pt x="1607" y="277"/>
                    <a:pt x="1618" y="277"/>
                    <a:pt x="1634" y="266"/>
                  </a:cubicBezTo>
                  <a:cubicBezTo>
                    <a:pt x="1623" y="244"/>
                    <a:pt x="1623" y="244"/>
                    <a:pt x="1623" y="244"/>
                  </a:cubicBezTo>
                  <a:cubicBezTo>
                    <a:pt x="1623" y="232"/>
                    <a:pt x="1623" y="232"/>
                    <a:pt x="1623" y="232"/>
                  </a:cubicBezTo>
                  <a:cubicBezTo>
                    <a:pt x="1756" y="232"/>
                    <a:pt x="1756" y="232"/>
                    <a:pt x="1756" y="232"/>
                  </a:cubicBezTo>
                  <a:cubicBezTo>
                    <a:pt x="1784" y="232"/>
                    <a:pt x="1795" y="249"/>
                    <a:pt x="1806" y="277"/>
                  </a:cubicBezTo>
                  <a:cubicBezTo>
                    <a:pt x="1817" y="293"/>
                    <a:pt x="1839" y="288"/>
                    <a:pt x="1856" y="293"/>
                  </a:cubicBezTo>
                  <a:cubicBezTo>
                    <a:pt x="1889" y="299"/>
                    <a:pt x="1900" y="321"/>
                    <a:pt x="1928" y="338"/>
                  </a:cubicBezTo>
                  <a:cubicBezTo>
                    <a:pt x="1945" y="343"/>
                    <a:pt x="1956" y="343"/>
                    <a:pt x="1967" y="349"/>
                  </a:cubicBezTo>
                  <a:cubicBezTo>
                    <a:pt x="2011" y="377"/>
                    <a:pt x="2033" y="393"/>
                    <a:pt x="2083" y="410"/>
                  </a:cubicBezTo>
                  <a:cubicBezTo>
                    <a:pt x="2100" y="415"/>
                    <a:pt x="2111" y="415"/>
                    <a:pt x="2128" y="426"/>
                  </a:cubicBezTo>
                  <a:cubicBezTo>
                    <a:pt x="2144" y="443"/>
                    <a:pt x="2155" y="465"/>
                    <a:pt x="2178" y="465"/>
                  </a:cubicBezTo>
                  <a:cubicBezTo>
                    <a:pt x="2178" y="454"/>
                    <a:pt x="2178" y="449"/>
                    <a:pt x="2178" y="438"/>
                  </a:cubicBezTo>
                  <a:cubicBezTo>
                    <a:pt x="2178" y="404"/>
                    <a:pt x="2178" y="388"/>
                    <a:pt x="2194" y="360"/>
                  </a:cubicBezTo>
                  <a:cubicBezTo>
                    <a:pt x="2194" y="349"/>
                    <a:pt x="2200" y="343"/>
                    <a:pt x="2200" y="338"/>
                  </a:cubicBezTo>
                  <a:cubicBezTo>
                    <a:pt x="2200" y="316"/>
                    <a:pt x="2178" y="310"/>
                    <a:pt x="2172" y="293"/>
                  </a:cubicBezTo>
                  <a:cubicBezTo>
                    <a:pt x="2166" y="282"/>
                    <a:pt x="2166" y="271"/>
                    <a:pt x="2155" y="266"/>
                  </a:cubicBezTo>
                  <a:cubicBezTo>
                    <a:pt x="2144" y="260"/>
                    <a:pt x="2128" y="271"/>
                    <a:pt x="2117" y="260"/>
                  </a:cubicBezTo>
                  <a:cubicBezTo>
                    <a:pt x="2105" y="244"/>
                    <a:pt x="2100" y="227"/>
                    <a:pt x="2094" y="205"/>
                  </a:cubicBezTo>
                  <a:cubicBezTo>
                    <a:pt x="2089" y="183"/>
                    <a:pt x="2094" y="166"/>
                    <a:pt x="2078" y="144"/>
                  </a:cubicBezTo>
                  <a:cubicBezTo>
                    <a:pt x="2067" y="127"/>
                    <a:pt x="2045" y="133"/>
                    <a:pt x="2033" y="122"/>
                  </a:cubicBezTo>
                  <a:cubicBezTo>
                    <a:pt x="2017" y="111"/>
                    <a:pt x="2017" y="94"/>
                    <a:pt x="2006" y="83"/>
                  </a:cubicBezTo>
                  <a:cubicBezTo>
                    <a:pt x="1995" y="77"/>
                    <a:pt x="1989" y="83"/>
                    <a:pt x="1972" y="83"/>
                  </a:cubicBezTo>
                  <a:cubicBezTo>
                    <a:pt x="1873" y="94"/>
                    <a:pt x="1873" y="94"/>
                    <a:pt x="1873" y="94"/>
                  </a:cubicBezTo>
                  <a:cubicBezTo>
                    <a:pt x="1823" y="94"/>
                    <a:pt x="1801" y="66"/>
                    <a:pt x="1751" y="44"/>
                  </a:cubicBezTo>
                  <a:cubicBezTo>
                    <a:pt x="1745" y="39"/>
                    <a:pt x="1734" y="44"/>
                    <a:pt x="1723" y="39"/>
                  </a:cubicBezTo>
                  <a:cubicBezTo>
                    <a:pt x="1673" y="16"/>
                    <a:pt x="1646" y="5"/>
                    <a:pt x="1596" y="5"/>
                  </a:cubicBezTo>
                  <a:cubicBezTo>
                    <a:pt x="1579" y="5"/>
                    <a:pt x="1573" y="0"/>
                    <a:pt x="1562" y="5"/>
                  </a:cubicBezTo>
                  <a:cubicBezTo>
                    <a:pt x="1546" y="11"/>
                    <a:pt x="1546" y="27"/>
                    <a:pt x="1529" y="39"/>
                  </a:cubicBezTo>
                  <a:cubicBezTo>
                    <a:pt x="1513" y="55"/>
                    <a:pt x="1496" y="55"/>
                    <a:pt x="1474" y="61"/>
                  </a:cubicBezTo>
                  <a:cubicBezTo>
                    <a:pt x="1468" y="66"/>
                    <a:pt x="1468" y="72"/>
                    <a:pt x="1463" y="72"/>
                  </a:cubicBezTo>
                  <a:cubicBezTo>
                    <a:pt x="1429" y="72"/>
                    <a:pt x="1435" y="5"/>
                    <a:pt x="1402" y="5"/>
                  </a:cubicBezTo>
                  <a:cubicBezTo>
                    <a:pt x="1380" y="5"/>
                    <a:pt x="1368" y="33"/>
                    <a:pt x="1346" y="33"/>
                  </a:cubicBezTo>
                  <a:cubicBezTo>
                    <a:pt x="1313" y="33"/>
                    <a:pt x="1291" y="22"/>
                    <a:pt x="1258" y="22"/>
                  </a:cubicBezTo>
                  <a:cubicBezTo>
                    <a:pt x="1219" y="22"/>
                    <a:pt x="1219" y="22"/>
                    <a:pt x="1219" y="22"/>
                  </a:cubicBezTo>
                  <a:cubicBezTo>
                    <a:pt x="1191" y="22"/>
                    <a:pt x="1180" y="39"/>
                    <a:pt x="1152" y="39"/>
                  </a:cubicBezTo>
                  <a:cubicBezTo>
                    <a:pt x="1119" y="39"/>
                    <a:pt x="1102" y="27"/>
                    <a:pt x="1064" y="27"/>
                  </a:cubicBezTo>
                  <a:cubicBezTo>
                    <a:pt x="1053" y="27"/>
                    <a:pt x="1047" y="44"/>
                    <a:pt x="1036" y="55"/>
                  </a:cubicBezTo>
                  <a:cubicBezTo>
                    <a:pt x="1025" y="77"/>
                    <a:pt x="1014" y="88"/>
                    <a:pt x="1003" y="111"/>
                  </a:cubicBezTo>
                  <a:cubicBezTo>
                    <a:pt x="997" y="133"/>
                    <a:pt x="969" y="127"/>
                    <a:pt x="953" y="133"/>
                  </a:cubicBezTo>
                  <a:cubicBezTo>
                    <a:pt x="936" y="138"/>
                    <a:pt x="925" y="155"/>
                    <a:pt x="908" y="160"/>
                  </a:cubicBezTo>
                  <a:close/>
                  <a:moveTo>
                    <a:pt x="1252" y="310"/>
                  </a:moveTo>
                  <a:lnTo>
                    <a:pt x="1252" y="310"/>
                  </a:lnTo>
                  <a:cubicBezTo>
                    <a:pt x="1269" y="310"/>
                    <a:pt x="1280" y="316"/>
                    <a:pt x="1285" y="327"/>
                  </a:cubicBezTo>
                  <a:cubicBezTo>
                    <a:pt x="1274" y="338"/>
                    <a:pt x="1263" y="349"/>
                    <a:pt x="1247" y="349"/>
                  </a:cubicBezTo>
                  <a:cubicBezTo>
                    <a:pt x="1235" y="349"/>
                    <a:pt x="1235" y="338"/>
                    <a:pt x="1230" y="327"/>
                  </a:cubicBezTo>
                  <a:cubicBezTo>
                    <a:pt x="1224" y="321"/>
                    <a:pt x="1219" y="316"/>
                    <a:pt x="1219" y="310"/>
                  </a:cubicBezTo>
                  <a:cubicBezTo>
                    <a:pt x="1252" y="310"/>
                    <a:pt x="1252" y="310"/>
                    <a:pt x="1252" y="310"/>
                  </a:cubicBezTo>
                  <a:close/>
                  <a:moveTo>
                    <a:pt x="1163" y="310"/>
                  </a:moveTo>
                  <a:lnTo>
                    <a:pt x="1163" y="310"/>
                  </a:lnTo>
                  <a:cubicBezTo>
                    <a:pt x="1186" y="310"/>
                    <a:pt x="1197" y="316"/>
                    <a:pt x="1208" y="332"/>
                  </a:cubicBezTo>
                  <a:cubicBezTo>
                    <a:pt x="1208" y="349"/>
                    <a:pt x="1208" y="349"/>
                    <a:pt x="1208" y="349"/>
                  </a:cubicBezTo>
                  <a:cubicBezTo>
                    <a:pt x="1186" y="349"/>
                    <a:pt x="1169" y="360"/>
                    <a:pt x="1147" y="360"/>
                  </a:cubicBezTo>
                  <a:cubicBezTo>
                    <a:pt x="1147" y="338"/>
                    <a:pt x="1147" y="332"/>
                    <a:pt x="1147" y="310"/>
                  </a:cubicBezTo>
                  <a:cubicBezTo>
                    <a:pt x="1152" y="310"/>
                    <a:pt x="1158" y="310"/>
                    <a:pt x="1163" y="310"/>
                  </a:cubicBezTo>
                  <a:close/>
                  <a:moveTo>
                    <a:pt x="1064" y="321"/>
                  </a:moveTo>
                  <a:lnTo>
                    <a:pt x="1064" y="321"/>
                  </a:lnTo>
                  <a:cubicBezTo>
                    <a:pt x="1064" y="305"/>
                    <a:pt x="1086" y="288"/>
                    <a:pt x="1097" y="299"/>
                  </a:cubicBezTo>
                  <a:cubicBezTo>
                    <a:pt x="1108" y="305"/>
                    <a:pt x="1114" y="316"/>
                    <a:pt x="1114" y="327"/>
                  </a:cubicBezTo>
                  <a:cubicBezTo>
                    <a:pt x="1114" y="338"/>
                    <a:pt x="1108" y="354"/>
                    <a:pt x="1097" y="354"/>
                  </a:cubicBezTo>
                  <a:cubicBezTo>
                    <a:pt x="1080" y="354"/>
                    <a:pt x="1064" y="338"/>
                    <a:pt x="1064" y="321"/>
                  </a:cubicBezTo>
                  <a:close/>
                  <a:moveTo>
                    <a:pt x="831" y="183"/>
                  </a:moveTo>
                  <a:lnTo>
                    <a:pt x="831" y="183"/>
                  </a:lnTo>
                  <a:cubicBezTo>
                    <a:pt x="831" y="194"/>
                    <a:pt x="842" y="194"/>
                    <a:pt x="853" y="194"/>
                  </a:cubicBezTo>
                  <a:cubicBezTo>
                    <a:pt x="881" y="194"/>
                    <a:pt x="881" y="194"/>
                    <a:pt x="881" y="194"/>
                  </a:cubicBezTo>
                  <a:cubicBezTo>
                    <a:pt x="881" y="194"/>
                    <a:pt x="881" y="194"/>
                    <a:pt x="881" y="188"/>
                  </a:cubicBezTo>
                  <a:cubicBezTo>
                    <a:pt x="881" y="177"/>
                    <a:pt x="881" y="160"/>
                    <a:pt x="870" y="155"/>
                  </a:cubicBezTo>
                  <a:cubicBezTo>
                    <a:pt x="859" y="149"/>
                    <a:pt x="853" y="160"/>
                    <a:pt x="848" y="166"/>
                  </a:cubicBezTo>
                  <a:cubicBezTo>
                    <a:pt x="842" y="172"/>
                    <a:pt x="831" y="172"/>
                    <a:pt x="831" y="183"/>
                  </a:cubicBezTo>
                  <a:close/>
                  <a:moveTo>
                    <a:pt x="936" y="77"/>
                  </a:moveTo>
                  <a:lnTo>
                    <a:pt x="936" y="77"/>
                  </a:lnTo>
                  <a:cubicBezTo>
                    <a:pt x="936" y="66"/>
                    <a:pt x="942" y="66"/>
                    <a:pt x="947" y="61"/>
                  </a:cubicBezTo>
                  <a:cubicBezTo>
                    <a:pt x="953" y="55"/>
                    <a:pt x="958" y="39"/>
                    <a:pt x="969" y="44"/>
                  </a:cubicBezTo>
                  <a:cubicBezTo>
                    <a:pt x="975" y="44"/>
                    <a:pt x="981" y="55"/>
                    <a:pt x="981" y="61"/>
                  </a:cubicBezTo>
                  <a:cubicBezTo>
                    <a:pt x="981" y="77"/>
                    <a:pt x="975" y="88"/>
                    <a:pt x="964" y="88"/>
                  </a:cubicBezTo>
                  <a:cubicBezTo>
                    <a:pt x="953" y="88"/>
                    <a:pt x="936" y="88"/>
                    <a:pt x="936" y="77"/>
                  </a:cubicBezTo>
                  <a:close/>
                  <a:moveTo>
                    <a:pt x="748" y="216"/>
                  </a:moveTo>
                  <a:lnTo>
                    <a:pt x="748" y="216"/>
                  </a:lnTo>
                  <a:cubicBezTo>
                    <a:pt x="753" y="221"/>
                    <a:pt x="759" y="227"/>
                    <a:pt x="764" y="238"/>
                  </a:cubicBezTo>
                  <a:cubicBezTo>
                    <a:pt x="781" y="232"/>
                    <a:pt x="792" y="221"/>
                    <a:pt x="803" y="205"/>
                  </a:cubicBezTo>
                  <a:cubicBezTo>
                    <a:pt x="803" y="199"/>
                    <a:pt x="803" y="199"/>
                    <a:pt x="803" y="199"/>
                  </a:cubicBezTo>
                  <a:cubicBezTo>
                    <a:pt x="781" y="194"/>
                    <a:pt x="764" y="199"/>
                    <a:pt x="748" y="216"/>
                  </a:cubicBezTo>
                  <a:close/>
                  <a:moveTo>
                    <a:pt x="338" y="116"/>
                  </a:moveTo>
                  <a:lnTo>
                    <a:pt x="338" y="116"/>
                  </a:lnTo>
                  <a:cubicBezTo>
                    <a:pt x="299" y="116"/>
                    <a:pt x="277" y="133"/>
                    <a:pt x="238" y="144"/>
                  </a:cubicBezTo>
                  <a:cubicBezTo>
                    <a:pt x="227" y="144"/>
                    <a:pt x="221" y="160"/>
                    <a:pt x="205" y="160"/>
                  </a:cubicBezTo>
                  <a:cubicBezTo>
                    <a:pt x="188" y="160"/>
                    <a:pt x="188" y="133"/>
                    <a:pt x="166" y="133"/>
                  </a:cubicBezTo>
                  <a:cubicBezTo>
                    <a:pt x="160" y="133"/>
                    <a:pt x="155" y="144"/>
                    <a:pt x="149" y="149"/>
                  </a:cubicBezTo>
                  <a:cubicBezTo>
                    <a:pt x="144" y="166"/>
                    <a:pt x="127" y="172"/>
                    <a:pt x="127" y="188"/>
                  </a:cubicBezTo>
                  <a:cubicBezTo>
                    <a:pt x="127" y="216"/>
                    <a:pt x="138" y="238"/>
                    <a:pt x="149" y="266"/>
                  </a:cubicBezTo>
                  <a:cubicBezTo>
                    <a:pt x="149" y="277"/>
                    <a:pt x="166" y="271"/>
                    <a:pt x="171" y="282"/>
                  </a:cubicBezTo>
                  <a:cubicBezTo>
                    <a:pt x="188" y="293"/>
                    <a:pt x="183" y="321"/>
                    <a:pt x="194" y="343"/>
                  </a:cubicBezTo>
                  <a:cubicBezTo>
                    <a:pt x="199" y="354"/>
                    <a:pt x="221" y="349"/>
                    <a:pt x="232" y="354"/>
                  </a:cubicBezTo>
                  <a:cubicBezTo>
                    <a:pt x="260" y="360"/>
                    <a:pt x="277" y="377"/>
                    <a:pt x="293" y="404"/>
                  </a:cubicBezTo>
                  <a:cubicBezTo>
                    <a:pt x="316" y="426"/>
                    <a:pt x="338" y="432"/>
                    <a:pt x="365" y="438"/>
                  </a:cubicBezTo>
                  <a:cubicBezTo>
                    <a:pt x="393" y="443"/>
                    <a:pt x="404" y="454"/>
                    <a:pt x="426" y="454"/>
                  </a:cubicBezTo>
                  <a:cubicBezTo>
                    <a:pt x="471" y="454"/>
                    <a:pt x="471" y="454"/>
                    <a:pt x="471" y="454"/>
                  </a:cubicBezTo>
                  <a:cubicBezTo>
                    <a:pt x="487" y="454"/>
                    <a:pt x="493" y="449"/>
                    <a:pt x="504" y="438"/>
                  </a:cubicBezTo>
                  <a:cubicBezTo>
                    <a:pt x="509" y="426"/>
                    <a:pt x="515" y="426"/>
                    <a:pt x="526" y="421"/>
                  </a:cubicBezTo>
                  <a:cubicBezTo>
                    <a:pt x="543" y="404"/>
                    <a:pt x="548" y="382"/>
                    <a:pt x="576" y="377"/>
                  </a:cubicBezTo>
                  <a:cubicBezTo>
                    <a:pt x="598" y="371"/>
                    <a:pt x="620" y="377"/>
                    <a:pt x="637" y="360"/>
                  </a:cubicBezTo>
                  <a:cubicBezTo>
                    <a:pt x="648" y="349"/>
                    <a:pt x="648" y="338"/>
                    <a:pt x="648" y="321"/>
                  </a:cubicBezTo>
                  <a:cubicBezTo>
                    <a:pt x="648" y="288"/>
                    <a:pt x="642" y="266"/>
                    <a:pt x="637" y="232"/>
                  </a:cubicBezTo>
                  <a:cubicBezTo>
                    <a:pt x="620" y="232"/>
                    <a:pt x="609" y="244"/>
                    <a:pt x="593" y="244"/>
                  </a:cubicBezTo>
                  <a:cubicBezTo>
                    <a:pt x="582" y="244"/>
                    <a:pt x="570" y="227"/>
                    <a:pt x="570" y="216"/>
                  </a:cubicBezTo>
                  <a:cubicBezTo>
                    <a:pt x="570" y="199"/>
                    <a:pt x="570" y="199"/>
                    <a:pt x="570" y="199"/>
                  </a:cubicBezTo>
                  <a:cubicBezTo>
                    <a:pt x="582" y="199"/>
                    <a:pt x="587" y="199"/>
                    <a:pt x="598" y="194"/>
                  </a:cubicBezTo>
                  <a:cubicBezTo>
                    <a:pt x="587" y="166"/>
                    <a:pt x="559" y="160"/>
                    <a:pt x="532" y="155"/>
                  </a:cubicBezTo>
                  <a:cubicBezTo>
                    <a:pt x="509" y="149"/>
                    <a:pt x="498" y="144"/>
                    <a:pt x="487" y="127"/>
                  </a:cubicBezTo>
                  <a:cubicBezTo>
                    <a:pt x="476" y="122"/>
                    <a:pt x="476" y="111"/>
                    <a:pt x="465" y="111"/>
                  </a:cubicBezTo>
                  <a:cubicBezTo>
                    <a:pt x="432" y="111"/>
                    <a:pt x="415" y="127"/>
                    <a:pt x="382" y="127"/>
                  </a:cubicBezTo>
                  <a:cubicBezTo>
                    <a:pt x="365" y="127"/>
                    <a:pt x="354" y="122"/>
                    <a:pt x="338" y="116"/>
                  </a:cubicBezTo>
                  <a:close/>
                  <a:moveTo>
                    <a:pt x="598" y="460"/>
                  </a:moveTo>
                  <a:lnTo>
                    <a:pt x="598" y="460"/>
                  </a:lnTo>
                  <a:cubicBezTo>
                    <a:pt x="609" y="449"/>
                    <a:pt x="609" y="426"/>
                    <a:pt x="626" y="426"/>
                  </a:cubicBezTo>
                  <a:cubicBezTo>
                    <a:pt x="637" y="426"/>
                    <a:pt x="637" y="438"/>
                    <a:pt x="642" y="449"/>
                  </a:cubicBezTo>
                  <a:cubicBezTo>
                    <a:pt x="648" y="454"/>
                    <a:pt x="654" y="454"/>
                    <a:pt x="654" y="460"/>
                  </a:cubicBezTo>
                  <a:cubicBezTo>
                    <a:pt x="654" y="465"/>
                    <a:pt x="648" y="465"/>
                    <a:pt x="648" y="471"/>
                  </a:cubicBezTo>
                  <a:cubicBezTo>
                    <a:pt x="626" y="465"/>
                    <a:pt x="615" y="465"/>
                    <a:pt x="598" y="46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101">
              <a:extLst>
                <a:ext uri="{FF2B5EF4-FFF2-40B4-BE49-F238E27FC236}">
                  <a16:creationId xmlns:a16="http://schemas.microsoft.com/office/drawing/2014/main" id="{A7F0F954-4CC0-D141-88E4-A694DDBB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9016" y="3935414"/>
              <a:ext cx="430184" cy="441325"/>
            </a:xfrm>
            <a:custGeom>
              <a:avLst/>
              <a:gdLst>
                <a:gd name="T0" fmla="*/ 909 w 1193"/>
                <a:gd name="T1" fmla="*/ 510 h 1226"/>
                <a:gd name="T2" fmla="*/ 970 w 1193"/>
                <a:gd name="T3" fmla="*/ 609 h 1226"/>
                <a:gd name="T4" fmla="*/ 964 w 1193"/>
                <a:gd name="T5" fmla="*/ 510 h 1226"/>
                <a:gd name="T6" fmla="*/ 443 w 1193"/>
                <a:gd name="T7" fmla="*/ 964 h 1226"/>
                <a:gd name="T8" fmla="*/ 399 w 1193"/>
                <a:gd name="T9" fmla="*/ 1031 h 1226"/>
                <a:gd name="T10" fmla="*/ 443 w 1193"/>
                <a:gd name="T11" fmla="*/ 1097 h 1226"/>
                <a:gd name="T12" fmla="*/ 499 w 1193"/>
                <a:gd name="T13" fmla="*/ 1075 h 1226"/>
                <a:gd name="T14" fmla="*/ 482 w 1193"/>
                <a:gd name="T15" fmla="*/ 975 h 1226"/>
                <a:gd name="T16" fmla="*/ 632 w 1193"/>
                <a:gd name="T17" fmla="*/ 875 h 1226"/>
                <a:gd name="T18" fmla="*/ 615 w 1193"/>
                <a:gd name="T19" fmla="*/ 1036 h 1226"/>
                <a:gd name="T20" fmla="*/ 637 w 1193"/>
                <a:gd name="T21" fmla="*/ 1086 h 1226"/>
                <a:gd name="T22" fmla="*/ 720 w 1193"/>
                <a:gd name="T23" fmla="*/ 1097 h 1226"/>
                <a:gd name="T24" fmla="*/ 754 w 1193"/>
                <a:gd name="T25" fmla="*/ 1031 h 1226"/>
                <a:gd name="T26" fmla="*/ 820 w 1193"/>
                <a:gd name="T27" fmla="*/ 892 h 1226"/>
                <a:gd name="T28" fmla="*/ 765 w 1193"/>
                <a:gd name="T29" fmla="*/ 781 h 1226"/>
                <a:gd name="T30" fmla="*/ 632 w 1193"/>
                <a:gd name="T31" fmla="*/ 875 h 1226"/>
                <a:gd name="T32" fmla="*/ 926 w 1193"/>
                <a:gd name="T33" fmla="*/ 676 h 1226"/>
                <a:gd name="T34" fmla="*/ 1003 w 1193"/>
                <a:gd name="T35" fmla="*/ 809 h 1226"/>
                <a:gd name="T36" fmla="*/ 1014 w 1193"/>
                <a:gd name="T37" fmla="*/ 853 h 1226"/>
                <a:gd name="T38" fmla="*/ 948 w 1193"/>
                <a:gd name="T39" fmla="*/ 826 h 1226"/>
                <a:gd name="T40" fmla="*/ 909 w 1193"/>
                <a:gd name="T41" fmla="*/ 992 h 1226"/>
                <a:gd name="T42" fmla="*/ 970 w 1193"/>
                <a:gd name="T43" fmla="*/ 1014 h 1226"/>
                <a:gd name="T44" fmla="*/ 931 w 1193"/>
                <a:gd name="T45" fmla="*/ 1103 h 1226"/>
                <a:gd name="T46" fmla="*/ 870 w 1193"/>
                <a:gd name="T47" fmla="*/ 1147 h 1226"/>
                <a:gd name="T48" fmla="*/ 809 w 1193"/>
                <a:gd name="T49" fmla="*/ 1202 h 1226"/>
                <a:gd name="T50" fmla="*/ 732 w 1193"/>
                <a:gd name="T51" fmla="*/ 1158 h 1226"/>
                <a:gd name="T52" fmla="*/ 831 w 1193"/>
                <a:gd name="T53" fmla="*/ 1020 h 1226"/>
                <a:gd name="T54" fmla="*/ 826 w 1193"/>
                <a:gd name="T55" fmla="*/ 953 h 1226"/>
                <a:gd name="T56" fmla="*/ 859 w 1193"/>
                <a:gd name="T57" fmla="*/ 826 h 1226"/>
                <a:gd name="T58" fmla="*/ 1136 w 1193"/>
                <a:gd name="T59" fmla="*/ 1047 h 1226"/>
                <a:gd name="T60" fmla="*/ 1192 w 1193"/>
                <a:gd name="T61" fmla="*/ 1064 h 1226"/>
                <a:gd name="T62" fmla="*/ 355 w 1193"/>
                <a:gd name="T63" fmla="*/ 66 h 1226"/>
                <a:gd name="T64" fmla="*/ 604 w 1193"/>
                <a:gd name="T65" fmla="*/ 127 h 1226"/>
                <a:gd name="T66" fmla="*/ 94 w 1193"/>
                <a:gd name="T67" fmla="*/ 28 h 1226"/>
                <a:gd name="T68" fmla="*/ 660 w 1193"/>
                <a:gd name="T69" fmla="*/ 122 h 1226"/>
                <a:gd name="T70" fmla="*/ 621 w 1193"/>
                <a:gd name="T71" fmla="*/ 205 h 1226"/>
                <a:gd name="T72" fmla="*/ 593 w 1193"/>
                <a:gd name="T73" fmla="*/ 227 h 1226"/>
                <a:gd name="T74" fmla="*/ 698 w 1193"/>
                <a:gd name="T75" fmla="*/ 415 h 1226"/>
                <a:gd name="T76" fmla="*/ 870 w 1193"/>
                <a:gd name="T77" fmla="*/ 593 h 1226"/>
                <a:gd name="T78" fmla="*/ 765 w 1193"/>
                <a:gd name="T79" fmla="*/ 681 h 1226"/>
                <a:gd name="T80" fmla="*/ 554 w 1193"/>
                <a:gd name="T81" fmla="*/ 720 h 1226"/>
                <a:gd name="T82" fmla="*/ 543 w 1193"/>
                <a:gd name="T83" fmla="*/ 848 h 1226"/>
                <a:gd name="T84" fmla="*/ 366 w 1193"/>
                <a:gd name="T85" fmla="*/ 859 h 1226"/>
                <a:gd name="T86" fmla="*/ 272 w 1193"/>
                <a:gd name="T87" fmla="*/ 787 h 1226"/>
                <a:gd name="T88" fmla="*/ 283 w 1193"/>
                <a:gd name="T89" fmla="*/ 609 h 1226"/>
                <a:gd name="T90" fmla="*/ 305 w 1193"/>
                <a:gd name="T91" fmla="*/ 526 h 1226"/>
                <a:gd name="T92" fmla="*/ 172 w 1193"/>
                <a:gd name="T93" fmla="*/ 454 h 1226"/>
                <a:gd name="T94" fmla="*/ 39 w 1193"/>
                <a:gd name="T95" fmla="*/ 227 h 1226"/>
                <a:gd name="T96" fmla="*/ 94 w 1193"/>
                <a:gd name="T97" fmla="*/ 100 h 1226"/>
                <a:gd name="T98" fmla="*/ 355 w 1193"/>
                <a:gd name="T99" fmla="*/ 66 h 1226"/>
                <a:gd name="T100" fmla="*/ 249 w 1193"/>
                <a:gd name="T101" fmla="*/ 55 h 1226"/>
                <a:gd name="T102" fmla="*/ 94 w 1193"/>
                <a:gd name="T103" fmla="*/ 2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3" h="1226">
                  <a:moveTo>
                    <a:pt x="926" y="499"/>
                  </a:moveTo>
                  <a:lnTo>
                    <a:pt x="926" y="499"/>
                  </a:lnTo>
                  <a:cubicBezTo>
                    <a:pt x="920" y="499"/>
                    <a:pt x="920" y="504"/>
                    <a:pt x="909" y="510"/>
                  </a:cubicBezTo>
                  <a:cubicBezTo>
                    <a:pt x="903" y="515"/>
                    <a:pt x="892" y="521"/>
                    <a:pt x="892" y="526"/>
                  </a:cubicBezTo>
                  <a:cubicBezTo>
                    <a:pt x="892" y="537"/>
                    <a:pt x="903" y="537"/>
                    <a:pt x="909" y="543"/>
                  </a:cubicBezTo>
                  <a:cubicBezTo>
                    <a:pt x="926" y="576"/>
                    <a:pt x="937" y="609"/>
                    <a:pt x="970" y="609"/>
                  </a:cubicBezTo>
                  <a:cubicBezTo>
                    <a:pt x="981" y="609"/>
                    <a:pt x="986" y="598"/>
                    <a:pt x="992" y="593"/>
                  </a:cubicBezTo>
                  <a:cubicBezTo>
                    <a:pt x="1014" y="576"/>
                    <a:pt x="1025" y="560"/>
                    <a:pt x="1025" y="532"/>
                  </a:cubicBezTo>
                  <a:cubicBezTo>
                    <a:pt x="1025" y="504"/>
                    <a:pt x="986" y="510"/>
                    <a:pt x="964" y="510"/>
                  </a:cubicBezTo>
                  <a:cubicBezTo>
                    <a:pt x="948" y="510"/>
                    <a:pt x="942" y="499"/>
                    <a:pt x="926" y="499"/>
                  </a:cubicBezTo>
                  <a:close/>
                  <a:moveTo>
                    <a:pt x="443" y="964"/>
                  </a:moveTo>
                  <a:lnTo>
                    <a:pt x="443" y="964"/>
                  </a:lnTo>
                  <a:cubicBezTo>
                    <a:pt x="432" y="970"/>
                    <a:pt x="432" y="981"/>
                    <a:pt x="432" y="992"/>
                  </a:cubicBezTo>
                  <a:cubicBezTo>
                    <a:pt x="427" y="1003"/>
                    <a:pt x="421" y="997"/>
                    <a:pt x="416" y="997"/>
                  </a:cubicBezTo>
                  <a:cubicBezTo>
                    <a:pt x="405" y="1003"/>
                    <a:pt x="399" y="1014"/>
                    <a:pt x="399" y="1031"/>
                  </a:cubicBezTo>
                  <a:cubicBezTo>
                    <a:pt x="399" y="1042"/>
                    <a:pt x="410" y="1047"/>
                    <a:pt x="416" y="1058"/>
                  </a:cubicBezTo>
                  <a:cubicBezTo>
                    <a:pt x="421" y="1075"/>
                    <a:pt x="416" y="1086"/>
                    <a:pt x="432" y="1097"/>
                  </a:cubicBezTo>
                  <a:cubicBezTo>
                    <a:pt x="432" y="1097"/>
                    <a:pt x="438" y="1097"/>
                    <a:pt x="443" y="1097"/>
                  </a:cubicBezTo>
                  <a:cubicBezTo>
                    <a:pt x="466" y="1108"/>
                    <a:pt x="466" y="1130"/>
                    <a:pt x="488" y="1130"/>
                  </a:cubicBezTo>
                  <a:cubicBezTo>
                    <a:pt x="493" y="1130"/>
                    <a:pt x="499" y="1130"/>
                    <a:pt x="504" y="1130"/>
                  </a:cubicBezTo>
                  <a:cubicBezTo>
                    <a:pt x="504" y="1108"/>
                    <a:pt x="499" y="1097"/>
                    <a:pt x="499" y="1075"/>
                  </a:cubicBezTo>
                  <a:cubicBezTo>
                    <a:pt x="499" y="1058"/>
                    <a:pt x="510" y="1047"/>
                    <a:pt x="510" y="1031"/>
                  </a:cubicBezTo>
                  <a:cubicBezTo>
                    <a:pt x="510" y="1014"/>
                    <a:pt x="493" y="1008"/>
                    <a:pt x="482" y="997"/>
                  </a:cubicBezTo>
                  <a:cubicBezTo>
                    <a:pt x="482" y="992"/>
                    <a:pt x="488" y="981"/>
                    <a:pt x="482" y="975"/>
                  </a:cubicBezTo>
                  <a:cubicBezTo>
                    <a:pt x="471" y="964"/>
                    <a:pt x="454" y="970"/>
                    <a:pt x="443" y="964"/>
                  </a:cubicBezTo>
                  <a:close/>
                  <a:moveTo>
                    <a:pt x="632" y="875"/>
                  </a:moveTo>
                  <a:lnTo>
                    <a:pt x="632" y="875"/>
                  </a:lnTo>
                  <a:cubicBezTo>
                    <a:pt x="632" y="909"/>
                    <a:pt x="648" y="925"/>
                    <a:pt x="648" y="959"/>
                  </a:cubicBezTo>
                  <a:cubicBezTo>
                    <a:pt x="648" y="970"/>
                    <a:pt x="637" y="970"/>
                    <a:pt x="626" y="981"/>
                  </a:cubicBezTo>
                  <a:cubicBezTo>
                    <a:pt x="615" y="997"/>
                    <a:pt x="621" y="1014"/>
                    <a:pt x="615" y="1036"/>
                  </a:cubicBezTo>
                  <a:cubicBezTo>
                    <a:pt x="610" y="1047"/>
                    <a:pt x="599" y="1058"/>
                    <a:pt x="599" y="1075"/>
                  </a:cubicBezTo>
                  <a:cubicBezTo>
                    <a:pt x="599" y="1086"/>
                    <a:pt x="610" y="1097"/>
                    <a:pt x="621" y="1097"/>
                  </a:cubicBezTo>
                  <a:cubicBezTo>
                    <a:pt x="637" y="1086"/>
                    <a:pt x="637" y="1086"/>
                    <a:pt x="637" y="1086"/>
                  </a:cubicBezTo>
                  <a:cubicBezTo>
                    <a:pt x="648" y="1092"/>
                    <a:pt x="654" y="1097"/>
                    <a:pt x="665" y="1097"/>
                  </a:cubicBezTo>
                  <a:cubicBezTo>
                    <a:pt x="682" y="1097"/>
                    <a:pt x="682" y="1069"/>
                    <a:pt x="698" y="1069"/>
                  </a:cubicBezTo>
                  <a:cubicBezTo>
                    <a:pt x="715" y="1069"/>
                    <a:pt x="715" y="1086"/>
                    <a:pt x="720" y="1097"/>
                  </a:cubicBezTo>
                  <a:cubicBezTo>
                    <a:pt x="720" y="1108"/>
                    <a:pt x="732" y="1108"/>
                    <a:pt x="743" y="1108"/>
                  </a:cubicBezTo>
                  <a:cubicBezTo>
                    <a:pt x="748" y="1086"/>
                    <a:pt x="765" y="1075"/>
                    <a:pt x="765" y="1053"/>
                  </a:cubicBezTo>
                  <a:cubicBezTo>
                    <a:pt x="765" y="1042"/>
                    <a:pt x="759" y="1036"/>
                    <a:pt x="754" y="1031"/>
                  </a:cubicBezTo>
                  <a:cubicBezTo>
                    <a:pt x="754" y="986"/>
                    <a:pt x="754" y="986"/>
                    <a:pt x="754" y="986"/>
                  </a:cubicBezTo>
                  <a:cubicBezTo>
                    <a:pt x="776" y="970"/>
                    <a:pt x="776" y="953"/>
                    <a:pt x="793" y="931"/>
                  </a:cubicBezTo>
                  <a:cubicBezTo>
                    <a:pt x="804" y="914"/>
                    <a:pt x="820" y="909"/>
                    <a:pt x="820" y="892"/>
                  </a:cubicBezTo>
                  <a:cubicBezTo>
                    <a:pt x="820" y="859"/>
                    <a:pt x="815" y="842"/>
                    <a:pt x="809" y="809"/>
                  </a:cubicBezTo>
                  <a:cubicBezTo>
                    <a:pt x="804" y="792"/>
                    <a:pt x="809" y="765"/>
                    <a:pt x="793" y="765"/>
                  </a:cubicBezTo>
                  <a:cubicBezTo>
                    <a:pt x="781" y="765"/>
                    <a:pt x="776" y="776"/>
                    <a:pt x="765" y="781"/>
                  </a:cubicBezTo>
                  <a:cubicBezTo>
                    <a:pt x="737" y="798"/>
                    <a:pt x="720" y="803"/>
                    <a:pt x="693" y="814"/>
                  </a:cubicBezTo>
                  <a:cubicBezTo>
                    <a:pt x="671" y="826"/>
                    <a:pt x="660" y="820"/>
                    <a:pt x="643" y="837"/>
                  </a:cubicBezTo>
                  <a:cubicBezTo>
                    <a:pt x="626" y="848"/>
                    <a:pt x="632" y="859"/>
                    <a:pt x="632" y="875"/>
                  </a:cubicBezTo>
                  <a:close/>
                  <a:moveTo>
                    <a:pt x="859" y="787"/>
                  </a:moveTo>
                  <a:lnTo>
                    <a:pt x="859" y="787"/>
                  </a:lnTo>
                  <a:cubicBezTo>
                    <a:pt x="859" y="737"/>
                    <a:pt x="881" y="698"/>
                    <a:pt x="926" y="676"/>
                  </a:cubicBezTo>
                  <a:cubicBezTo>
                    <a:pt x="942" y="665"/>
                    <a:pt x="948" y="698"/>
                    <a:pt x="964" y="715"/>
                  </a:cubicBezTo>
                  <a:cubicBezTo>
                    <a:pt x="975" y="731"/>
                    <a:pt x="998" y="737"/>
                    <a:pt x="998" y="759"/>
                  </a:cubicBezTo>
                  <a:cubicBezTo>
                    <a:pt x="998" y="776"/>
                    <a:pt x="992" y="787"/>
                    <a:pt x="1003" y="809"/>
                  </a:cubicBezTo>
                  <a:cubicBezTo>
                    <a:pt x="1009" y="820"/>
                    <a:pt x="1020" y="826"/>
                    <a:pt x="1020" y="842"/>
                  </a:cubicBezTo>
                  <a:lnTo>
                    <a:pt x="1020" y="848"/>
                  </a:lnTo>
                  <a:cubicBezTo>
                    <a:pt x="1014" y="853"/>
                    <a:pt x="1014" y="853"/>
                    <a:pt x="1014" y="853"/>
                  </a:cubicBezTo>
                  <a:cubicBezTo>
                    <a:pt x="998" y="842"/>
                    <a:pt x="998" y="814"/>
                    <a:pt x="981" y="814"/>
                  </a:cubicBezTo>
                  <a:cubicBezTo>
                    <a:pt x="970" y="814"/>
                    <a:pt x="970" y="831"/>
                    <a:pt x="964" y="831"/>
                  </a:cubicBezTo>
                  <a:cubicBezTo>
                    <a:pt x="959" y="831"/>
                    <a:pt x="953" y="826"/>
                    <a:pt x="948" y="826"/>
                  </a:cubicBezTo>
                  <a:cubicBezTo>
                    <a:pt x="926" y="826"/>
                    <a:pt x="931" y="853"/>
                    <a:pt x="926" y="875"/>
                  </a:cubicBezTo>
                  <a:cubicBezTo>
                    <a:pt x="926" y="903"/>
                    <a:pt x="909" y="914"/>
                    <a:pt x="909" y="942"/>
                  </a:cubicBezTo>
                  <a:cubicBezTo>
                    <a:pt x="909" y="959"/>
                    <a:pt x="909" y="975"/>
                    <a:pt x="909" y="992"/>
                  </a:cubicBezTo>
                  <a:cubicBezTo>
                    <a:pt x="926" y="992"/>
                    <a:pt x="926" y="992"/>
                    <a:pt x="926" y="992"/>
                  </a:cubicBezTo>
                  <a:cubicBezTo>
                    <a:pt x="931" y="992"/>
                    <a:pt x="937" y="992"/>
                    <a:pt x="942" y="992"/>
                  </a:cubicBezTo>
                  <a:cubicBezTo>
                    <a:pt x="959" y="992"/>
                    <a:pt x="964" y="1003"/>
                    <a:pt x="970" y="1014"/>
                  </a:cubicBezTo>
                  <a:cubicBezTo>
                    <a:pt x="981" y="1031"/>
                    <a:pt x="998" y="1036"/>
                    <a:pt x="998" y="1053"/>
                  </a:cubicBezTo>
                  <a:cubicBezTo>
                    <a:pt x="998" y="1069"/>
                    <a:pt x="975" y="1075"/>
                    <a:pt x="959" y="1086"/>
                  </a:cubicBezTo>
                  <a:cubicBezTo>
                    <a:pt x="948" y="1086"/>
                    <a:pt x="942" y="1103"/>
                    <a:pt x="931" y="1103"/>
                  </a:cubicBezTo>
                  <a:cubicBezTo>
                    <a:pt x="926" y="1103"/>
                    <a:pt x="926" y="1097"/>
                    <a:pt x="920" y="1092"/>
                  </a:cubicBezTo>
                  <a:cubicBezTo>
                    <a:pt x="865" y="1130"/>
                    <a:pt x="865" y="1130"/>
                    <a:pt x="865" y="1130"/>
                  </a:cubicBezTo>
                  <a:cubicBezTo>
                    <a:pt x="865" y="1136"/>
                    <a:pt x="870" y="1141"/>
                    <a:pt x="870" y="1147"/>
                  </a:cubicBezTo>
                  <a:cubicBezTo>
                    <a:pt x="870" y="1164"/>
                    <a:pt x="865" y="1169"/>
                    <a:pt x="865" y="1186"/>
                  </a:cubicBezTo>
                  <a:cubicBezTo>
                    <a:pt x="865" y="1202"/>
                    <a:pt x="859" y="1219"/>
                    <a:pt x="842" y="1219"/>
                  </a:cubicBezTo>
                  <a:cubicBezTo>
                    <a:pt x="826" y="1219"/>
                    <a:pt x="820" y="1213"/>
                    <a:pt x="809" y="1202"/>
                  </a:cubicBezTo>
                  <a:cubicBezTo>
                    <a:pt x="798" y="1208"/>
                    <a:pt x="793" y="1225"/>
                    <a:pt x="776" y="1225"/>
                  </a:cubicBezTo>
                  <a:cubicBezTo>
                    <a:pt x="765" y="1225"/>
                    <a:pt x="765" y="1213"/>
                    <a:pt x="759" y="1202"/>
                  </a:cubicBezTo>
                  <a:cubicBezTo>
                    <a:pt x="743" y="1186"/>
                    <a:pt x="732" y="1180"/>
                    <a:pt x="732" y="1158"/>
                  </a:cubicBezTo>
                  <a:cubicBezTo>
                    <a:pt x="732" y="1136"/>
                    <a:pt x="754" y="1125"/>
                    <a:pt x="770" y="1108"/>
                  </a:cubicBezTo>
                  <a:cubicBezTo>
                    <a:pt x="781" y="1092"/>
                    <a:pt x="787" y="1075"/>
                    <a:pt x="798" y="1058"/>
                  </a:cubicBezTo>
                  <a:cubicBezTo>
                    <a:pt x="809" y="1042"/>
                    <a:pt x="820" y="1036"/>
                    <a:pt x="831" y="1020"/>
                  </a:cubicBezTo>
                  <a:cubicBezTo>
                    <a:pt x="826" y="1020"/>
                    <a:pt x="815" y="1020"/>
                    <a:pt x="815" y="1014"/>
                  </a:cubicBezTo>
                  <a:cubicBezTo>
                    <a:pt x="815" y="997"/>
                    <a:pt x="831" y="992"/>
                    <a:pt x="831" y="975"/>
                  </a:cubicBezTo>
                  <a:cubicBezTo>
                    <a:pt x="831" y="964"/>
                    <a:pt x="826" y="959"/>
                    <a:pt x="826" y="953"/>
                  </a:cubicBezTo>
                  <a:cubicBezTo>
                    <a:pt x="826" y="942"/>
                    <a:pt x="837" y="936"/>
                    <a:pt x="837" y="925"/>
                  </a:cubicBezTo>
                  <a:cubicBezTo>
                    <a:pt x="848" y="909"/>
                    <a:pt x="837" y="898"/>
                    <a:pt x="842" y="881"/>
                  </a:cubicBezTo>
                  <a:cubicBezTo>
                    <a:pt x="848" y="859"/>
                    <a:pt x="859" y="848"/>
                    <a:pt x="859" y="826"/>
                  </a:cubicBezTo>
                  <a:cubicBezTo>
                    <a:pt x="859" y="787"/>
                    <a:pt x="859" y="787"/>
                    <a:pt x="859" y="787"/>
                  </a:cubicBezTo>
                  <a:close/>
                  <a:moveTo>
                    <a:pt x="1136" y="1047"/>
                  </a:moveTo>
                  <a:lnTo>
                    <a:pt x="1136" y="1047"/>
                  </a:lnTo>
                  <a:cubicBezTo>
                    <a:pt x="1147" y="1058"/>
                    <a:pt x="1142" y="1075"/>
                    <a:pt x="1153" y="1086"/>
                  </a:cubicBezTo>
                  <a:cubicBezTo>
                    <a:pt x="1158" y="1092"/>
                    <a:pt x="1169" y="1092"/>
                    <a:pt x="1180" y="1097"/>
                  </a:cubicBezTo>
                  <a:cubicBezTo>
                    <a:pt x="1192" y="1086"/>
                    <a:pt x="1192" y="1080"/>
                    <a:pt x="1192" y="1064"/>
                  </a:cubicBezTo>
                  <a:cubicBezTo>
                    <a:pt x="1192" y="1053"/>
                    <a:pt x="1192" y="1047"/>
                    <a:pt x="1180" y="1042"/>
                  </a:cubicBezTo>
                  <a:cubicBezTo>
                    <a:pt x="1169" y="1031"/>
                    <a:pt x="1153" y="1042"/>
                    <a:pt x="1136" y="1047"/>
                  </a:cubicBezTo>
                  <a:close/>
                  <a:moveTo>
                    <a:pt x="355" y="66"/>
                  </a:moveTo>
                  <a:lnTo>
                    <a:pt x="355" y="66"/>
                  </a:lnTo>
                  <a:cubicBezTo>
                    <a:pt x="399" y="83"/>
                    <a:pt x="432" y="72"/>
                    <a:pt x="477" y="83"/>
                  </a:cubicBezTo>
                  <a:cubicBezTo>
                    <a:pt x="527" y="94"/>
                    <a:pt x="549" y="127"/>
                    <a:pt x="604" y="127"/>
                  </a:cubicBezTo>
                  <a:cubicBezTo>
                    <a:pt x="610" y="127"/>
                    <a:pt x="610" y="122"/>
                    <a:pt x="621" y="116"/>
                  </a:cubicBezTo>
                  <a:cubicBezTo>
                    <a:pt x="355" y="66"/>
                    <a:pt x="355" y="66"/>
                    <a:pt x="355" y="66"/>
                  </a:cubicBezTo>
                  <a:close/>
                  <a:moveTo>
                    <a:pt x="94" y="28"/>
                  </a:moveTo>
                  <a:lnTo>
                    <a:pt x="94" y="28"/>
                  </a:lnTo>
                  <a:cubicBezTo>
                    <a:pt x="621" y="116"/>
                    <a:pt x="621" y="116"/>
                    <a:pt x="621" y="116"/>
                  </a:cubicBezTo>
                  <a:cubicBezTo>
                    <a:pt x="637" y="122"/>
                    <a:pt x="643" y="116"/>
                    <a:pt x="660" y="122"/>
                  </a:cubicBezTo>
                  <a:cubicBezTo>
                    <a:pt x="676" y="122"/>
                    <a:pt x="676" y="144"/>
                    <a:pt x="676" y="161"/>
                  </a:cubicBezTo>
                  <a:cubicBezTo>
                    <a:pt x="676" y="177"/>
                    <a:pt x="660" y="183"/>
                    <a:pt x="643" y="194"/>
                  </a:cubicBezTo>
                  <a:cubicBezTo>
                    <a:pt x="632" y="194"/>
                    <a:pt x="621" y="199"/>
                    <a:pt x="621" y="205"/>
                  </a:cubicBezTo>
                  <a:cubicBezTo>
                    <a:pt x="621" y="210"/>
                    <a:pt x="665" y="288"/>
                    <a:pt x="626" y="244"/>
                  </a:cubicBezTo>
                  <a:cubicBezTo>
                    <a:pt x="621" y="238"/>
                    <a:pt x="615" y="227"/>
                    <a:pt x="604" y="227"/>
                  </a:cubicBezTo>
                  <a:cubicBezTo>
                    <a:pt x="604" y="227"/>
                    <a:pt x="599" y="227"/>
                    <a:pt x="593" y="227"/>
                  </a:cubicBezTo>
                  <a:cubicBezTo>
                    <a:pt x="599" y="249"/>
                    <a:pt x="604" y="260"/>
                    <a:pt x="604" y="282"/>
                  </a:cubicBezTo>
                  <a:cubicBezTo>
                    <a:pt x="604" y="299"/>
                    <a:pt x="582" y="305"/>
                    <a:pt x="582" y="321"/>
                  </a:cubicBezTo>
                  <a:cubicBezTo>
                    <a:pt x="582" y="377"/>
                    <a:pt x="676" y="360"/>
                    <a:pt x="698" y="415"/>
                  </a:cubicBezTo>
                  <a:cubicBezTo>
                    <a:pt x="720" y="449"/>
                    <a:pt x="748" y="460"/>
                    <a:pt x="765" y="499"/>
                  </a:cubicBezTo>
                  <a:cubicBezTo>
                    <a:pt x="770" y="521"/>
                    <a:pt x="781" y="548"/>
                    <a:pt x="809" y="548"/>
                  </a:cubicBezTo>
                  <a:cubicBezTo>
                    <a:pt x="848" y="548"/>
                    <a:pt x="870" y="515"/>
                    <a:pt x="870" y="593"/>
                  </a:cubicBezTo>
                  <a:cubicBezTo>
                    <a:pt x="870" y="742"/>
                    <a:pt x="804" y="609"/>
                    <a:pt x="804" y="693"/>
                  </a:cubicBezTo>
                  <a:cubicBezTo>
                    <a:pt x="804" y="704"/>
                    <a:pt x="804" y="715"/>
                    <a:pt x="793" y="715"/>
                  </a:cubicBezTo>
                  <a:cubicBezTo>
                    <a:pt x="776" y="715"/>
                    <a:pt x="781" y="687"/>
                    <a:pt x="765" y="681"/>
                  </a:cubicBezTo>
                  <a:cubicBezTo>
                    <a:pt x="748" y="676"/>
                    <a:pt x="737" y="681"/>
                    <a:pt x="720" y="681"/>
                  </a:cubicBezTo>
                  <a:cubicBezTo>
                    <a:pt x="676" y="681"/>
                    <a:pt x="648" y="698"/>
                    <a:pt x="599" y="709"/>
                  </a:cubicBezTo>
                  <a:cubicBezTo>
                    <a:pt x="582" y="715"/>
                    <a:pt x="571" y="715"/>
                    <a:pt x="554" y="720"/>
                  </a:cubicBezTo>
                  <a:cubicBezTo>
                    <a:pt x="543" y="726"/>
                    <a:pt x="543" y="737"/>
                    <a:pt x="532" y="742"/>
                  </a:cubicBezTo>
                  <a:cubicBezTo>
                    <a:pt x="515" y="759"/>
                    <a:pt x="504" y="770"/>
                    <a:pt x="504" y="792"/>
                  </a:cubicBezTo>
                  <a:cubicBezTo>
                    <a:pt x="504" y="820"/>
                    <a:pt x="527" y="831"/>
                    <a:pt x="543" y="848"/>
                  </a:cubicBezTo>
                  <a:cubicBezTo>
                    <a:pt x="521" y="859"/>
                    <a:pt x="504" y="859"/>
                    <a:pt x="477" y="859"/>
                  </a:cubicBezTo>
                  <a:cubicBezTo>
                    <a:pt x="449" y="859"/>
                    <a:pt x="432" y="853"/>
                    <a:pt x="405" y="853"/>
                  </a:cubicBezTo>
                  <a:cubicBezTo>
                    <a:pt x="388" y="853"/>
                    <a:pt x="382" y="859"/>
                    <a:pt x="366" y="859"/>
                  </a:cubicBezTo>
                  <a:cubicBezTo>
                    <a:pt x="349" y="859"/>
                    <a:pt x="344" y="837"/>
                    <a:pt x="327" y="831"/>
                  </a:cubicBezTo>
                  <a:cubicBezTo>
                    <a:pt x="310" y="826"/>
                    <a:pt x="294" y="837"/>
                    <a:pt x="283" y="826"/>
                  </a:cubicBezTo>
                  <a:cubicBezTo>
                    <a:pt x="272" y="814"/>
                    <a:pt x="272" y="803"/>
                    <a:pt x="272" y="787"/>
                  </a:cubicBezTo>
                  <a:cubicBezTo>
                    <a:pt x="266" y="770"/>
                    <a:pt x="266" y="765"/>
                    <a:pt x="266" y="748"/>
                  </a:cubicBezTo>
                  <a:cubicBezTo>
                    <a:pt x="266" y="709"/>
                    <a:pt x="283" y="693"/>
                    <a:pt x="283" y="654"/>
                  </a:cubicBezTo>
                  <a:cubicBezTo>
                    <a:pt x="283" y="609"/>
                    <a:pt x="283" y="609"/>
                    <a:pt x="283" y="609"/>
                  </a:cubicBezTo>
                  <a:cubicBezTo>
                    <a:pt x="310" y="609"/>
                    <a:pt x="321" y="593"/>
                    <a:pt x="333" y="571"/>
                  </a:cubicBezTo>
                  <a:cubicBezTo>
                    <a:pt x="338" y="560"/>
                    <a:pt x="344" y="554"/>
                    <a:pt x="344" y="543"/>
                  </a:cubicBezTo>
                  <a:cubicBezTo>
                    <a:pt x="344" y="526"/>
                    <a:pt x="321" y="532"/>
                    <a:pt x="305" y="526"/>
                  </a:cubicBezTo>
                  <a:cubicBezTo>
                    <a:pt x="288" y="526"/>
                    <a:pt x="272" y="521"/>
                    <a:pt x="261" y="510"/>
                  </a:cubicBezTo>
                  <a:cubicBezTo>
                    <a:pt x="244" y="493"/>
                    <a:pt x="233" y="482"/>
                    <a:pt x="216" y="476"/>
                  </a:cubicBezTo>
                  <a:cubicBezTo>
                    <a:pt x="194" y="471"/>
                    <a:pt x="177" y="471"/>
                    <a:pt x="172" y="454"/>
                  </a:cubicBezTo>
                  <a:cubicBezTo>
                    <a:pt x="155" y="388"/>
                    <a:pt x="94" y="382"/>
                    <a:pt x="39" y="338"/>
                  </a:cubicBezTo>
                  <a:cubicBezTo>
                    <a:pt x="22" y="327"/>
                    <a:pt x="0" y="321"/>
                    <a:pt x="0" y="299"/>
                  </a:cubicBezTo>
                  <a:cubicBezTo>
                    <a:pt x="0" y="266"/>
                    <a:pt x="22" y="255"/>
                    <a:pt x="39" y="227"/>
                  </a:cubicBezTo>
                  <a:cubicBezTo>
                    <a:pt x="50" y="210"/>
                    <a:pt x="50" y="194"/>
                    <a:pt x="67" y="183"/>
                  </a:cubicBezTo>
                  <a:cubicBezTo>
                    <a:pt x="78" y="172"/>
                    <a:pt x="94" y="166"/>
                    <a:pt x="94" y="149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83"/>
                    <a:pt x="100" y="72"/>
                    <a:pt x="100" y="55"/>
                  </a:cubicBezTo>
                  <a:cubicBezTo>
                    <a:pt x="100" y="44"/>
                    <a:pt x="100" y="39"/>
                    <a:pt x="94" y="28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44" y="66"/>
                    <a:pt x="338" y="72"/>
                    <a:pt x="327" y="72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66" y="72"/>
                    <a:pt x="261" y="66"/>
                    <a:pt x="249" y="55"/>
                  </a:cubicBezTo>
                  <a:cubicBezTo>
                    <a:pt x="238" y="55"/>
                    <a:pt x="233" y="55"/>
                    <a:pt x="222" y="50"/>
                  </a:cubicBezTo>
                  <a:cubicBezTo>
                    <a:pt x="205" y="28"/>
                    <a:pt x="200" y="0"/>
                    <a:pt x="172" y="0"/>
                  </a:cubicBezTo>
                  <a:cubicBezTo>
                    <a:pt x="139" y="0"/>
                    <a:pt x="128" y="11"/>
                    <a:pt x="94" y="28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102">
              <a:extLst>
                <a:ext uri="{FF2B5EF4-FFF2-40B4-BE49-F238E27FC236}">
                  <a16:creationId xmlns:a16="http://schemas.microsoft.com/office/drawing/2014/main" id="{32AB4171-C041-6444-9CB0-0F816294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9016" y="3935414"/>
              <a:ext cx="430184" cy="441325"/>
            </a:xfrm>
            <a:custGeom>
              <a:avLst/>
              <a:gdLst>
                <a:gd name="T0" fmla="*/ 909 w 1193"/>
                <a:gd name="T1" fmla="*/ 510 h 1226"/>
                <a:gd name="T2" fmla="*/ 970 w 1193"/>
                <a:gd name="T3" fmla="*/ 609 h 1226"/>
                <a:gd name="T4" fmla="*/ 964 w 1193"/>
                <a:gd name="T5" fmla="*/ 510 h 1226"/>
                <a:gd name="T6" fmla="*/ 443 w 1193"/>
                <a:gd name="T7" fmla="*/ 964 h 1226"/>
                <a:gd name="T8" fmla="*/ 399 w 1193"/>
                <a:gd name="T9" fmla="*/ 1031 h 1226"/>
                <a:gd name="T10" fmla="*/ 443 w 1193"/>
                <a:gd name="T11" fmla="*/ 1097 h 1226"/>
                <a:gd name="T12" fmla="*/ 499 w 1193"/>
                <a:gd name="T13" fmla="*/ 1075 h 1226"/>
                <a:gd name="T14" fmla="*/ 482 w 1193"/>
                <a:gd name="T15" fmla="*/ 975 h 1226"/>
                <a:gd name="T16" fmla="*/ 632 w 1193"/>
                <a:gd name="T17" fmla="*/ 875 h 1226"/>
                <a:gd name="T18" fmla="*/ 615 w 1193"/>
                <a:gd name="T19" fmla="*/ 1036 h 1226"/>
                <a:gd name="T20" fmla="*/ 637 w 1193"/>
                <a:gd name="T21" fmla="*/ 1086 h 1226"/>
                <a:gd name="T22" fmla="*/ 720 w 1193"/>
                <a:gd name="T23" fmla="*/ 1097 h 1226"/>
                <a:gd name="T24" fmla="*/ 754 w 1193"/>
                <a:gd name="T25" fmla="*/ 1031 h 1226"/>
                <a:gd name="T26" fmla="*/ 820 w 1193"/>
                <a:gd name="T27" fmla="*/ 892 h 1226"/>
                <a:gd name="T28" fmla="*/ 765 w 1193"/>
                <a:gd name="T29" fmla="*/ 781 h 1226"/>
                <a:gd name="T30" fmla="*/ 632 w 1193"/>
                <a:gd name="T31" fmla="*/ 875 h 1226"/>
                <a:gd name="T32" fmla="*/ 859 w 1193"/>
                <a:gd name="T33" fmla="*/ 826 h 1226"/>
                <a:gd name="T34" fmla="*/ 826 w 1193"/>
                <a:gd name="T35" fmla="*/ 953 h 1226"/>
                <a:gd name="T36" fmla="*/ 831 w 1193"/>
                <a:gd name="T37" fmla="*/ 1020 h 1226"/>
                <a:gd name="T38" fmla="*/ 732 w 1193"/>
                <a:gd name="T39" fmla="*/ 1158 h 1226"/>
                <a:gd name="T40" fmla="*/ 809 w 1193"/>
                <a:gd name="T41" fmla="*/ 1202 h 1226"/>
                <a:gd name="T42" fmla="*/ 870 w 1193"/>
                <a:gd name="T43" fmla="*/ 1147 h 1226"/>
                <a:gd name="T44" fmla="*/ 931 w 1193"/>
                <a:gd name="T45" fmla="*/ 1103 h 1226"/>
                <a:gd name="T46" fmla="*/ 970 w 1193"/>
                <a:gd name="T47" fmla="*/ 1014 h 1226"/>
                <a:gd name="T48" fmla="*/ 909 w 1193"/>
                <a:gd name="T49" fmla="*/ 992 h 1226"/>
                <a:gd name="T50" fmla="*/ 948 w 1193"/>
                <a:gd name="T51" fmla="*/ 826 h 1226"/>
                <a:gd name="T52" fmla="*/ 1014 w 1193"/>
                <a:gd name="T53" fmla="*/ 853 h 1226"/>
                <a:gd name="T54" fmla="*/ 1003 w 1193"/>
                <a:gd name="T55" fmla="*/ 809 h 1226"/>
                <a:gd name="T56" fmla="*/ 926 w 1193"/>
                <a:gd name="T57" fmla="*/ 676 h 1226"/>
                <a:gd name="T58" fmla="*/ 1136 w 1193"/>
                <a:gd name="T59" fmla="*/ 1047 h 1226"/>
                <a:gd name="T60" fmla="*/ 1192 w 1193"/>
                <a:gd name="T61" fmla="*/ 1064 h 1226"/>
                <a:gd name="T62" fmla="*/ 355 w 1193"/>
                <a:gd name="T63" fmla="*/ 66 h 1226"/>
                <a:gd name="T64" fmla="*/ 604 w 1193"/>
                <a:gd name="T65" fmla="*/ 127 h 1226"/>
                <a:gd name="T66" fmla="*/ 94 w 1193"/>
                <a:gd name="T67" fmla="*/ 28 h 1226"/>
                <a:gd name="T68" fmla="*/ 249 w 1193"/>
                <a:gd name="T69" fmla="*/ 55 h 1226"/>
                <a:gd name="T70" fmla="*/ 355 w 1193"/>
                <a:gd name="T71" fmla="*/ 66 h 1226"/>
                <a:gd name="T72" fmla="*/ 94 w 1193"/>
                <a:gd name="T73" fmla="*/ 100 h 1226"/>
                <a:gd name="T74" fmla="*/ 39 w 1193"/>
                <a:gd name="T75" fmla="*/ 227 h 1226"/>
                <a:gd name="T76" fmla="*/ 172 w 1193"/>
                <a:gd name="T77" fmla="*/ 454 h 1226"/>
                <a:gd name="T78" fmla="*/ 305 w 1193"/>
                <a:gd name="T79" fmla="*/ 526 h 1226"/>
                <a:gd name="T80" fmla="*/ 283 w 1193"/>
                <a:gd name="T81" fmla="*/ 609 h 1226"/>
                <a:gd name="T82" fmla="*/ 272 w 1193"/>
                <a:gd name="T83" fmla="*/ 787 h 1226"/>
                <a:gd name="T84" fmla="*/ 366 w 1193"/>
                <a:gd name="T85" fmla="*/ 859 h 1226"/>
                <a:gd name="T86" fmla="*/ 543 w 1193"/>
                <a:gd name="T87" fmla="*/ 848 h 1226"/>
                <a:gd name="T88" fmla="*/ 554 w 1193"/>
                <a:gd name="T89" fmla="*/ 720 h 1226"/>
                <a:gd name="T90" fmla="*/ 765 w 1193"/>
                <a:gd name="T91" fmla="*/ 681 h 1226"/>
                <a:gd name="T92" fmla="*/ 870 w 1193"/>
                <a:gd name="T93" fmla="*/ 593 h 1226"/>
                <a:gd name="T94" fmla="*/ 698 w 1193"/>
                <a:gd name="T95" fmla="*/ 415 h 1226"/>
                <a:gd name="T96" fmla="*/ 593 w 1193"/>
                <a:gd name="T97" fmla="*/ 227 h 1226"/>
                <a:gd name="T98" fmla="*/ 621 w 1193"/>
                <a:gd name="T99" fmla="*/ 205 h 1226"/>
                <a:gd name="T100" fmla="*/ 660 w 1193"/>
                <a:gd name="T101" fmla="*/ 122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3" h="1226">
                  <a:moveTo>
                    <a:pt x="926" y="499"/>
                  </a:moveTo>
                  <a:lnTo>
                    <a:pt x="926" y="499"/>
                  </a:lnTo>
                  <a:cubicBezTo>
                    <a:pt x="920" y="499"/>
                    <a:pt x="920" y="504"/>
                    <a:pt x="909" y="510"/>
                  </a:cubicBezTo>
                  <a:cubicBezTo>
                    <a:pt x="903" y="515"/>
                    <a:pt x="892" y="521"/>
                    <a:pt x="892" y="526"/>
                  </a:cubicBezTo>
                  <a:cubicBezTo>
                    <a:pt x="892" y="537"/>
                    <a:pt x="903" y="537"/>
                    <a:pt x="909" y="543"/>
                  </a:cubicBezTo>
                  <a:cubicBezTo>
                    <a:pt x="926" y="576"/>
                    <a:pt x="937" y="609"/>
                    <a:pt x="970" y="609"/>
                  </a:cubicBezTo>
                  <a:cubicBezTo>
                    <a:pt x="981" y="609"/>
                    <a:pt x="986" y="598"/>
                    <a:pt x="992" y="593"/>
                  </a:cubicBezTo>
                  <a:cubicBezTo>
                    <a:pt x="1014" y="576"/>
                    <a:pt x="1025" y="560"/>
                    <a:pt x="1025" y="532"/>
                  </a:cubicBezTo>
                  <a:cubicBezTo>
                    <a:pt x="1025" y="504"/>
                    <a:pt x="986" y="510"/>
                    <a:pt x="964" y="510"/>
                  </a:cubicBezTo>
                  <a:cubicBezTo>
                    <a:pt x="948" y="510"/>
                    <a:pt x="942" y="499"/>
                    <a:pt x="926" y="499"/>
                  </a:cubicBezTo>
                  <a:close/>
                  <a:moveTo>
                    <a:pt x="443" y="964"/>
                  </a:moveTo>
                  <a:lnTo>
                    <a:pt x="443" y="964"/>
                  </a:lnTo>
                  <a:cubicBezTo>
                    <a:pt x="432" y="970"/>
                    <a:pt x="432" y="981"/>
                    <a:pt x="432" y="992"/>
                  </a:cubicBezTo>
                  <a:cubicBezTo>
                    <a:pt x="427" y="1003"/>
                    <a:pt x="421" y="997"/>
                    <a:pt x="416" y="997"/>
                  </a:cubicBezTo>
                  <a:cubicBezTo>
                    <a:pt x="405" y="1003"/>
                    <a:pt x="399" y="1014"/>
                    <a:pt x="399" y="1031"/>
                  </a:cubicBezTo>
                  <a:cubicBezTo>
                    <a:pt x="399" y="1042"/>
                    <a:pt x="410" y="1047"/>
                    <a:pt x="416" y="1058"/>
                  </a:cubicBezTo>
                  <a:cubicBezTo>
                    <a:pt x="421" y="1075"/>
                    <a:pt x="416" y="1086"/>
                    <a:pt x="432" y="1097"/>
                  </a:cubicBezTo>
                  <a:cubicBezTo>
                    <a:pt x="432" y="1097"/>
                    <a:pt x="438" y="1097"/>
                    <a:pt x="443" y="1097"/>
                  </a:cubicBezTo>
                  <a:cubicBezTo>
                    <a:pt x="466" y="1108"/>
                    <a:pt x="466" y="1130"/>
                    <a:pt x="488" y="1130"/>
                  </a:cubicBezTo>
                  <a:cubicBezTo>
                    <a:pt x="493" y="1130"/>
                    <a:pt x="499" y="1130"/>
                    <a:pt x="504" y="1130"/>
                  </a:cubicBezTo>
                  <a:cubicBezTo>
                    <a:pt x="504" y="1108"/>
                    <a:pt x="499" y="1097"/>
                    <a:pt x="499" y="1075"/>
                  </a:cubicBezTo>
                  <a:cubicBezTo>
                    <a:pt x="499" y="1058"/>
                    <a:pt x="510" y="1047"/>
                    <a:pt x="510" y="1031"/>
                  </a:cubicBezTo>
                  <a:cubicBezTo>
                    <a:pt x="510" y="1014"/>
                    <a:pt x="493" y="1008"/>
                    <a:pt x="482" y="997"/>
                  </a:cubicBezTo>
                  <a:cubicBezTo>
                    <a:pt x="482" y="992"/>
                    <a:pt x="488" y="981"/>
                    <a:pt x="482" y="975"/>
                  </a:cubicBezTo>
                  <a:cubicBezTo>
                    <a:pt x="471" y="964"/>
                    <a:pt x="454" y="970"/>
                    <a:pt x="443" y="964"/>
                  </a:cubicBezTo>
                  <a:close/>
                  <a:moveTo>
                    <a:pt x="632" y="875"/>
                  </a:moveTo>
                  <a:lnTo>
                    <a:pt x="632" y="875"/>
                  </a:lnTo>
                  <a:cubicBezTo>
                    <a:pt x="632" y="909"/>
                    <a:pt x="648" y="925"/>
                    <a:pt x="648" y="959"/>
                  </a:cubicBezTo>
                  <a:cubicBezTo>
                    <a:pt x="648" y="970"/>
                    <a:pt x="637" y="970"/>
                    <a:pt x="626" y="981"/>
                  </a:cubicBezTo>
                  <a:cubicBezTo>
                    <a:pt x="615" y="997"/>
                    <a:pt x="621" y="1014"/>
                    <a:pt x="615" y="1036"/>
                  </a:cubicBezTo>
                  <a:cubicBezTo>
                    <a:pt x="610" y="1047"/>
                    <a:pt x="599" y="1058"/>
                    <a:pt x="599" y="1075"/>
                  </a:cubicBezTo>
                  <a:cubicBezTo>
                    <a:pt x="599" y="1086"/>
                    <a:pt x="610" y="1097"/>
                    <a:pt x="621" y="1097"/>
                  </a:cubicBezTo>
                  <a:cubicBezTo>
                    <a:pt x="637" y="1086"/>
                    <a:pt x="637" y="1086"/>
                    <a:pt x="637" y="1086"/>
                  </a:cubicBezTo>
                  <a:cubicBezTo>
                    <a:pt x="648" y="1092"/>
                    <a:pt x="654" y="1097"/>
                    <a:pt x="665" y="1097"/>
                  </a:cubicBezTo>
                  <a:cubicBezTo>
                    <a:pt x="682" y="1097"/>
                    <a:pt x="682" y="1069"/>
                    <a:pt x="698" y="1069"/>
                  </a:cubicBezTo>
                  <a:cubicBezTo>
                    <a:pt x="715" y="1069"/>
                    <a:pt x="715" y="1086"/>
                    <a:pt x="720" y="1097"/>
                  </a:cubicBezTo>
                  <a:cubicBezTo>
                    <a:pt x="720" y="1108"/>
                    <a:pt x="732" y="1108"/>
                    <a:pt x="743" y="1108"/>
                  </a:cubicBezTo>
                  <a:cubicBezTo>
                    <a:pt x="748" y="1086"/>
                    <a:pt x="765" y="1075"/>
                    <a:pt x="765" y="1053"/>
                  </a:cubicBezTo>
                  <a:cubicBezTo>
                    <a:pt x="765" y="1042"/>
                    <a:pt x="759" y="1036"/>
                    <a:pt x="754" y="1031"/>
                  </a:cubicBezTo>
                  <a:cubicBezTo>
                    <a:pt x="754" y="986"/>
                    <a:pt x="754" y="986"/>
                    <a:pt x="754" y="986"/>
                  </a:cubicBezTo>
                  <a:cubicBezTo>
                    <a:pt x="776" y="970"/>
                    <a:pt x="776" y="953"/>
                    <a:pt x="793" y="931"/>
                  </a:cubicBezTo>
                  <a:cubicBezTo>
                    <a:pt x="804" y="914"/>
                    <a:pt x="820" y="909"/>
                    <a:pt x="820" y="892"/>
                  </a:cubicBezTo>
                  <a:cubicBezTo>
                    <a:pt x="820" y="859"/>
                    <a:pt x="815" y="842"/>
                    <a:pt x="809" y="809"/>
                  </a:cubicBezTo>
                  <a:cubicBezTo>
                    <a:pt x="804" y="792"/>
                    <a:pt x="809" y="765"/>
                    <a:pt x="793" y="765"/>
                  </a:cubicBezTo>
                  <a:cubicBezTo>
                    <a:pt x="781" y="765"/>
                    <a:pt x="776" y="776"/>
                    <a:pt x="765" y="781"/>
                  </a:cubicBezTo>
                  <a:cubicBezTo>
                    <a:pt x="737" y="798"/>
                    <a:pt x="720" y="803"/>
                    <a:pt x="693" y="814"/>
                  </a:cubicBezTo>
                  <a:cubicBezTo>
                    <a:pt x="671" y="826"/>
                    <a:pt x="660" y="820"/>
                    <a:pt x="643" y="837"/>
                  </a:cubicBezTo>
                  <a:cubicBezTo>
                    <a:pt x="626" y="848"/>
                    <a:pt x="632" y="859"/>
                    <a:pt x="632" y="875"/>
                  </a:cubicBezTo>
                  <a:close/>
                  <a:moveTo>
                    <a:pt x="859" y="787"/>
                  </a:moveTo>
                  <a:lnTo>
                    <a:pt x="859" y="787"/>
                  </a:lnTo>
                  <a:cubicBezTo>
                    <a:pt x="859" y="826"/>
                    <a:pt x="859" y="826"/>
                    <a:pt x="859" y="826"/>
                  </a:cubicBezTo>
                  <a:cubicBezTo>
                    <a:pt x="859" y="848"/>
                    <a:pt x="848" y="859"/>
                    <a:pt x="842" y="881"/>
                  </a:cubicBezTo>
                  <a:cubicBezTo>
                    <a:pt x="837" y="898"/>
                    <a:pt x="848" y="909"/>
                    <a:pt x="837" y="925"/>
                  </a:cubicBezTo>
                  <a:cubicBezTo>
                    <a:pt x="837" y="936"/>
                    <a:pt x="826" y="942"/>
                    <a:pt x="826" y="953"/>
                  </a:cubicBezTo>
                  <a:cubicBezTo>
                    <a:pt x="826" y="959"/>
                    <a:pt x="831" y="964"/>
                    <a:pt x="831" y="975"/>
                  </a:cubicBezTo>
                  <a:cubicBezTo>
                    <a:pt x="831" y="992"/>
                    <a:pt x="815" y="997"/>
                    <a:pt x="815" y="1014"/>
                  </a:cubicBezTo>
                  <a:cubicBezTo>
                    <a:pt x="815" y="1020"/>
                    <a:pt x="826" y="1020"/>
                    <a:pt x="831" y="1020"/>
                  </a:cubicBezTo>
                  <a:cubicBezTo>
                    <a:pt x="820" y="1036"/>
                    <a:pt x="809" y="1042"/>
                    <a:pt x="798" y="1058"/>
                  </a:cubicBezTo>
                  <a:cubicBezTo>
                    <a:pt x="787" y="1075"/>
                    <a:pt x="781" y="1092"/>
                    <a:pt x="770" y="1108"/>
                  </a:cubicBezTo>
                  <a:cubicBezTo>
                    <a:pt x="754" y="1125"/>
                    <a:pt x="732" y="1136"/>
                    <a:pt x="732" y="1158"/>
                  </a:cubicBezTo>
                  <a:cubicBezTo>
                    <a:pt x="732" y="1180"/>
                    <a:pt x="743" y="1186"/>
                    <a:pt x="759" y="1202"/>
                  </a:cubicBezTo>
                  <a:cubicBezTo>
                    <a:pt x="765" y="1213"/>
                    <a:pt x="765" y="1225"/>
                    <a:pt x="776" y="1225"/>
                  </a:cubicBezTo>
                  <a:cubicBezTo>
                    <a:pt x="793" y="1225"/>
                    <a:pt x="798" y="1208"/>
                    <a:pt x="809" y="1202"/>
                  </a:cubicBezTo>
                  <a:cubicBezTo>
                    <a:pt x="820" y="1213"/>
                    <a:pt x="826" y="1219"/>
                    <a:pt x="842" y="1219"/>
                  </a:cubicBezTo>
                  <a:cubicBezTo>
                    <a:pt x="859" y="1219"/>
                    <a:pt x="865" y="1202"/>
                    <a:pt x="865" y="1186"/>
                  </a:cubicBezTo>
                  <a:cubicBezTo>
                    <a:pt x="865" y="1169"/>
                    <a:pt x="870" y="1164"/>
                    <a:pt x="870" y="1147"/>
                  </a:cubicBezTo>
                  <a:cubicBezTo>
                    <a:pt x="870" y="1141"/>
                    <a:pt x="865" y="1136"/>
                    <a:pt x="865" y="1130"/>
                  </a:cubicBezTo>
                  <a:cubicBezTo>
                    <a:pt x="920" y="1092"/>
                    <a:pt x="920" y="1092"/>
                    <a:pt x="920" y="1092"/>
                  </a:cubicBezTo>
                  <a:cubicBezTo>
                    <a:pt x="926" y="1097"/>
                    <a:pt x="926" y="1103"/>
                    <a:pt x="931" y="1103"/>
                  </a:cubicBezTo>
                  <a:cubicBezTo>
                    <a:pt x="942" y="1103"/>
                    <a:pt x="948" y="1086"/>
                    <a:pt x="959" y="1086"/>
                  </a:cubicBezTo>
                  <a:cubicBezTo>
                    <a:pt x="975" y="1075"/>
                    <a:pt x="998" y="1069"/>
                    <a:pt x="998" y="1053"/>
                  </a:cubicBezTo>
                  <a:cubicBezTo>
                    <a:pt x="998" y="1036"/>
                    <a:pt x="981" y="1031"/>
                    <a:pt x="970" y="1014"/>
                  </a:cubicBezTo>
                  <a:cubicBezTo>
                    <a:pt x="964" y="1003"/>
                    <a:pt x="959" y="992"/>
                    <a:pt x="942" y="992"/>
                  </a:cubicBezTo>
                  <a:cubicBezTo>
                    <a:pt x="937" y="992"/>
                    <a:pt x="931" y="992"/>
                    <a:pt x="926" y="992"/>
                  </a:cubicBezTo>
                  <a:cubicBezTo>
                    <a:pt x="909" y="992"/>
                    <a:pt x="909" y="992"/>
                    <a:pt x="909" y="992"/>
                  </a:cubicBezTo>
                  <a:cubicBezTo>
                    <a:pt x="909" y="975"/>
                    <a:pt x="909" y="959"/>
                    <a:pt x="909" y="942"/>
                  </a:cubicBezTo>
                  <a:cubicBezTo>
                    <a:pt x="909" y="914"/>
                    <a:pt x="926" y="903"/>
                    <a:pt x="926" y="875"/>
                  </a:cubicBezTo>
                  <a:cubicBezTo>
                    <a:pt x="931" y="853"/>
                    <a:pt x="926" y="826"/>
                    <a:pt x="948" y="826"/>
                  </a:cubicBezTo>
                  <a:cubicBezTo>
                    <a:pt x="953" y="826"/>
                    <a:pt x="959" y="831"/>
                    <a:pt x="964" y="831"/>
                  </a:cubicBezTo>
                  <a:cubicBezTo>
                    <a:pt x="970" y="831"/>
                    <a:pt x="970" y="814"/>
                    <a:pt x="981" y="814"/>
                  </a:cubicBezTo>
                  <a:cubicBezTo>
                    <a:pt x="998" y="814"/>
                    <a:pt x="998" y="842"/>
                    <a:pt x="1014" y="853"/>
                  </a:cubicBezTo>
                  <a:cubicBezTo>
                    <a:pt x="1020" y="848"/>
                    <a:pt x="1020" y="848"/>
                    <a:pt x="1020" y="848"/>
                  </a:cubicBezTo>
                  <a:lnTo>
                    <a:pt x="1020" y="842"/>
                  </a:lnTo>
                  <a:cubicBezTo>
                    <a:pt x="1020" y="826"/>
                    <a:pt x="1009" y="820"/>
                    <a:pt x="1003" y="809"/>
                  </a:cubicBezTo>
                  <a:cubicBezTo>
                    <a:pt x="992" y="787"/>
                    <a:pt x="998" y="776"/>
                    <a:pt x="998" y="759"/>
                  </a:cubicBezTo>
                  <a:cubicBezTo>
                    <a:pt x="998" y="737"/>
                    <a:pt x="975" y="731"/>
                    <a:pt x="964" y="715"/>
                  </a:cubicBezTo>
                  <a:cubicBezTo>
                    <a:pt x="948" y="698"/>
                    <a:pt x="942" y="665"/>
                    <a:pt x="926" y="676"/>
                  </a:cubicBezTo>
                  <a:cubicBezTo>
                    <a:pt x="881" y="698"/>
                    <a:pt x="859" y="737"/>
                    <a:pt x="859" y="787"/>
                  </a:cubicBezTo>
                  <a:close/>
                  <a:moveTo>
                    <a:pt x="1136" y="1047"/>
                  </a:moveTo>
                  <a:lnTo>
                    <a:pt x="1136" y="1047"/>
                  </a:lnTo>
                  <a:cubicBezTo>
                    <a:pt x="1147" y="1058"/>
                    <a:pt x="1142" y="1075"/>
                    <a:pt x="1153" y="1086"/>
                  </a:cubicBezTo>
                  <a:cubicBezTo>
                    <a:pt x="1158" y="1092"/>
                    <a:pt x="1169" y="1092"/>
                    <a:pt x="1180" y="1097"/>
                  </a:cubicBezTo>
                  <a:cubicBezTo>
                    <a:pt x="1192" y="1086"/>
                    <a:pt x="1192" y="1080"/>
                    <a:pt x="1192" y="1064"/>
                  </a:cubicBezTo>
                  <a:cubicBezTo>
                    <a:pt x="1192" y="1053"/>
                    <a:pt x="1192" y="1047"/>
                    <a:pt x="1180" y="1042"/>
                  </a:cubicBezTo>
                  <a:cubicBezTo>
                    <a:pt x="1169" y="1031"/>
                    <a:pt x="1153" y="1042"/>
                    <a:pt x="1136" y="1047"/>
                  </a:cubicBezTo>
                  <a:close/>
                  <a:moveTo>
                    <a:pt x="355" y="66"/>
                  </a:moveTo>
                  <a:lnTo>
                    <a:pt x="355" y="66"/>
                  </a:lnTo>
                  <a:cubicBezTo>
                    <a:pt x="399" y="83"/>
                    <a:pt x="432" y="72"/>
                    <a:pt x="477" y="83"/>
                  </a:cubicBezTo>
                  <a:cubicBezTo>
                    <a:pt x="527" y="94"/>
                    <a:pt x="549" y="127"/>
                    <a:pt x="604" y="127"/>
                  </a:cubicBezTo>
                  <a:cubicBezTo>
                    <a:pt x="610" y="127"/>
                    <a:pt x="610" y="122"/>
                    <a:pt x="621" y="116"/>
                  </a:cubicBezTo>
                  <a:lnTo>
                    <a:pt x="94" y="28"/>
                  </a:lnTo>
                  <a:lnTo>
                    <a:pt x="94" y="28"/>
                  </a:lnTo>
                  <a:cubicBezTo>
                    <a:pt x="128" y="11"/>
                    <a:pt x="139" y="0"/>
                    <a:pt x="172" y="0"/>
                  </a:cubicBezTo>
                  <a:cubicBezTo>
                    <a:pt x="200" y="0"/>
                    <a:pt x="205" y="28"/>
                    <a:pt x="222" y="50"/>
                  </a:cubicBezTo>
                  <a:cubicBezTo>
                    <a:pt x="233" y="55"/>
                    <a:pt x="238" y="55"/>
                    <a:pt x="249" y="55"/>
                  </a:cubicBezTo>
                  <a:cubicBezTo>
                    <a:pt x="261" y="66"/>
                    <a:pt x="266" y="72"/>
                    <a:pt x="283" y="72"/>
                  </a:cubicBezTo>
                  <a:cubicBezTo>
                    <a:pt x="327" y="72"/>
                    <a:pt x="327" y="72"/>
                    <a:pt x="327" y="72"/>
                  </a:cubicBezTo>
                  <a:cubicBezTo>
                    <a:pt x="338" y="72"/>
                    <a:pt x="344" y="66"/>
                    <a:pt x="355" y="66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00" y="39"/>
                    <a:pt x="100" y="44"/>
                    <a:pt x="100" y="55"/>
                  </a:cubicBezTo>
                  <a:cubicBezTo>
                    <a:pt x="100" y="72"/>
                    <a:pt x="94" y="83"/>
                    <a:pt x="94" y="100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4" y="166"/>
                    <a:pt x="78" y="172"/>
                    <a:pt x="67" y="183"/>
                  </a:cubicBezTo>
                  <a:cubicBezTo>
                    <a:pt x="50" y="194"/>
                    <a:pt x="50" y="210"/>
                    <a:pt x="39" y="227"/>
                  </a:cubicBezTo>
                  <a:cubicBezTo>
                    <a:pt x="22" y="255"/>
                    <a:pt x="0" y="266"/>
                    <a:pt x="0" y="299"/>
                  </a:cubicBezTo>
                  <a:cubicBezTo>
                    <a:pt x="0" y="321"/>
                    <a:pt x="22" y="327"/>
                    <a:pt x="39" y="338"/>
                  </a:cubicBezTo>
                  <a:cubicBezTo>
                    <a:pt x="94" y="382"/>
                    <a:pt x="155" y="388"/>
                    <a:pt x="172" y="454"/>
                  </a:cubicBezTo>
                  <a:cubicBezTo>
                    <a:pt x="177" y="471"/>
                    <a:pt x="194" y="471"/>
                    <a:pt x="216" y="476"/>
                  </a:cubicBezTo>
                  <a:cubicBezTo>
                    <a:pt x="233" y="482"/>
                    <a:pt x="244" y="493"/>
                    <a:pt x="261" y="510"/>
                  </a:cubicBezTo>
                  <a:cubicBezTo>
                    <a:pt x="272" y="521"/>
                    <a:pt x="288" y="526"/>
                    <a:pt x="305" y="526"/>
                  </a:cubicBezTo>
                  <a:cubicBezTo>
                    <a:pt x="321" y="532"/>
                    <a:pt x="344" y="526"/>
                    <a:pt x="344" y="543"/>
                  </a:cubicBezTo>
                  <a:cubicBezTo>
                    <a:pt x="344" y="554"/>
                    <a:pt x="338" y="560"/>
                    <a:pt x="333" y="571"/>
                  </a:cubicBezTo>
                  <a:cubicBezTo>
                    <a:pt x="321" y="593"/>
                    <a:pt x="310" y="609"/>
                    <a:pt x="283" y="609"/>
                  </a:cubicBezTo>
                  <a:cubicBezTo>
                    <a:pt x="283" y="654"/>
                    <a:pt x="283" y="654"/>
                    <a:pt x="283" y="654"/>
                  </a:cubicBezTo>
                  <a:cubicBezTo>
                    <a:pt x="283" y="693"/>
                    <a:pt x="266" y="709"/>
                    <a:pt x="266" y="748"/>
                  </a:cubicBezTo>
                  <a:cubicBezTo>
                    <a:pt x="266" y="765"/>
                    <a:pt x="266" y="770"/>
                    <a:pt x="272" y="787"/>
                  </a:cubicBezTo>
                  <a:cubicBezTo>
                    <a:pt x="272" y="803"/>
                    <a:pt x="272" y="814"/>
                    <a:pt x="283" y="826"/>
                  </a:cubicBezTo>
                  <a:cubicBezTo>
                    <a:pt x="294" y="837"/>
                    <a:pt x="310" y="826"/>
                    <a:pt x="327" y="831"/>
                  </a:cubicBezTo>
                  <a:cubicBezTo>
                    <a:pt x="344" y="837"/>
                    <a:pt x="349" y="859"/>
                    <a:pt x="366" y="859"/>
                  </a:cubicBezTo>
                  <a:cubicBezTo>
                    <a:pt x="382" y="859"/>
                    <a:pt x="388" y="853"/>
                    <a:pt x="405" y="853"/>
                  </a:cubicBezTo>
                  <a:cubicBezTo>
                    <a:pt x="432" y="853"/>
                    <a:pt x="449" y="859"/>
                    <a:pt x="477" y="859"/>
                  </a:cubicBezTo>
                  <a:cubicBezTo>
                    <a:pt x="504" y="859"/>
                    <a:pt x="521" y="859"/>
                    <a:pt x="543" y="848"/>
                  </a:cubicBezTo>
                  <a:cubicBezTo>
                    <a:pt x="527" y="831"/>
                    <a:pt x="504" y="820"/>
                    <a:pt x="504" y="792"/>
                  </a:cubicBezTo>
                  <a:cubicBezTo>
                    <a:pt x="504" y="770"/>
                    <a:pt x="515" y="759"/>
                    <a:pt x="532" y="742"/>
                  </a:cubicBezTo>
                  <a:cubicBezTo>
                    <a:pt x="543" y="737"/>
                    <a:pt x="543" y="726"/>
                    <a:pt x="554" y="720"/>
                  </a:cubicBezTo>
                  <a:cubicBezTo>
                    <a:pt x="571" y="715"/>
                    <a:pt x="582" y="715"/>
                    <a:pt x="599" y="709"/>
                  </a:cubicBezTo>
                  <a:cubicBezTo>
                    <a:pt x="648" y="698"/>
                    <a:pt x="676" y="681"/>
                    <a:pt x="720" y="681"/>
                  </a:cubicBezTo>
                  <a:cubicBezTo>
                    <a:pt x="737" y="681"/>
                    <a:pt x="748" y="676"/>
                    <a:pt x="765" y="681"/>
                  </a:cubicBezTo>
                  <a:cubicBezTo>
                    <a:pt x="781" y="687"/>
                    <a:pt x="776" y="715"/>
                    <a:pt x="793" y="715"/>
                  </a:cubicBezTo>
                  <a:cubicBezTo>
                    <a:pt x="804" y="715"/>
                    <a:pt x="804" y="704"/>
                    <a:pt x="804" y="693"/>
                  </a:cubicBezTo>
                  <a:cubicBezTo>
                    <a:pt x="804" y="609"/>
                    <a:pt x="870" y="742"/>
                    <a:pt x="870" y="593"/>
                  </a:cubicBezTo>
                  <a:cubicBezTo>
                    <a:pt x="870" y="515"/>
                    <a:pt x="848" y="548"/>
                    <a:pt x="809" y="548"/>
                  </a:cubicBezTo>
                  <a:cubicBezTo>
                    <a:pt x="781" y="548"/>
                    <a:pt x="770" y="521"/>
                    <a:pt x="765" y="499"/>
                  </a:cubicBezTo>
                  <a:cubicBezTo>
                    <a:pt x="748" y="460"/>
                    <a:pt x="720" y="449"/>
                    <a:pt x="698" y="415"/>
                  </a:cubicBezTo>
                  <a:cubicBezTo>
                    <a:pt x="676" y="360"/>
                    <a:pt x="582" y="377"/>
                    <a:pt x="582" y="321"/>
                  </a:cubicBezTo>
                  <a:cubicBezTo>
                    <a:pt x="582" y="305"/>
                    <a:pt x="604" y="299"/>
                    <a:pt x="604" y="282"/>
                  </a:cubicBezTo>
                  <a:cubicBezTo>
                    <a:pt x="604" y="260"/>
                    <a:pt x="599" y="249"/>
                    <a:pt x="593" y="227"/>
                  </a:cubicBezTo>
                  <a:cubicBezTo>
                    <a:pt x="599" y="227"/>
                    <a:pt x="604" y="227"/>
                    <a:pt x="604" y="227"/>
                  </a:cubicBezTo>
                  <a:cubicBezTo>
                    <a:pt x="615" y="227"/>
                    <a:pt x="621" y="238"/>
                    <a:pt x="626" y="244"/>
                  </a:cubicBezTo>
                  <a:cubicBezTo>
                    <a:pt x="665" y="288"/>
                    <a:pt x="621" y="210"/>
                    <a:pt x="621" y="205"/>
                  </a:cubicBezTo>
                  <a:cubicBezTo>
                    <a:pt x="621" y="199"/>
                    <a:pt x="632" y="194"/>
                    <a:pt x="643" y="194"/>
                  </a:cubicBezTo>
                  <a:cubicBezTo>
                    <a:pt x="660" y="183"/>
                    <a:pt x="676" y="177"/>
                    <a:pt x="676" y="161"/>
                  </a:cubicBezTo>
                  <a:cubicBezTo>
                    <a:pt x="676" y="144"/>
                    <a:pt x="676" y="122"/>
                    <a:pt x="660" y="122"/>
                  </a:cubicBezTo>
                  <a:cubicBezTo>
                    <a:pt x="643" y="116"/>
                    <a:pt x="637" y="122"/>
                    <a:pt x="621" y="116"/>
                  </a:cubicBezTo>
                  <a:lnTo>
                    <a:pt x="355" y="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id="{3D08921B-3DAB-8B40-AE76-59A9917A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256" y="3784600"/>
              <a:ext cx="380975" cy="833438"/>
            </a:xfrm>
            <a:custGeom>
              <a:avLst/>
              <a:gdLst>
                <a:gd name="T0" fmla="*/ 482 w 1060"/>
                <a:gd name="T1" fmla="*/ 1700 h 2316"/>
                <a:gd name="T2" fmla="*/ 471 w 1060"/>
                <a:gd name="T3" fmla="*/ 1750 h 2316"/>
                <a:gd name="T4" fmla="*/ 455 w 1060"/>
                <a:gd name="T5" fmla="*/ 1861 h 2316"/>
                <a:gd name="T6" fmla="*/ 471 w 1060"/>
                <a:gd name="T7" fmla="*/ 1938 h 2316"/>
                <a:gd name="T8" fmla="*/ 505 w 1060"/>
                <a:gd name="T9" fmla="*/ 1861 h 2316"/>
                <a:gd name="T10" fmla="*/ 499 w 1060"/>
                <a:gd name="T11" fmla="*/ 1772 h 2316"/>
                <a:gd name="T12" fmla="*/ 482 w 1060"/>
                <a:gd name="T13" fmla="*/ 1706 h 2316"/>
                <a:gd name="T14" fmla="*/ 571 w 1060"/>
                <a:gd name="T15" fmla="*/ 2221 h 2316"/>
                <a:gd name="T16" fmla="*/ 543 w 1060"/>
                <a:gd name="T17" fmla="*/ 2210 h 2316"/>
                <a:gd name="T18" fmla="*/ 571 w 1060"/>
                <a:gd name="T19" fmla="*/ 2265 h 2316"/>
                <a:gd name="T20" fmla="*/ 571 w 1060"/>
                <a:gd name="T21" fmla="*/ 2221 h 2316"/>
                <a:gd name="T22" fmla="*/ 687 w 1060"/>
                <a:gd name="T23" fmla="*/ 2265 h 2316"/>
                <a:gd name="T24" fmla="*/ 682 w 1060"/>
                <a:gd name="T25" fmla="*/ 2298 h 2316"/>
                <a:gd name="T26" fmla="*/ 715 w 1060"/>
                <a:gd name="T27" fmla="*/ 2271 h 2316"/>
                <a:gd name="T28" fmla="*/ 743 w 1060"/>
                <a:gd name="T29" fmla="*/ 2282 h 2316"/>
                <a:gd name="T30" fmla="*/ 737 w 1060"/>
                <a:gd name="T31" fmla="*/ 2287 h 2316"/>
                <a:gd name="T32" fmla="*/ 765 w 1060"/>
                <a:gd name="T33" fmla="*/ 2304 h 2316"/>
                <a:gd name="T34" fmla="*/ 737 w 1060"/>
                <a:gd name="T35" fmla="*/ 448 h 2316"/>
                <a:gd name="T36" fmla="*/ 815 w 1060"/>
                <a:gd name="T37" fmla="*/ 420 h 2316"/>
                <a:gd name="T38" fmla="*/ 892 w 1060"/>
                <a:gd name="T39" fmla="*/ 475 h 2316"/>
                <a:gd name="T40" fmla="*/ 970 w 1060"/>
                <a:gd name="T41" fmla="*/ 492 h 2316"/>
                <a:gd name="T42" fmla="*/ 998 w 1060"/>
                <a:gd name="T43" fmla="*/ 486 h 2316"/>
                <a:gd name="T44" fmla="*/ 1059 w 1060"/>
                <a:gd name="T45" fmla="*/ 353 h 2316"/>
                <a:gd name="T46" fmla="*/ 915 w 1060"/>
                <a:gd name="T47" fmla="*/ 221 h 2316"/>
                <a:gd name="T48" fmla="*/ 732 w 1060"/>
                <a:gd name="T49" fmla="*/ 205 h 2316"/>
                <a:gd name="T50" fmla="*/ 532 w 1060"/>
                <a:gd name="T51" fmla="*/ 50 h 2316"/>
                <a:gd name="T52" fmla="*/ 372 w 1060"/>
                <a:gd name="T53" fmla="*/ 83 h 2316"/>
                <a:gd name="T54" fmla="*/ 266 w 1060"/>
                <a:gd name="T55" fmla="*/ 44 h 2316"/>
                <a:gd name="T56" fmla="*/ 250 w 1060"/>
                <a:gd name="T57" fmla="*/ 155 h 2316"/>
                <a:gd name="T58" fmla="*/ 288 w 1060"/>
                <a:gd name="T59" fmla="*/ 364 h 2316"/>
                <a:gd name="T60" fmla="*/ 183 w 1060"/>
                <a:gd name="T61" fmla="*/ 414 h 2316"/>
                <a:gd name="T62" fmla="*/ 94 w 1060"/>
                <a:gd name="T63" fmla="*/ 503 h 2316"/>
                <a:gd name="T64" fmla="*/ 61 w 1060"/>
                <a:gd name="T65" fmla="*/ 697 h 2316"/>
                <a:gd name="T66" fmla="*/ 22 w 1060"/>
                <a:gd name="T67" fmla="*/ 752 h 2316"/>
                <a:gd name="T68" fmla="*/ 72 w 1060"/>
                <a:gd name="T69" fmla="*/ 869 h 2316"/>
                <a:gd name="T70" fmla="*/ 111 w 1060"/>
                <a:gd name="T71" fmla="*/ 1029 h 2316"/>
                <a:gd name="T72" fmla="*/ 89 w 1060"/>
                <a:gd name="T73" fmla="*/ 1135 h 2316"/>
                <a:gd name="T74" fmla="*/ 50 w 1060"/>
                <a:gd name="T75" fmla="*/ 1262 h 2316"/>
                <a:gd name="T76" fmla="*/ 67 w 1060"/>
                <a:gd name="T77" fmla="*/ 1312 h 2316"/>
                <a:gd name="T78" fmla="*/ 0 w 1060"/>
                <a:gd name="T79" fmla="*/ 1528 h 2316"/>
                <a:gd name="T80" fmla="*/ 61 w 1060"/>
                <a:gd name="T81" fmla="*/ 1589 h 2316"/>
                <a:gd name="T82" fmla="*/ 106 w 1060"/>
                <a:gd name="T83" fmla="*/ 1617 h 2316"/>
                <a:gd name="T84" fmla="*/ 172 w 1060"/>
                <a:gd name="T85" fmla="*/ 1650 h 2316"/>
                <a:gd name="T86" fmla="*/ 250 w 1060"/>
                <a:gd name="T87" fmla="*/ 1595 h 2316"/>
                <a:gd name="T88" fmla="*/ 410 w 1060"/>
                <a:gd name="T89" fmla="*/ 1578 h 2316"/>
                <a:gd name="T90" fmla="*/ 471 w 1060"/>
                <a:gd name="T91" fmla="*/ 1606 h 2316"/>
                <a:gd name="T92" fmla="*/ 432 w 1060"/>
                <a:gd name="T93" fmla="*/ 1512 h 2316"/>
                <a:gd name="T94" fmla="*/ 399 w 1060"/>
                <a:gd name="T95" fmla="*/ 1351 h 2316"/>
                <a:gd name="T96" fmla="*/ 444 w 1060"/>
                <a:gd name="T97" fmla="*/ 1273 h 2316"/>
                <a:gd name="T98" fmla="*/ 460 w 1060"/>
                <a:gd name="T99" fmla="*/ 1207 h 2316"/>
                <a:gd name="T100" fmla="*/ 432 w 1060"/>
                <a:gd name="T101" fmla="*/ 1113 h 2316"/>
                <a:gd name="T102" fmla="*/ 432 w 1060"/>
                <a:gd name="T103" fmla="*/ 1046 h 2316"/>
                <a:gd name="T104" fmla="*/ 421 w 1060"/>
                <a:gd name="T105" fmla="*/ 930 h 2316"/>
                <a:gd name="T106" fmla="*/ 471 w 1060"/>
                <a:gd name="T107" fmla="*/ 813 h 2316"/>
                <a:gd name="T108" fmla="*/ 460 w 1060"/>
                <a:gd name="T109" fmla="*/ 719 h 2316"/>
                <a:gd name="T110" fmla="*/ 444 w 1060"/>
                <a:gd name="T111" fmla="*/ 614 h 2316"/>
                <a:gd name="T112" fmla="*/ 405 w 1060"/>
                <a:gd name="T113" fmla="*/ 569 h 2316"/>
                <a:gd name="T114" fmla="*/ 377 w 1060"/>
                <a:gd name="T115" fmla="*/ 475 h 2316"/>
                <a:gd name="T116" fmla="*/ 460 w 1060"/>
                <a:gd name="T117" fmla="*/ 431 h 2316"/>
                <a:gd name="T118" fmla="*/ 549 w 1060"/>
                <a:gd name="T119" fmla="*/ 353 h 2316"/>
                <a:gd name="T120" fmla="*/ 682 w 1060"/>
                <a:gd name="T121" fmla="*/ 359 h 2316"/>
                <a:gd name="T122" fmla="*/ 721 w 1060"/>
                <a:gd name="T123" fmla="*/ 420 h 2316"/>
                <a:gd name="T124" fmla="*/ 737 w 1060"/>
                <a:gd name="T125" fmla="*/ 448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0" h="2316">
                  <a:moveTo>
                    <a:pt x="482" y="1700"/>
                  </a:moveTo>
                  <a:lnTo>
                    <a:pt x="482" y="1700"/>
                  </a:lnTo>
                  <a:cubicBezTo>
                    <a:pt x="466" y="1672"/>
                    <a:pt x="455" y="1683"/>
                    <a:pt x="455" y="1706"/>
                  </a:cubicBezTo>
                  <a:cubicBezTo>
                    <a:pt x="455" y="1722"/>
                    <a:pt x="471" y="1733"/>
                    <a:pt x="471" y="1750"/>
                  </a:cubicBezTo>
                  <a:cubicBezTo>
                    <a:pt x="471" y="1800"/>
                    <a:pt x="471" y="1800"/>
                    <a:pt x="471" y="1800"/>
                  </a:cubicBezTo>
                  <a:cubicBezTo>
                    <a:pt x="471" y="1822"/>
                    <a:pt x="455" y="1833"/>
                    <a:pt x="455" y="1861"/>
                  </a:cubicBezTo>
                  <a:cubicBezTo>
                    <a:pt x="455" y="1872"/>
                    <a:pt x="471" y="1883"/>
                    <a:pt x="471" y="1894"/>
                  </a:cubicBezTo>
                  <a:cubicBezTo>
                    <a:pt x="471" y="1938"/>
                    <a:pt x="471" y="1938"/>
                    <a:pt x="471" y="1938"/>
                  </a:cubicBezTo>
                  <a:cubicBezTo>
                    <a:pt x="499" y="2027"/>
                    <a:pt x="488" y="1922"/>
                    <a:pt x="493" y="1894"/>
                  </a:cubicBezTo>
                  <a:cubicBezTo>
                    <a:pt x="493" y="1877"/>
                    <a:pt x="505" y="1872"/>
                    <a:pt x="505" y="1861"/>
                  </a:cubicBezTo>
                  <a:cubicBezTo>
                    <a:pt x="505" y="1844"/>
                    <a:pt x="488" y="1839"/>
                    <a:pt x="488" y="1827"/>
                  </a:cubicBezTo>
                  <a:cubicBezTo>
                    <a:pt x="488" y="1805"/>
                    <a:pt x="499" y="1794"/>
                    <a:pt x="499" y="1772"/>
                  </a:cubicBezTo>
                  <a:cubicBezTo>
                    <a:pt x="499" y="1728"/>
                    <a:pt x="499" y="1728"/>
                    <a:pt x="499" y="1728"/>
                  </a:cubicBezTo>
                  <a:cubicBezTo>
                    <a:pt x="493" y="1722"/>
                    <a:pt x="482" y="1717"/>
                    <a:pt x="482" y="1706"/>
                  </a:cubicBezTo>
                  <a:cubicBezTo>
                    <a:pt x="482" y="1700"/>
                    <a:pt x="482" y="1700"/>
                    <a:pt x="482" y="1700"/>
                  </a:cubicBezTo>
                  <a:close/>
                  <a:moveTo>
                    <a:pt x="571" y="2221"/>
                  </a:moveTo>
                  <a:lnTo>
                    <a:pt x="571" y="2221"/>
                  </a:lnTo>
                  <a:cubicBezTo>
                    <a:pt x="560" y="2221"/>
                    <a:pt x="554" y="2215"/>
                    <a:pt x="543" y="2210"/>
                  </a:cubicBezTo>
                  <a:cubicBezTo>
                    <a:pt x="543" y="2210"/>
                    <a:pt x="538" y="2215"/>
                    <a:pt x="538" y="2221"/>
                  </a:cubicBezTo>
                  <a:cubicBezTo>
                    <a:pt x="538" y="2243"/>
                    <a:pt x="549" y="2265"/>
                    <a:pt x="571" y="2265"/>
                  </a:cubicBezTo>
                  <a:cubicBezTo>
                    <a:pt x="588" y="2265"/>
                    <a:pt x="599" y="2249"/>
                    <a:pt x="610" y="2232"/>
                  </a:cubicBezTo>
                  <a:cubicBezTo>
                    <a:pt x="593" y="2226"/>
                    <a:pt x="588" y="2221"/>
                    <a:pt x="571" y="2221"/>
                  </a:cubicBezTo>
                  <a:close/>
                  <a:moveTo>
                    <a:pt x="687" y="2265"/>
                  </a:moveTo>
                  <a:lnTo>
                    <a:pt x="687" y="2265"/>
                  </a:lnTo>
                  <a:cubicBezTo>
                    <a:pt x="671" y="2265"/>
                    <a:pt x="649" y="2271"/>
                    <a:pt x="649" y="2287"/>
                  </a:cubicBezTo>
                  <a:cubicBezTo>
                    <a:pt x="649" y="2298"/>
                    <a:pt x="665" y="2298"/>
                    <a:pt x="682" y="2298"/>
                  </a:cubicBezTo>
                  <a:cubicBezTo>
                    <a:pt x="693" y="2298"/>
                    <a:pt x="698" y="2293"/>
                    <a:pt x="715" y="2293"/>
                  </a:cubicBezTo>
                  <a:cubicBezTo>
                    <a:pt x="715" y="2271"/>
                    <a:pt x="715" y="2271"/>
                    <a:pt x="715" y="2271"/>
                  </a:cubicBezTo>
                  <a:cubicBezTo>
                    <a:pt x="704" y="2271"/>
                    <a:pt x="698" y="2265"/>
                    <a:pt x="687" y="2265"/>
                  </a:cubicBezTo>
                  <a:close/>
                  <a:moveTo>
                    <a:pt x="743" y="2282"/>
                  </a:moveTo>
                  <a:lnTo>
                    <a:pt x="743" y="2282"/>
                  </a:lnTo>
                  <a:cubicBezTo>
                    <a:pt x="743" y="2287"/>
                    <a:pt x="737" y="2287"/>
                    <a:pt x="737" y="2287"/>
                  </a:cubicBezTo>
                  <a:cubicBezTo>
                    <a:pt x="737" y="2298"/>
                    <a:pt x="748" y="2304"/>
                    <a:pt x="754" y="2315"/>
                  </a:cubicBezTo>
                  <a:cubicBezTo>
                    <a:pt x="759" y="2310"/>
                    <a:pt x="765" y="2310"/>
                    <a:pt x="765" y="2304"/>
                  </a:cubicBezTo>
                  <a:cubicBezTo>
                    <a:pt x="765" y="2293"/>
                    <a:pt x="754" y="2287"/>
                    <a:pt x="743" y="2282"/>
                  </a:cubicBezTo>
                  <a:close/>
                  <a:moveTo>
                    <a:pt x="737" y="448"/>
                  </a:moveTo>
                  <a:lnTo>
                    <a:pt x="737" y="448"/>
                  </a:lnTo>
                  <a:cubicBezTo>
                    <a:pt x="771" y="431"/>
                    <a:pt x="782" y="420"/>
                    <a:pt x="815" y="420"/>
                  </a:cubicBezTo>
                  <a:cubicBezTo>
                    <a:pt x="843" y="420"/>
                    <a:pt x="848" y="448"/>
                    <a:pt x="865" y="470"/>
                  </a:cubicBezTo>
                  <a:cubicBezTo>
                    <a:pt x="876" y="475"/>
                    <a:pt x="881" y="475"/>
                    <a:pt x="892" y="475"/>
                  </a:cubicBezTo>
                  <a:cubicBezTo>
                    <a:pt x="904" y="486"/>
                    <a:pt x="909" y="492"/>
                    <a:pt x="926" y="492"/>
                  </a:cubicBezTo>
                  <a:cubicBezTo>
                    <a:pt x="970" y="492"/>
                    <a:pt x="970" y="492"/>
                    <a:pt x="970" y="492"/>
                  </a:cubicBezTo>
                  <a:cubicBezTo>
                    <a:pt x="981" y="492"/>
                    <a:pt x="987" y="486"/>
                    <a:pt x="998" y="486"/>
                  </a:cubicBezTo>
                  <a:lnTo>
                    <a:pt x="998" y="486"/>
                  </a:lnTo>
                  <a:cubicBezTo>
                    <a:pt x="1014" y="453"/>
                    <a:pt x="1020" y="431"/>
                    <a:pt x="1037" y="398"/>
                  </a:cubicBezTo>
                  <a:cubicBezTo>
                    <a:pt x="1048" y="381"/>
                    <a:pt x="1059" y="370"/>
                    <a:pt x="1059" y="353"/>
                  </a:cubicBezTo>
                  <a:cubicBezTo>
                    <a:pt x="1059" y="309"/>
                    <a:pt x="1025" y="292"/>
                    <a:pt x="987" y="271"/>
                  </a:cubicBezTo>
                  <a:cubicBezTo>
                    <a:pt x="959" y="249"/>
                    <a:pt x="948" y="238"/>
                    <a:pt x="915" y="221"/>
                  </a:cubicBezTo>
                  <a:cubicBezTo>
                    <a:pt x="904" y="216"/>
                    <a:pt x="904" y="205"/>
                    <a:pt x="892" y="205"/>
                  </a:cubicBezTo>
                  <a:cubicBezTo>
                    <a:pt x="732" y="205"/>
                    <a:pt x="732" y="205"/>
                    <a:pt x="732" y="205"/>
                  </a:cubicBezTo>
                  <a:cubicBezTo>
                    <a:pt x="671" y="205"/>
                    <a:pt x="632" y="183"/>
                    <a:pt x="593" y="138"/>
                  </a:cubicBezTo>
                  <a:cubicBezTo>
                    <a:pt x="565" y="110"/>
                    <a:pt x="554" y="83"/>
                    <a:pt x="532" y="50"/>
                  </a:cubicBezTo>
                  <a:cubicBezTo>
                    <a:pt x="516" y="27"/>
                    <a:pt x="510" y="0"/>
                    <a:pt x="488" y="0"/>
                  </a:cubicBezTo>
                  <a:cubicBezTo>
                    <a:pt x="432" y="0"/>
                    <a:pt x="427" y="83"/>
                    <a:pt x="372" y="83"/>
                  </a:cubicBezTo>
                  <a:cubicBezTo>
                    <a:pt x="333" y="83"/>
                    <a:pt x="299" y="83"/>
                    <a:pt x="277" y="50"/>
                  </a:cubicBezTo>
                  <a:cubicBezTo>
                    <a:pt x="272" y="50"/>
                    <a:pt x="272" y="44"/>
                    <a:pt x="266" y="44"/>
                  </a:cubicBezTo>
                  <a:lnTo>
                    <a:pt x="266" y="44"/>
                  </a:lnTo>
                  <a:cubicBezTo>
                    <a:pt x="255" y="83"/>
                    <a:pt x="250" y="110"/>
                    <a:pt x="250" y="155"/>
                  </a:cubicBezTo>
                  <a:cubicBezTo>
                    <a:pt x="250" y="199"/>
                    <a:pt x="250" y="227"/>
                    <a:pt x="261" y="271"/>
                  </a:cubicBezTo>
                  <a:cubicBezTo>
                    <a:pt x="272" y="309"/>
                    <a:pt x="288" y="326"/>
                    <a:pt x="288" y="364"/>
                  </a:cubicBezTo>
                  <a:cubicBezTo>
                    <a:pt x="288" y="398"/>
                    <a:pt x="244" y="398"/>
                    <a:pt x="211" y="403"/>
                  </a:cubicBezTo>
                  <a:cubicBezTo>
                    <a:pt x="200" y="409"/>
                    <a:pt x="189" y="414"/>
                    <a:pt x="183" y="414"/>
                  </a:cubicBezTo>
                  <a:cubicBezTo>
                    <a:pt x="150" y="425"/>
                    <a:pt x="128" y="420"/>
                    <a:pt x="111" y="442"/>
                  </a:cubicBezTo>
                  <a:cubicBezTo>
                    <a:pt x="94" y="464"/>
                    <a:pt x="94" y="481"/>
                    <a:pt x="94" y="503"/>
                  </a:cubicBezTo>
                  <a:cubicBezTo>
                    <a:pt x="83" y="542"/>
                    <a:pt x="83" y="569"/>
                    <a:pt x="72" y="614"/>
                  </a:cubicBezTo>
                  <a:cubicBezTo>
                    <a:pt x="72" y="647"/>
                    <a:pt x="78" y="669"/>
                    <a:pt x="61" y="697"/>
                  </a:cubicBezTo>
                  <a:cubicBezTo>
                    <a:pt x="50" y="719"/>
                    <a:pt x="39" y="730"/>
                    <a:pt x="22" y="752"/>
                  </a:cubicBezTo>
                  <a:lnTo>
                    <a:pt x="22" y="752"/>
                  </a:lnTo>
                  <a:cubicBezTo>
                    <a:pt x="39" y="763"/>
                    <a:pt x="50" y="780"/>
                    <a:pt x="56" y="808"/>
                  </a:cubicBezTo>
                  <a:cubicBezTo>
                    <a:pt x="67" y="830"/>
                    <a:pt x="67" y="847"/>
                    <a:pt x="72" y="869"/>
                  </a:cubicBezTo>
                  <a:cubicBezTo>
                    <a:pt x="78" y="891"/>
                    <a:pt x="89" y="902"/>
                    <a:pt x="94" y="924"/>
                  </a:cubicBezTo>
                  <a:cubicBezTo>
                    <a:pt x="111" y="963"/>
                    <a:pt x="111" y="991"/>
                    <a:pt x="111" y="1029"/>
                  </a:cubicBezTo>
                  <a:cubicBezTo>
                    <a:pt x="111" y="1041"/>
                    <a:pt x="117" y="1046"/>
                    <a:pt x="117" y="1057"/>
                  </a:cubicBezTo>
                  <a:cubicBezTo>
                    <a:pt x="117" y="1090"/>
                    <a:pt x="94" y="1101"/>
                    <a:pt x="89" y="1135"/>
                  </a:cubicBezTo>
                  <a:cubicBezTo>
                    <a:pt x="89" y="1162"/>
                    <a:pt x="89" y="1179"/>
                    <a:pt x="83" y="1212"/>
                  </a:cubicBezTo>
                  <a:cubicBezTo>
                    <a:pt x="78" y="1234"/>
                    <a:pt x="50" y="1240"/>
                    <a:pt x="50" y="1262"/>
                  </a:cubicBezTo>
                  <a:cubicBezTo>
                    <a:pt x="50" y="1273"/>
                    <a:pt x="61" y="1279"/>
                    <a:pt x="61" y="1284"/>
                  </a:cubicBezTo>
                  <a:cubicBezTo>
                    <a:pt x="67" y="1312"/>
                    <a:pt x="67" y="1312"/>
                    <a:pt x="67" y="1312"/>
                  </a:cubicBezTo>
                  <a:cubicBezTo>
                    <a:pt x="33" y="1367"/>
                    <a:pt x="39" y="1412"/>
                    <a:pt x="22" y="1473"/>
                  </a:cubicBezTo>
                  <a:cubicBezTo>
                    <a:pt x="17" y="1495"/>
                    <a:pt x="0" y="1506"/>
                    <a:pt x="0" y="1528"/>
                  </a:cubicBezTo>
                  <a:cubicBezTo>
                    <a:pt x="0" y="1561"/>
                    <a:pt x="17" y="1573"/>
                    <a:pt x="28" y="1600"/>
                  </a:cubicBezTo>
                  <a:cubicBezTo>
                    <a:pt x="45" y="1600"/>
                    <a:pt x="50" y="1589"/>
                    <a:pt x="61" y="1589"/>
                  </a:cubicBezTo>
                  <a:cubicBezTo>
                    <a:pt x="78" y="1589"/>
                    <a:pt x="72" y="1622"/>
                    <a:pt x="89" y="1622"/>
                  </a:cubicBezTo>
                  <a:cubicBezTo>
                    <a:pt x="94" y="1622"/>
                    <a:pt x="100" y="1622"/>
                    <a:pt x="106" y="1617"/>
                  </a:cubicBezTo>
                  <a:cubicBezTo>
                    <a:pt x="117" y="1628"/>
                    <a:pt x="117" y="1633"/>
                    <a:pt x="128" y="1645"/>
                  </a:cubicBezTo>
                  <a:cubicBezTo>
                    <a:pt x="144" y="1656"/>
                    <a:pt x="155" y="1650"/>
                    <a:pt x="172" y="1650"/>
                  </a:cubicBezTo>
                  <a:cubicBezTo>
                    <a:pt x="194" y="1650"/>
                    <a:pt x="205" y="1645"/>
                    <a:pt x="216" y="1628"/>
                  </a:cubicBezTo>
                  <a:cubicBezTo>
                    <a:pt x="227" y="1617"/>
                    <a:pt x="233" y="1595"/>
                    <a:pt x="250" y="1595"/>
                  </a:cubicBezTo>
                  <a:cubicBezTo>
                    <a:pt x="272" y="1595"/>
                    <a:pt x="283" y="1606"/>
                    <a:pt x="305" y="1606"/>
                  </a:cubicBezTo>
                  <a:cubicBezTo>
                    <a:pt x="349" y="1606"/>
                    <a:pt x="372" y="1578"/>
                    <a:pt x="410" y="1578"/>
                  </a:cubicBezTo>
                  <a:cubicBezTo>
                    <a:pt x="427" y="1578"/>
                    <a:pt x="432" y="1595"/>
                    <a:pt x="444" y="1606"/>
                  </a:cubicBezTo>
                  <a:cubicBezTo>
                    <a:pt x="471" y="1606"/>
                    <a:pt x="471" y="1606"/>
                    <a:pt x="471" y="1606"/>
                  </a:cubicBezTo>
                  <a:cubicBezTo>
                    <a:pt x="471" y="1595"/>
                    <a:pt x="471" y="1595"/>
                    <a:pt x="471" y="1595"/>
                  </a:cubicBezTo>
                  <a:cubicBezTo>
                    <a:pt x="444" y="1573"/>
                    <a:pt x="444" y="1545"/>
                    <a:pt x="432" y="1512"/>
                  </a:cubicBezTo>
                  <a:cubicBezTo>
                    <a:pt x="410" y="1467"/>
                    <a:pt x="394" y="1440"/>
                    <a:pt x="394" y="1395"/>
                  </a:cubicBezTo>
                  <a:cubicBezTo>
                    <a:pt x="394" y="1379"/>
                    <a:pt x="399" y="1367"/>
                    <a:pt x="399" y="1351"/>
                  </a:cubicBezTo>
                  <a:cubicBezTo>
                    <a:pt x="399" y="1307"/>
                    <a:pt x="399" y="1307"/>
                    <a:pt x="399" y="1307"/>
                  </a:cubicBezTo>
                  <a:cubicBezTo>
                    <a:pt x="399" y="1284"/>
                    <a:pt x="432" y="1290"/>
                    <a:pt x="444" y="1273"/>
                  </a:cubicBezTo>
                  <a:cubicBezTo>
                    <a:pt x="449" y="1257"/>
                    <a:pt x="438" y="1246"/>
                    <a:pt x="444" y="1234"/>
                  </a:cubicBezTo>
                  <a:cubicBezTo>
                    <a:pt x="449" y="1223"/>
                    <a:pt x="460" y="1218"/>
                    <a:pt x="460" y="1207"/>
                  </a:cubicBezTo>
                  <a:cubicBezTo>
                    <a:pt x="460" y="1190"/>
                    <a:pt x="449" y="1185"/>
                    <a:pt x="438" y="1168"/>
                  </a:cubicBezTo>
                  <a:cubicBezTo>
                    <a:pt x="432" y="1146"/>
                    <a:pt x="432" y="1135"/>
                    <a:pt x="432" y="1113"/>
                  </a:cubicBezTo>
                  <a:cubicBezTo>
                    <a:pt x="432" y="1101"/>
                    <a:pt x="427" y="1096"/>
                    <a:pt x="427" y="1085"/>
                  </a:cubicBezTo>
                  <a:cubicBezTo>
                    <a:pt x="427" y="1068"/>
                    <a:pt x="432" y="1063"/>
                    <a:pt x="432" y="1046"/>
                  </a:cubicBezTo>
                  <a:cubicBezTo>
                    <a:pt x="432" y="1018"/>
                    <a:pt x="421" y="1002"/>
                    <a:pt x="421" y="974"/>
                  </a:cubicBezTo>
                  <a:cubicBezTo>
                    <a:pt x="421" y="930"/>
                    <a:pt x="421" y="930"/>
                    <a:pt x="421" y="930"/>
                  </a:cubicBezTo>
                  <a:cubicBezTo>
                    <a:pt x="421" y="908"/>
                    <a:pt x="421" y="891"/>
                    <a:pt x="432" y="874"/>
                  </a:cubicBezTo>
                  <a:cubicBezTo>
                    <a:pt x="455" y="852"/>
                    <a:pt x="471" y="841"/>
                    <a:pt x="471" y="813"/>
                  </a:cubicBezTo>
                  <a:cubicBezTo>
                    <a:pt x="471" y="791"/>
                    <a:pt x="460" y="786"/>
                    <a:pt x="460" y="763"/>
                  </a:cubicBezTo>
                  <a:cubicBezTo>
                    <a:pt x="455" y="747"/>
                    <a:pt x="460" y="736"/>
                    <a:pt x="460" y="719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41"/>
                    <a:pt x="449" y="630"/>
                    <a:pt x="444" y="614"/>
                  </a:cubicBezTo>
                  <a:cubicBezTo>
                    <a:pt x="444" y="608"/>
                    <a:pt x="444" y="597"/>
                    <a:pt x="438" y="592"/>
                  </a:cubicBezTo>
                  <a:cubicBezTo>
                    <a:pt x="432" y="581"/>
                    <a:pt x="416" y="581"/>
                    <a:pt x="405" y="569"/>
                  </a:cubicBezTo>
                  <a:cubicBezTo>
                    <a:pt x="399" y="558"/>
                    <a:pt x="405" y="547"/>
                    <a:pt x="399" y="536"/>
                  </a:cubicBezTo>
                  <a:cubicBezTo>
                    <a:pt x="394" y="514"/>
                    <a:pt x="377" y="503"/>
                    <a:pt x="377" y="475"/>
                  </a:cubicBezTo>
                  <a:cubicBezTo>
                    <a:pt x="377" y="464"/>
                    <a:pt x="394" y="464"/>
                    <a:pt x="399" y="459"/>
                  </a:cubicBezTo>
                  <a:cubicBezTo>
                    <a:pt x="421" y="448"/>
                    <a:pt x="438" y="442"/>
                    <a:pt x="460" y="431"/>
                  </a:cubicBezTo>
                  <a:cubicBezTo>
                    <a:pt x="477" y="420"/>
                    <a:pt x="488" y="409"/>
                    <a:pt x="505" y="398"/>
                  </a:cubicBezTo>
                  <a:cubicBezTo>
                    <a:pt x="521" y="376"/>
                    <a:pt x="527" y="359"/>
                    <a:pt x="549" y="353"/>
                  </a:cubicBezTo>
                  <a:cubicBezTo>
                    <a:pt x="577" y="342"/>
                    <a:pt x="593" y="342"/>
                    <a:pt x="621" y="342"/>
                  </a:cubicBezTo>
                  <a:cubicBezTo>
                    <a:pt x="649" y="342"/>
                    <a:pt x="654" y="353"/>
                    <a:pt x="682" y="359"/>
                  </a:cubicBezTo>
                  <a:cubicBezTo>
                    <a:pt x="704" y="364"/>
                    <a:pt x="737" y="364"/>
                    <a:pt x="737" y="392"/>
                  </a:cubicBezTo>
                  <a:cubicBezTo>
                    <a:pt x="737" y="403"/>
                    <a:pt x="721" y="409"/>
                    <a:pt x="721" y="420"/>
                  </a:cubicBezTo>
                  <a:cubicBezTo>
                    <a:pt x="721" y="431"/>
                    <a:pt x="732" y="431"/>
                    <a:pt x="737" y="436"/>
                  </a:cubicBezTo>
                  <a:cubicBezTo>
                    <a:pt x="737" y="442"/>
                    <a:pt x="737" y="442"/>
                    <a:pt x="737" y="4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id="{C517133B-9B93-B646-B2EC-98B852E4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9949" y="3622676"/>
              <a:ext cx="192075" cy="436563"/>
            </a:xfrm>
            <a:custGeom>
              <a:avLst/>
              <a:gdLst>
                <a:gd name="T0" fmla="*/ 266 w 533"/>
                <a:gd name="T1" fmla="*/ 1201 h 1213"/>
                <a:gd name="T2" fmla="*/ 266 w 533"/>
                <a:gd name="T3" fmla="*/ 1201 h 1213"/>
                <a:gd name="T4" fmla="*/ 305 w 533"/>
                <a:gd name="T5" fmla="*/ 1146 h 1213"/>
                <a:gd name="T6" fmla="*/ 316 w 533"/>
                <a:gd name="T7" fmla="*/ 1063 h 1213"/>
                <a:gd name="T8" fmla="*/ 338 w 533"/>
                <a:gd name="T9" fmla="*/ 952 h 1213"/>
                <a:gd name="T10" fmla="*/ 355 w 533"/>
                <a:gd name="T11" fmla="*/ 891 h 1213"/>
                <a:gd name="T12" fmla="*/ 427 w 533"/>
                <a:gd name="T13" fmla="*/ 863 h 1213"/>
                <a:gd name="T14" fmla="*/ 455 w 533"/>
                <a:gd name="T15" fmla="*/ 852 h 1213"/>
                <a:gd name="T16" fmla="*/ 532 w 533"/>
                <a:gd name="T17" fmla="*/ 813 h 1213"/>
                <a:gd name="T18" fmla="*/ 505 w 533"/>
                <a:gd name="T19" fmla="*/ 720 h 1213"/>
                <a:gd name="T20" fmla="*/ 494 w 533"/>
                <a:gd name="T21" fmla="*/ 604 h 1213"/>
                <a:gd name="T22" fmla="*/ 510 w 533"/>
                <a:gd name="T23" fmla="*/ 493 h 1213"/>
                <a:gd name="T24" fmla="*/ 510 w 533"/>
                <a:gd name="T25" fmla="*/ 493 h 1213"/>
                <a:gd name="T26" fmla="*/ 471 w 533"/>
                <a:gd name="T27" fmla="*/ 415 h 1213"/>
                <a:gd name="T28" fmla="*/ 405 w 533"/>
                <a:gd name="T29" fmla="*/ 316 h 1213"/>
                <a:gd name="T30" fmla="*/ 366 w 533"/>
                <a:gd name="T31" fmla="*/ 255 h 1213"/>
                <a:gd name="T32" fmla="*/ 344 w 533"/>
                <a:gd name="T33" fmla="*/ 227 h 1213"/>
                <a:gd name="T34" fmla="*/ 361 w 533"/>
                <a:gd name="T35" fmla="*/ 172 h 1213"/>
                <a:gd name="T36" fmla="*/ 372 w 533"/>
                <a:gd name="T37" fmla="*/ 100 h 1213"/>
                <a:gd name="T38" fmla="*/ 361 w 533"/>
                <a:gd name="T39" fmla="*/ 0 h 1213"/>
                <a:gd name="T40" fmla="*/ 361 w 533"/>
                <a:gd name="T41" fmla="*/ 0 h 1213"/>
                <a:gd name="T42" fmla="*/ 289 w 533"/>
                <a:gd name="T43" fmla="*/ 100 h 1213"/>
                <a:gd name="T44" fmla="*/ 266 w 533"/>
                <a:gd name="T45" fmla="*/ 161 h 1213"/>
                <a:gd name="T46" fmla="*/ 228 w 533"/>
                <a:gd name="T47" fmla="*/ 210 h 1213"/>
                <a:gd name="T48" fmla="*/ 239 w 533"/>
                <a:gd name="T49" fmla="*/ 238 h 1213"/>
                <a:gd name="T50" fmla="*/ 217 w 533"/>
                <a:gd name="T51" fmla="*/ 294 h 1213"/>
                <a:gd name="T52" fmla="*/ 222 w 533"/>
                <a:gd name="T53" fmla="*/ 305 h 1213"/>
                <a:gd name="T54" fmla="*/ 239 w 533"/>
                <a:gd name="T55" fmla="*/ 360 h 1213"/>
                <a:gd name="T56" fmla="*/ 228 w 533"/>
                <a:gd name="T57" fmla="*/ 404 h 1213"/>
                <a:gd name="T58" fmla="*/ 250 w 533"/>
                <a:gd name="T59" fmla="*/ 454 h 1213"/>
                <a:gd name="T60" fmla="*/ 250 w 533"/>
                <a:gd name="T61" fmla="*/ 504 h 1213"/>
                <a:gd name="T62" fmla="*/ 217 w 533"/>
                <a:gd name="T63" fmla="*/ 504 h 1213"/>
                <a:gd name="T64" fmla="*/ 194 w 533"/>
                <a:gd name="T65" fmla="*/ 526 h 1213"/>
                <a:gd name="T66" fmla="*/ 172 w 533"/>
                <a:gd name="T67" fmla="*/ 571 h 1213"/>
                <a:gd name="T68" fmla="*/ 144 w 533"/>
                <a:gd name="T69" fmla="*/ 648 h 1213"/>
                <a:gd name="T70" fmla="*/ 156 w 533"/>
                <a:gd name="T71" fmla="*/ 698 h 1213"/>
                <a:gd name="T72" fmla="*/ 156 w 533"/>
                <a:gd name="T73" fmla="*/ 731 h 1213"/>
                <a:gd name="T74" fmla="*/ 50 w 533"/>
                <a:gd name="T75" fmla="*/ 797 h 1213"/>
                <a:gd name="T76" fmla="*/ 23 w 533"/>
                <a:gd name="T77" fmla="*/ 797 h 1213"/>
                <a:gd name="T78" fmla="*/ 6 w 533"/>
                <a:gd name="T79" fmla="*/ 797 h 1213"/>
                <a:gd name="T80" fmla="*/ 6 w 533"/>
                <a:gd name="T81" fmla="*/ 825 h 1213"/>
                <a:gd name="T82" fmla="*/ 0 w 533"/>
                <a:gd name="T83" fmla="*/ 874 h 1213"/>
                <a:gd name="T84" fmla="*/ 0 w 533"/>
                <a:gd name="T85" fmla="*/ 885 h 1213"/>
                <a:gd name="T86" fmla="*/ 23 w 533"/>
                <a:gd name="T87" fmla="*/ 880 h 1213"/>
                <a:gd name="T88" fmla="*/ 45 w 533"/>
                <a:gd name="T89" fmla="*/ 880 h 1213"/>
                <a:gd name="T90" fmla="*/ 45 w 533"/>
                <a:gd name="T91" fmla="*/ 930 h 1213"/>
                <a:gd name="T92" fmla="*/ 39 w 533"/>
                <a:gd name="T93" fmla="*/ 952 h 1213"/>
                <a:gd name="T94" fmla="*/ 34 w 533"/>
                <a:gd name="T95" fmla="*/ 974 h 1213"/>
                <a:gd name="T96" fmla="*/ 6 w 533"/>
                <a:gd name="T97" fmla="*/ 985 h 1213"/>
                <a:gd name="T98" fmla="*/ 0 w 533"/>
                <a:gd name="T99" fmla="*/ 1013 h 1213"/>
                <a:gd name="T100" fmla="*/ 6 w 533"/>
                <a:gd name="T101" fmla="*/ 1041 h 1213"/>
                <a:gd name="T102" fmla="*/ 23 w 533"/>
                <a:gd name="T103" fmla="*/ 1118 h 1213"/>
                <a:gd name="T104" fmla="*/ 50 w 533"/>
                <a:gd name="T105" fmla="*/ 1151 h 1213"/>
                <a:gd name="T106" fmla="*/ 78 w 533"/>
                <a:gd name="T107" fmla="*/ 1196 h 1213"/>
                <a:gd name="T108" fmla="*/ 100 w 533"/>
                <a:gd name="T109" fmla="*/ 1190 h 1213"/>
                <a:gd name="T110" fmla="*/ 117 w 533"/>
                <a:gd name="T111" fmla="*/ 1212 h 1213"/>
                <a:gd name="T112" fmla="*/ 205 w 533"/>
                <a:gd name="T113" fmla="*/ 1179 h 1213"/>
                <a:gd name="T114" fmla="*/ 266 w 533"/>
                <a:gd name="T115" fmla="*/ 120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3" h="1213">
                  <a:moveTo>
                    <a:pt x="266" y="1201"/>
                  </a:moveTo>
                  <a:lnTo>
                    <a:pt x="266" y="1201"/>
                  </a:lnTo>
                  <a:cubicBezTo>
                    <a:pt x="283" y="1179"/>
                    <a:pt x="294" y="1168"/>
                    <a:pt x="305" y="1146"/>
                  </a:cubicBezTo>
                  <a:cubicBezTo>
                    <a:pt x="322" y="1118"/>
                    <a:pt x="316" y="1096"/>
                    <a:pt x="316" y="1063"/>
                  </a:cubicBezTo>
                  <a:cubicBezTo>
                    <a:pt x="327" y="1018"/>
                    <a:pt x="327" y="991"/>
                    <a:pt x="338" y="952"/>
                  </a:cubicBezTo>
                  <a:cubicBezTo>
                    <a:pt x="338" y="930"/>
                    <a:pt x="338" y="913"/>
                    <a:pt x="355" y="891"/>
                  </a:cubicBezTo>
                  <a:cubicBezTo>
                    <a:pt x="372" y="869"/>
                    <a:pt x="394" y="874"/>
                    <a:pt x="427" y="863"/>
                  </a:cubicBezTo>
                  <a:cubicBezTo>
                    <a:pt x="433" y="863"/>
                    <a:pt x="444" y="858"/>
                    <a:pt x="455" y="852"/>
                  </a:cubicBezTo>
                  <a:cubicBezTo>
                    <a:pt x="488" y="847"/>
                    <a:pt x="532" y="847"/>
                    <a:pt x="532" y="813"/>
                  </a:cubicBezTo>
                  <a:cubicBezTo>
                    <a:pt x="532" y="775"/>
                    <a:pt x="516" y="758"/>
                    <a:pt x="505" y="720"/>
                  </a:cubicBezTo>
                  <a:cubicBezTo>
                    <a:pt x="494" y="676"/>
                    <a:pt x="494" y="648"/>
                    <a:pt x="494" y="604"/>
                  </a:cubicBezTo>
                  <a:cubicBezTo>
                    <a:pt x="494" y="559"/>
                    <a:pt x="499" y="532"/>
                    <a:pt x="510" y="493"/>
                  </a:cubicBezTo>
                  <a:lnTo>
                    <a:pt x="510" y="493"/>
                  </a:lnTo>
                  <a:cubicBezTo>
                    <a:pt x="494" y="465"/>
                    <a:pt x="488" y="443"/>
                    <a:pt x="471" y="415"/>
                  </a:cubicBezTo>
                  <a:cubicBezTo>
                    <a:pt x="449" y="377"/>
                    <a:pt x="433" y="354"/>
                    <a:pt x="405" y="316"/>
                  </a:cubicBezTo>
                  <a:cubicBezTo>
                    <a:pt x="394" y="294"/>
                    <a:pt x="383" y="282"/>
                    <a:pt x="366" y="255"/>
                  </a:cubicBezTo>
                  <a:cubicBezTo>
                    <a:pt x="361" y="244"/>
                    <a:pt x="344" y="238"/>
                    <a:pt x="344" y="227"/>
                  </a:cubicBezTo>
                  <a:cubicBezTo>
                    <a:pt x="344" y="205"/>
                    <a:pt x="355" y="194"/>
                    <a:pt x="361" y="172"/>
                  </a:cubicBezTo>
                  <a:cubicBezTo>
                    <a:pt x="372" y="144"/>
                    <a:pt x="372" y="127"/>
                    <a:pt x="372" y="100"/>
                  </a:cubicBezTo>
                  <a:cubicBezTo>
                    <a:pt x="372" y="61"/>
                    <a:pt x="372" y="39"/>
                    <a:pt x="361" y="0"/>
                  </a:cubicBezTo>
                  <a:lnTo>
                    <a:pt x="361" y="0"/>
                  </a:lnTo>
                  <a:cubicBezTo>
                    <a:pt x="333" y="33"/>
                    <a:pt x="305" y="55"/>
                    <a:pt x="289" y="100"/>
                  </a:cubicBezTo>
                  <a:cubicBezTo>
                    <a:pt x="283" y="122"/>
                    <a:pt x="277" y="138"/>
                    <a:pt x="266" y="161"/>
                  </a:cubicBezTo>
                  <a:cubicBezTo>
                    <a:pt x="250" y="177"/>
                    <a:pt x="228" y="188"/>
                    <a:pt x="228" y="210"/>
                  </a:cubicBezTo>
                  <a:cubicBezTo>
                    <a:pt x="228" y="221"/>
                    <a:pt x="239" y="227"/>
                    <a:pt x="239" y="238"/>
                  </a:cubicBezTo>
                  <a:cubicBezTo>
                    <a:pt x="239" y="260"/>
                    <a:pt x="217" y="271"/>
                    <a:pt x="217" y="294"/>
                  </a:cubicBezTo>
                  <a:cubicBezTo>
                    <a:pt x="217" y="294"/>
                    <a:pt x="222" y="299"/>
                    <a:pt x="222" y="305"/>
                  </a:cubicBezTo>
                  <a:cubicBezTo>
                    <a:pt x="228" y="327"/>
                    <a:pt x="239" y="338"/>
                    <a:pt x="239" y="360"/>
                  </a:cubicBezTo>
                  <a:cubicBezTo>
                    <a:pt x="239" y="377"/>
                    <a:pt x="228" y="388"/>
                    <a:pt x="228" y="404"/>
                  </a:cubicBezTo>
                  <a:cubicBezTo>
                    <a:pt x="228" y="421"/>
                    <a:pt x="250" y="432"/>
                    <a:pt x="250" y="454"/>
                  </a:cubicBezTo>
                  <a:cubicBezTo>
                    <a:pt x="250" y="504"/>
                    <a:pt x="250" y="504"/>
                    <a:pt x="250" y="504"/>
                  </a:cubicBezTo>
                  <a:cubicBezTo>
                    <a:pt x="239" y="504"/>
                    <a:pt x="228" y="504"/>
                    <a:pt x="217" y="504"/>
                  </a:cubicBezTo>
                  <a:cubicBezTo>
                    <a:pt x="205" y="504"/>
                    <a:pt x="200" y="515"/>
                    <a:pt x="194" y="526"/>
                  </a:cubicBezTo>
                  <a:cubicBezTo>
                    <a:pt x="183" y="543"/>
                    <a:pt x="178" y="548"/>
                    <a:pt x="172" y="571"/>
                  </a:cubicBezTo>
                  <a:cubicBezTo>
                    <a:pt x="161" y="598"/>
                    <a:pt x="144" y="615"/>
                    <a:pt x="144" y="648"/>
                  </a:cubicBezTo>
                  <a:cubicBezTo>
                    <a:pt x="144" y="665"/>
                    <a:pt x="156" y="676"/>
                    <a:pt x="156" y="698"/>
                  </a:cubicBezTo>
                  <a:cubicBezTo>
                    <a:pt x="156" y="731"/>
                    <a:pt x="156" y="731"/>
                    <a:pt x="156" y="731"/>
                  </a:cubicBezTo>
                  <a:cubicBezTo>
                    <a:pt x="106" y="741"/>
                    <a:pt x="100" y="797"/>
                    <a:pt x="50" y="797"/>
                  </a:cubicBezTo>
                  <a:cubicBezTo>
                    <a:pt x="39" y="797"/>
                    <a:pt x="34" y="797"/>
                    <a:pt x="23" y="797"/>
                  </a:cubicBezTo>
                  <a:cubicBezTo>
                    <a:pt x="6" y="797"/>
                    <a:pt x="6" y="797"/>
                    <a:pt x="6" y="797"/>
                  </a:cubicBezTo>
                  <a:cubicBezTo>
                    <a:pt x="6" y="825"/>
                    <a:pt x="6" y="825"/>
                    <a:pt x="6" y="825"/>
                  </a:cubicBezTo>
                  <a:cubicBezTo>
                    <a:pt x="6" y="847"/>
                    <a:pt x="0" y="858"/>
                    <a:pt x="0" y="874"/>
                  </a:cubicBezTo>
                  <a:cubicBezTo>
                    <a:pt x="0" y="880"/>
                    <a:pt x="0" y="880"/>
                    <a:pt x="0" y="885"/>
                  </a:cubicBezTo>
                  <a:cubicBezTo>
                    <a:pt x="11" y="885"/>
                    <a:pt x="17" y="880"/>
                    <a:pt x="23" y="880"/>
                  </a:cubicBezTo>
                  <a:cubicBezTo>
                    <a:pt x="34" y="880"/>
                    <a:pt x="34" y="880"/>
                    <a:pt x="45" y="880"/>
                  </a:cubicBezTo>
                  <a:cubicBezTo>
                    <a:pt x="45" y="930"/>
                    <a:pt x="45" y="930"/>
                    <a:pt x="45" y="930"/>
                  </a:cubicBezTo>
                  <a:cubicBezTo>
                    <a:pt x="45" y="935"/>
                    <a:pt x="39" y="941"/>
                    <a:pt x="39" y="952"/>
                  </a:cubicBezTo>
                  <a:cubicBezTo>
                    <a:pt x="34" y="958"/>
                    <a:pt x="39" y="969"/>
                    <a:pt x="34" y="974"/>
                  </a:cubicBezTo>
                  <a:cubicBezTo>
                    <a:pt x="23" y="980"/>
                    <a:pt x="11" y="980"/>
                    <a:pt x="6" y="985"/>
                  </a:cubicBezTo>
                  <a:cubicBezTo>
                    <a:pt x="0" y="996"/>
                    <a:pt x="0" y="1002"/>
                    <a:pt x="0" y="1013"/>
                  </a:cubicBezTo>
                  <a:cubicBezTo>
                    <a:pt x="0" y="1024"/>
                    <a:pt x="6" y="1030"/>
                    <a:pt x="6" y="1041"/>
                  </a:cubicBezTo>
                  <a:cubicBezTo>
                    <a:pt x="17" y="1068"/>
                    <a:pt x="17" y="1085"/>
                    <a:pt x="23" y="1118"/>
                  </a:cubicBezTo>
                  <a:cubicBezTo>
                    <a:pt x="23" y="1135"/>
                    <a:pt x="45" y="1135"/>
                    <a:pt x="50" y="1151"/>
                  </a:cubicBezTo>
                  <a:cubicBezTo>
                    <a:pt x="56" y="1174"/>
                    <a:pt x="61" y="1196"/>
                    <a:pt x="78" y="1196"/>
                  </a:cubicBezTo>
                  <a:cubicBezTo>
                    <a:pt x="89" y="1196"/>
                    <a:pt x="95" y="1190"/>
                    <a:pt x="100" y="1190"/>
                  </a:cubicBezTo>
                  <a:cubicBezTo>
                    <a:pt x="106" y="1201"/>
                    <a:pt x="111" y="1212"/>
                    <a:pt x="117" y="1212"/>
                  </a:cubicBezTo>
                  <a:cubicBezTo>
                    <a:pt x="156" y="1212"/>
                    <a:pt x="172" y="1179"/>
                    <a:pt x="205" y="1179"/>
                  </a:cubicBezTo>
                  <a:cubicBezTo>
                    <a:pt x="228" y="1179"/>
                    <a:pt x="250" y="1190"/>
                    <a:pt x="266" y="12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8FA82F35-A44B-E24B-AEB7-B916BFB5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3766" y="3297238"/>
              <a:ext cx="607973" cy="684212"/>
            </a:xfrm>
            <a:custGeom>
              <a:avLst/>
              <a:gdLst>
                <a:gd name="T0" fmla="*/ 1552 w 1691"/>
                <a:gd name="T1" fmla="*/ 1075 h 1900"/>
                <a:gd name="T2" fmla="*/ 1408 w 1691"/>
                <a:gd name="T3" fmla="*/ 1080 h 1900"/>
                <a:gd name="T4" fmla="*/ 1402 w 1691"/>
                <a:gd name="T5" fmla="*/ 1163 h 1900"/>
                <a:gd name="T6" fmla="*/ 1452 w 1691"/>
                <a:gd name="T7" fmla="*/ 1197 h 1900"/>
                <a:gd name="T8" fmla="*/ 1541 w 1691"/>
                <a:gd name="T9" fmla="*/ 1202 h 1900"/>
                <a:gd name="T10" fmla="*/ 1585 w 1691"/>
                <a:gd name="T11" fmla="*/ 1252 h 1900"/>
                <a:gd name="T12" fmla="*/ 1685 w 1691"/>
                <a:gd name="T13" fmla="*/ 1097 h 1900"/>
                <a:gd name="T14" fmla="*/ 1563 w 1691"/>
                <a:gd name="T15" fmla="*/ 1141 h 1900"/>
                <a:gd name="T16" fmla="*/ 1164 w 1691"/>
                <a:gd name="T17" fmla="*/ 1888 h 1900"/>
                <a:gd name="T18" fmla="*/ 898 w 1691"/>
                <a:gd name="T19" fmla="*/ 1838 h 1900"/>
                <a:gd name="T20" fmla="*/ 959 w 1691"/>
                <a:gd name="T21" fmla="*/ 1705 h 1900"/>
                <a:gd name="T22" fmla="*/ 792 w 1691"/>
                <a:gd name="T23" fmla="*/ 1557 h 1900"/>
                <a:gd name="T24" fmla="*/ 432 w 1691"/>
                <a:gd name="T25" fmla="*/ 1402 h 1900"/>
                <a:gd name="T26" fmla="*/ 177 w 1691"/>
                <a:gd name="T27" fmla="*/ 1402 h 1900"/>
                <a:gd name="T28" fmla="*/ 127 w 1691"/>
                <a:gd name="T29" fmla="*/ 1318 h 1900"/>
                <a:gd name="T30" fmla="*/ 0 w 1691"/>
                <a:gd name="T31" fmla="*/ 1130 h 1900"/>
                <a:gd name="T32" fmla="*/ 17 w 1691"/>
                <a:gd name="T33" fmla="*/ 903 h 1900"/>
                <a:gd name="T34" fmla="*/ 66 w 1691"/>
                <a:gd name="T35" fmla="*/ 759 h 1900"/>
                <a:gd name="T36" fmla="*/ 33 w 1691"/>
                <a:gd name="T37" fmla="*/ 604 h 1900"/>
                <a:gd name="T38" fmla="*/ 100 w 1691"/>
                <a:gd name="T39" fmla="*/ 598 h 1900"/>
                <a:gd name="T40" fmla="*/ 116 w 1691"/>
                <a:gd name="T41" fmla="*/ 581 h 1900"/>
                <a:gd name="T42" fmla="*/ 122 w 1691"/>
                <a:gd name="T43" fmla="*/ 437 h 1900"/>
                <a:gd name="T44" fmla="*/ 194 w 1691"/>
                <a:gd name="T45" fmla="*/ 332 h 1900"/>
                <a:gd name="T46" fmla="*/ 260 w 1691"/>
                <a:gd name="T47" fmla="*/ 232 h 1900"/>
                <a:gd name="T48" fmla="*/ 332 w 1691"/>
                <a:gd name="T49" fmla="*/ 216 h 1900"/>
                <a:gd name="T50" fmla="*/ 410 w 1691"/>
                <a:gd name="T51" fmla="*/ 238 h 1900"/>
                <a:gd name="T52" fmla="*/ 499 w 1691"/>
                <a:gd name="T53" fmla="*/ 138 h 1900"/>
                <a:gd name="T54" fmla="*/ 526 w 1691"/>
                <a:gd name="T55" fmla="*/ 11 h 1900"/>
                <a:gd name="T56" fmla="*/ 671 w 1691"/>
                <a:gd name="T57" fmla="*/ 27 h 1900"/>
                <a:gd name="T58" fmla="*/ 804 w 1691"/>
                <a:gd name="T59" fmla="*/ 27 h 1900"/>
                <a:gd name="T60" fmla="*/ 864 w 1691"/>
                <a:gd name="T61" fmla="*/ 121 h 1900"/>
                <a:gd name="T62" fmla="*/ 1031 w 1691"/>
                <a:gd name="T63" fmla="*/ 144 h 1900"/>
                <a:gd name="T64" fmla="*/ 1103 w 1691"/>
                <a:gd name="T65" fmla="*/ 127 h 1900"/>
                <a:gd name="T66" fmla="*/ 937 w 1691"/>
                <a:gd name="T67" fmla="*/ 188 h 1900"/>
                <a:gd name="T68" fmla="*/ 665 w 1691"/>
                <a:gd name="T69" fmla="*/ 244 h 1900"/>
                <a:gd name="T70" fmla="*/ 731 w 1691"/>
                <a:gd name="T71" fmla="*/ 371 h 1900"/>
                <a:gd name="T72" fmla="*/ 632 w 1691"/>
                <a:gd name="T73" fmla="*/ 399 h 1900"/>
                <a:gd name="T74" fmla="*/ 549 w 1691"/>
                <a:gd name="T75" fmla="*/ 382 h 1900"/>
                <a:gd name="T76" fmla="*/ 299 w 1691"/>
                <a:gd name="T77" fmla="*/ 410 h 1900"/>
                <a:gd name="T78" fmla="*/ 183 w 1691"/>
                <a:gd name="T79" fmla="*/ 709 h 1900"/>
                <a:gd name="T80" fmla="*/ 260 w 1691"/>
                <a:gd name="T81" fmla="*/ 919 h 1900"/>
                <a:gd name="T82" fmla="*/ 377 w 1691"/>
                <a:gd name="T83" fmla="*/ 986 h 1900"/>
                <a:gd name="T84" fmla="*/ 460 w 1691"/>
                <a:gd name="T85" fmla="*/ 1124 h 1900"/>
                <a:gd name="T86" fmla="*/ 571 w 1691"/>
                <a:gd name="T87" fmla="*/ 1174 h 1900"/>
                <a:gd name="T88" fmla="*/ 687 w 1691"/>
                <a:gd name="T89" fmla="*/ 1097 h 1900"/>
                <a:gd name="T90" fmla="*/ 964 w 1691"/>
                <a:gd name="T91" fmla="*/ 969 h 1900"/>
                <a:gd name="T92" fmla="*/ 1075 w 1691"/>
                <a:gd name="T93" fmla="*/ 964 h 1900"/>
                <a:gd name="T94" fmla="*/ 1258 w 1691"/>
                <a:gd name="T95" fmla="*/ 886 h 1900"/>
                <a:gd name="T96" fmla="*/ 1419 w 1691"/>
                <a:gd name="T97" fmla="*/ 875 h 1900"/>
                <a:gd name="T98" fmla="*/ 1590 w 1691"/>
                <a:gd name="T99" fmla="*/ 820 h 1900"/>
                <a:gd name="T100" fmla="*/ 1635 w 1691"/>
                <a:gd name="T101" fmla="*/ 953 h 1900"/>
                <a:gd name="T102" fmla="*/ 1552 w 1691"/>
                <a:gd name="T103" fmla="*/ 991 h 1900"/>
                <a:gd name="T104" fmla="*/ 1463 w 1691"/>
                <a:gd name="T105" fmla="*/ 953 h 1900"/>
                <a:gd name="T106" fmla="*/ 1197 w 1691"/>
                <a:gd name="T107" fmla="*/ 1219 h 1900"/>
                <a:gd name="T108" fmla="*/ 1025 w 1691"/>
                <a:gd name="T109" fmla="*/ 1318 h 1900"/>
                <a:gd name="T110" fmla="*/ 876 w 1691"/>
                <a:gd name="T111" fmla="*/ 1468 h 1900"/>
                <a:gd name="T112" fmla="*/ 986 w 1691"/>
                <a:gd name="T113" fmla="*/ 1601 h 1900"/>
                <a:gd name="T114" fmla="*/ 1042 w 1691"/>
                <a:gd name="T115" fmla="*/ 1728 h 1900"/>
                <a:gd name="T116" fmla="*/ 1142 w 1691"/>
                <a:gd name="T117" fmla="*/ 1794 h 1900"/>
                <a:gd name="T118" fmla="*/ 1147 w 1691"/>
                <a:gd name="T119" fmla="*/ 1844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1" h="1900">
                  <a:moveTo>
                    <a:pt x="1563" y="1141"/>
                  </a:moveTo>
                  <a:lnTo>
                    <a:pt x="1563" y="1141"/>
                  </a:lnTo>
                  <a:cubicBezTo>
                    <a:pt x="1552" y="1113"/>
                    <a:pt x="1552" y="1102"/>
                    <a:pt x="1552" y="1075"/>
                  </a:cubicBezTo>
                  <a:cubicBezTo>
                    <a:pt x="1541" y="1069"/>
                    <a:pt x="1541" y="1069"/>
                    <a:pt x="1529" y="1069"/>
                  </a:cubicBezTo>
                  <a:cubicBezTo>
                    <a:pt x="1507" y="1069"/>
                    <a:pt x="1491" y="1080"/>
                    <a:pt x="1469" y="1080"/>
                  </a:cubicBezTo>
                  <a:cubicBezTo>
                    <a:pt x="1408" y="1080"/>
                    <a:pt x="1408" y="1080"/>
                    <a:pt x="1408" y="1080"/>
                  </a:cubicBezTo>
                  <a:cubicBezTo>
                    <a:pt x="1391" y="1102"/>
                    <a:pt x="1391" y="1124"/>
                    <a:pt x="1380" y="1152"/>
                  </a:cubicBezTo>
                  <a:cubicBezTo>
                    <a:pt x="1380" y="1163"/>
                    <a:pt x="1380" y="1163"/>
                    <a:pt x="1380" y="1163"/>
                  </a:cubicBezTo>
                  <a:cubicBezTo>
                    <a:pt x="1391" y="1163"/>
                    <a:pt x="1396" y="1163"/>
                    <a:pt x="1402" y="1163"/>
                  </a:cubicBezTo>
                  <a:cubicBezTo>
                    <a:pt x="1402" y="1185"/>
                    <a:pt x="1402" y="1202"/>
                    <a:pt x="1402" y="1224"/>
                  </a:cubicBezTo>
                  <a:cubicBezTo>
                    <a:pt x="1408" y="1224"/>
                    <a:pt x="1413" y="1230"/>
                    <a:pt x="1413" y="1230"/>
                  </a:cubicBezTo>
                  <a:cubicBezTo>
                    <a:pt x="1435" y="1230"/>
                    <a:pt x="1441" y="1208"/>
                    <a:pt x="1452" y="1197"/>
                  </a:cubicBezTo>
                  <a:cubicBezTo>
                    <a:pt x="1480" y="1169"/>
                    <a:pt x="1496" y="1152"/>
                    <a:pt x="1535" y="1141"/>
                  </a:cubicBezTo>
                  <a:cubicBezTo>
                    <a:pt x="1535" y="1147"/>
                    <a:pt x="1541" y="1147"/>
                    <a:pt x="1541" y="1158"/>
                  </a:cubicBezTo>
                  <a:cubicBezTo>
                    <a:pt x="1541" y="1202"/>
                    <a:pt x="1541" y="1202"/>
                    <a:pt x="1541" y="1202"/>
                  </a:cubicBezTo>
                  <a:cubicBezTo>
                    <a:pt x="1541" y="1213"/>
                    <a:pt x="1557" y="1213"/>
                    <a:pt x="1563" y="1224"/>
                  </a:cubicBezTo>
                  <a:cubicBezTo>
                    <a:pt x="1568" y="1230"/>
                    <a:pt x="1563" y="1241"/>
                    <a:pt x="1563" y="1252"/>
                  </a:cubicBezTo>
                  <a:cubicBezTo>
                    <a:pt x="1585" y="1252"/>
                    <a:pt x="1585" y="1252"/>
                    <a:pt x="1585" y="1252"/>
                  </a:cubicBezTo>
                  <a:cubicBezTo>
                    <a:pt x="1613" y="1252"/>
                    <a:pt x="1613" y="1219"/>
                    <a:pt x="1635" y="1208"/>
                  </a:cubicBezTo>
                  <a:cubicBezTo>
                    <a:pt x="1651" y="1197"/>
                    <a:pt x="1674" y="1197"/>
                    <a:pt x="1679" y="1174"/>
                  </a:cubicBezTo>
                  <a:cubicBezTo>
                    <a:pt x="1690" y="1147"/>
                    <a:pt x="1685" y="1130"/>
                    <a:pt x="1685" y="1097"/>
                  </a:cubicBezTo>
                  <a:cubicBezTo>
                    <a:pt x="1662" y="1091"/>
                    <a:pt x="1651" y="1086"/>
                    <a:pt x="1629" y="1086"/>
                  </a:cubicBezTo>
                  <a:cubicBezTo>
                    <a:pt x="1618" y="1086"/>
                    <a:pt x="1613" y="1102"/>
                    <a:pt x="1607" y="1108"/>
                  </a:cubicBezTo>
                  <a:cubicBezTo>
                    <a:pt x="1596" y="1130"/>
                    <a:pt x="1585" y="1136"/>
                    <a:pt x="1563" y="1141"/>
                  </a:cubicBezTo>
                  <a:close/>
                  <a:moveTo>
                    <a:pt x="1164" y="1888"/>
                  </a:moveTo>
                  <a:lnTo>
                    <a:pt x="1164" y="1888"/>
                  </a:lnTo>
                  <a:lnTo>
                    <a:pt x="1164" y="1888"/>
                  </a:lnTo>
                  <a:cubicBezTo>
                    <a:pt x="1153" y="1894"/>
                    <a:pt x="1153" y="1899"/>
                    <a:pt x="1147" y="1899"/>
                  </a:cubicBezTo>
                  <a:cubicBezTo>
                    <a:pt x="1092" y="1899"/>
                    <a:pt x="1070" y="1866"/>
                    <a:pt x="1020" y="1855"/>
                  </a:cubicBezTo>
                  <a:cubicBezTo>
                    <a:pt x="975" y="1844"/>
                    <a:pt x="942" y="1855"/>
                    <a:pt x="898" y="1838"/>
                  </a:cubicBezTo>
                  <a:lnTo>
                    <a:pt x="898" y="1838"/>
                  </a:lnTo>
                  <a:cubicBezTo>
                    <a:pt x="914" y="1805"/>
                    <a:pt x="920" y="1783"/>
                    <a:pt x="937" y="1750"/>
                  </a:cubicBezTo>
                  <a:cubicBezTo>
                    <a:pt x="948" y="1733"/>
                    <a:pt x="959" y="1722"/>
                    <a:pt x="959" y="1705"/>
                  </a:cubicBezTo>
                  <a:cubicBezTo>
                    <a:pt x="959" y="1661"/>
                    <a:pt x="925" y="1644"/>
                    <a:pt x="887" y="1623"/>
                  </a:cubicBezTo>
                  <a:cubicBezTo>
                    <a:pt x="859" y="1601"/>
                    <a:pt x="848" y="1590"/>
                    <a:pt x="815" y="1573"/>
                  </a:cubicBezTo>
                  <a:cubicBezTo>
                    <a:pt x="804" y="1568"/>
                    <a:pt x="804" y="1557"/>
                    <a:pt x="792" y="1557"/>
                  </a:cubicBezTo>
                  <a:cubicBezTo>
                    <a:pt x="632" y="1557"/>
                    <a:pt x="632" y="1557"/>
                    <a:pt x="632" y="1557"/>
                  </a:cubicBezTo>
                  <a:cubicBezTo>
                    <a:pt x="571" y="1557"/>
                    <a:pt x="532" y="1535"/>
                    <a:pt x="493" y="1490"/>
                  </a:cubicBezTo>
                  <a:cubicBezTo>
                    <a:pt x="465" y="1462"/>
                    <a:pt x="454" y="1435"/>
                    <a:pt x="432" y="1402"/>
                  </a:cubicBezTo>
                  <a:cubicBezTo>
                    <a:pt x="416" y="1379"/>
                    <a:pt x="410" y="1352"/>
                    <a:pt x="388" y="1352"/>
                  </a:cubicBezTo>
                  <a:cubicBezTo>
                    <a:pt x="332" y="1352"/>
                    <a:pt x="327" y="1435"/>
                    <a:pt x="272" y="1435"/>
                  </a:cubicBezTo>
                  <a:cubicBezTo>
                    <a:pt x="233" y="1435"/>
                    <a:pt x="199" y="1435"/>
                    <a:pt x="177" y="1402"/>
                  </a:cubicBezTo>
                  <a:cubicBezTo>
                    <a:pt x="172" y="1402"/>
                    <a:pt x="172" y="1396"/>
                    <a:pt x="166" y="1396"/>
                  </a:cubicBezTo>
                  <a:lnTo>
                    <a:pt x="166" y="1396"/>
                  </a:lnTo>
                  <a:cubicBezTo>
                    <a:pt x="150" y="1368"/>
                    <a:pt x="144" y="1346"/>
                    <a:pt x="127" y="1318"/>
                  </a:cubicBezTo>
                  <a:cubicBezTo>
                    <a:pt x="105" y="1280"/>
                    <a:pt x="89" y="1257"/>
                    <a:pt x="61" y="1219"/>
                  </a:cubicBezTo>
                  <a:cubicBezTo>
                    <a:pt x="50" y="1197"/>
                    <a:pt x="39" y="1185"/>
                    <a:pt x="22" y="1158"/>
                  </a:cubicBezTo>
                  <a:cubicBezTo>
                    <a:pt x="17" y="1147"/>
                    <a:pt x="0" y="1141"/>
                    <a:pt x="0" y="1130"/>
                  </a:cubicBezTo>
                  <a:cubicBezTo>
                    <a:pt x="0" y="1108"/>
                    <a:pt x="11" y="1097"/>
                    <a:pt x="17" y="1075"/>
                  </a:cubicBezTo>
                  <a:cubicBezTo>
                    <a:pt x="28" y="1047"/>
                    <a:pt x="28" y="1030"/>
                    <a:pt x="28" y="1003"/>
                  </a:cubicBezTo>
                  <a:cubicBezTo>
                    <a:pt x="28" y="964"/>
                    <a:pt x="28" y="942"/>
                    <a:pt x="17" y="903"/>
                  </a:cubicBezTo>
                  <a:lnTo>
                    <a:pt x="17" y="903"/>
                  </a:lnTo>
                  <a:cubicBezTo>
                    <a:pt x="22" y="903"/>
                    <a:pt x="22" y="897"/>
                    <a:pt x="28" y="892"/>
                  </a:cubicBezTo>
                  <a:cubicBezTo>
                    <a:pt x="61" y="853"/>
                    <a:pt x="50" y="814"/>
                    <a:pt x="66" y="759"/>
                  </a:cubicBezTo>
                  <a:cubicBezTo>
                    <a:pt x="78" y="725"/>
                    <a:pt x="72" y="703"/>
                    <a:pt x="83" y="670"/>
                  </a:cubicBezTo>
                  <a:cubicBezTo>
                    <a:pt x="89" y="653"/>
                    <a:pt x="100" y="648"/>
                    <a:pt x="100" y="637"/>
                  </a:cubicBezTo>
                  <a:cubicBezTo>
                    <a:pt x="100" y="604"/>
                    <a:pt x="61" y="609"/>
                    <a:pt x="33" y="604"/>
                  </a:cubicBezTo>
                  <a:cubicBezTo>
                    <a:pt x="33" y="592"/>
                    <a:pt x="33" y="592"/>
                    <a:pt x="33" y="592"/>
                  </a:cubicBezTo>
                  <a:cubicBezTo>
                    <a:pt x="39" y="581"/>
                    <a:pt x="39" y="570"/>
                    <a:pt x="55" y="570"/>
                  </a:cubicBezTo>
                  <a:cubicBezTo>
                    <a:pt x="72" y="570"/>
                    <a:pt x="78" y="587"/>
                    <a:pt x="100" y="598"/>
                  </a:cubicBezTo>
                  <a:cubicBezTo>
                    <a:pt x="100" y="604"/>
                    <a:pt x="100" y="609"/>
                    <a:pt x="105" y="609"/>
                  </a:cubicBezTo>
                  <a:cubicBezTo>
                    <a:pt x="105" y="609"/>
                    <a:pt x="105" y="604"/>
                    <a:pt x="111" y="604"/>
                  </a:cubicBezTo>
                  <a:cubicBezTo>
                    <a:pt x="111" y="592"/>
                    <a:pt x="116" y="592"/>
                    <a:pt x="116" y="581"/>
                  </a:cubicBezTo>
                  <a:cubicBezTo>
                    <a:pt x="116" y="532"/>
                    <a:pt x="116" y="532"/>
                    <a:pt x="116" y="532"/>
                  </a:cubicBezTo>
                  <a:cubicBezTo>
                    <a:pt x="116" y="509"/>
                    <a:pt x="89" y="504"/>
                    <a:pt x="89" y="476"/>
                  </a:cubicBezTo>
                  <a:cubicBezTo>
                    <a:pt x="89" y="459"/>
                    <a:pt x="122" y="459"/>
                    <a:pt x="122" y="437"/>
                  </a:cubicBezTo>
                  <a:cubicBezTo>
                    <a:pt x="116" y="415"/>
                    <a:pt x="127" y="393"/>
                    <a:pt x="144" y="377"/>
                  </a:cubicBezTo>
                  <a:cubicBezTo>
                    <a:pt x="150" y="371"/>
                    <a:pt x="155" y="360"/>
                    <a:pt x="166" y="354"/>
                  </a:cubicBezTo>
                  <a:cubicBezTo>
                    <a:pt x="177" y="349"/>
                    <a:pt x="194" y="349"/>
                    <a:pt x="194" y="332"/>
                  </a:cubicBezTo>
                  <a:cubicBezTo>
                    <a:pt x="194" y="315"/>
                    <a:pt x="188" y="304"/>
                    <a:pt x="188" y="288"/>
                  </a:cubicBezTo>
                  <a:cubicBezTo>
                    <a:pt x="188" y="271"/>
                    <a:pt x="199" y="271"/>
                    <a:pt x="211" y="266"/>
                  </a:cubicBezTo>
                  <a:cubicBezTo>
                    <a:pt x="233" y="254"/>
                    <a:pt x="238" y="244"/>
                    <a:pt x="260" y="232"/>
                  </a:cubicBezTo>
                  <a:cubicBezTo>
                    <a:pt x="277" y="227"/>
                    <a:pt x="277" y="210"/>
                    <a:pt x="288" y="188"/>
                  </a:cubicBezTo>
                  <a:cubicBezTo>
                    <a:pt x="294" y="177"/>
                    <a:pt x="332" y="99"/>
                    <a:pt x="332" y="155"/>
                  </a:cubicBezTo>
                  <a:cubicBezTo>
                    <a:pt x="332" y="216"/>
                    <a:pt x="332" y="216"/>
                    <a:pt x="332" y="216"/>
                  </a:cubicBezTo>
                  <a:cubicBezTo>
                    <a:pt x="332" y="221"/>
                    <a:pt x="338" y="221"/>
                    <a:pt x="344" y="227"/>
                  </a:cubicBezTo>
                  <a:cubicBezTo>
                    <a:pt x="382" y="227"/>
                    <a:pt x="382" y="227"/>
                    <a:pt x="382" y="227"/>
                  </a:cubicBezTo>
                  <a:cubicBezTo>
                    <a:pt x="393" y="227"/>
                    <a:pt x="399" y="238"/>
                    <a:pt x="410" y="238"/>
                  </a:cubicBezTo>
                  <a:cubicBezTo>
                    <a:pt x="421" y="238"/>
                    <a:pt x="421" y="227"/>
                    <a:pt x="421" y="216"/>
                  </a:cubicBezTo>
                  <a:cubicBezTo>
                    <a:pt x="432" y="199"/>
                    <a:pt x="443" y="188"/>
                    <a:pt x="454" y="171"/>
                  </a:cubicBezTo>
                  <a:cubicBezTo>
                    <a:pt x="465" y="155"/>
                    <a:pt x="482" y="149"/>
                    <a:pt x="499" y="138"/>
                  </a:cubicBezTo>
                  <a:cubicBezTo>
                    <a:pt x="510" y="133"/>
                    <a:pt x="515" y="127"/>
                    <a:pt x="515" y="121"/>
                  </a:cubicBezTo>
                  <a:cubicBezTo>
                    <a:pt x="515" y="99"/>
                    <a:pt x="526" y="88"/>
                    <a:pt x="526" y="66"/>
                  </a:cubicBezTo>
                  <a:cubicBezTo>
                    <a:pt x="526" y="11"/>
                    <a:pt x="526" y="11"/>
                    <a:pt x="526" y="11"/>
                  </a:cubicBezTo>
                  <a:cubicBezTo>
                    <a:pt x="549" y="11"/>
                    <a:pt x="560" y="22"/>
                    <a:pt x="582" y="22"/>
                  </a:cubicBezTo>
                  <a:cubicBezTo>
                    <a:pt x="604" y="22"/>
                    <a:pt x="615" y="0"/>
                    <a:pt x="643" y="0"/>
                  </a:cubicBezTo>
                  <a:cubicBezTo>
                    <a:pt x="654" y="0"/>
                    <a:pt x="659" y="16"/>
                    <a:pt x="671" y="27"/>
                  </a:cubicBezTo>
                  <a:cubicBezTo>
                    <a:pt x="687" y="38"/>
                    <a:pt x="698" y="44"/>
                    <a:pt x="720" y="44"/>
                  </a:cubicBezTo>
                  <a:cubicBezTo>
                    <a:pt x="748" y="44"/>
                    <a:pt x="759" y="16"/>
                    <a:pt x="787" y="16"/>
                  </a:cubicBezTo>
                  <a:cubicBezTo>
                    <a:pt x="792" y="16"/>
                    <a:pt x="804" y="16"/>
                    <a:pt x="804" y="27"/>
                  </a:cubicBezTo>
                  <a:cubicBezTo>
                    <a:pt x="804" y="38"/>
                    <a:pt x="792" y="49"/>
                    <a:pt x="792" y="66"/>
                  </a:cubicBezTo>
                  <a:cubicBezTo>
                    <a:pt x="792" y="88"/>
                    <a:pt x="798" y="121"/>
                    <a:pt x="820" y="121"/>
                  </a:cubicBezTo>
                  <a:cubicBezTo>
                    <a:pt x="864" y="121"/>
                    <a:pt x="864" y="121"/>
                    <a:pt x="864" y="121"/>
                  </a:cubicBezTo>
                  <a:cubicBezTo>
                    <a:pt x="914" y="121"/>
                    <a:pt x="937" y="99"/>
                    <a:pt x="986" y="99"/>
                  </a:cubicBezTo>
                  <a:cubicBezTo>
                    <a:pt x="1009" y="99"/>
                    <a:pt x="1020" y="121"/>
                    <a:pt x="1020" y="138"/>
                  </a:cubicBezTo>
                  <a:cubicBezTo>
                    <a:pt x="1025" y="138"/>
                    <a:pt x="1025" y="144"/>
                    <a:pt x="1031" y="144"/>
                  </a:cubicBezTo>
                  <a:cubicBezTo>
                    <a:pt x="1047" y="144"/>
                    <a:pt x="1053" y="121"/>
                    <a:pt x="1070" y="111"/>
                  </a:cubicBezTo>
                  <a:cubicBezTo>
                    <a:pt x="1081" y="116"/>
                    <a:pt x="1092" y="127"/>
                    <a:pt x="1103" y="127"/>
                  </a:cubicBezTo>
                  <a:lnTo>
                    <a:pt x="1103" y="127"/>
                  </a:lnTo>
                  <a:cubicBezTo>
                    <a:pt x="1103" y="155"/>
                    <a:pt x="1097" y="182"/>
                    <a:pt x="1075" y="182"/>
                  </a:cubicBezTo>
                  <a:cubicBezTo>
                    <a:pt x="970" y="182"/>
                    <a:pt x="970" y="182"/>
                    <a:pt x="970" y="182"/>
                  </a:cubicBezTo>
                  <a:cubicBezTo>
                    <a:pt x="953" y="182"/>
                    <a:pt x="948" y="188"/>
                    <a:pt x="937" y="188"/>
                  </a:cubicBezTo>
                  <a:cubicBezTo>
                    <a:pt x="903" y="188"/>
                    <a:pt x="903" y="188"/>
                    <a:pt x="903" y="188"/>
                  </a:cubicBezTo>
                  <a:cubicBezTo>
                    <a:pt x="853" y="188"/>
                    <a:pt x="826" y="182"/>
                    <a:pt x="781" y="182"/>
                  </a:cubicBezTo>
                  <a:cubicBezTo>
                    <a:pt x="731" y="182"/>
                    <a:pt x="665" y="188"/>
                    <a:pt x="665" y="244"/>
                  </a:cubicBezTo>
                  <a:cubicBezTo>
                    <a:pt x="665" y="249"/>
                    <a:pt x="676" y="249"/>
                    <a:pt x="682" y="260"/>
                  </a:cubicBezTo>
                  <a:cubicBezTo>
                    <a:pt x="687" y="271"/>
                    <a:pt x="693" y="277"/>
                    <a:pt x="698" y="293"/>
                  </a:cubicBezTo>
                  <a:cubicBezTo>
                    <a:pt x="709" y="321"/>
                    <a:pt x="709" y="343"/>
                    <a:pt x="731" y="371"/>
                  </a:cubicBezTo>
                  <a:lnTo>
                    <a:pt x="731" y="371"/>
                  </a:lnTo>
                  <a:cubicBezTo>
                    <a:pt x="682" y="371"/>
                    <a:pt x="682" y="371"/>
                    <a:pt x="682" y="371"/>
                  </a:cubicBezTo>
                  <a:cubicBezTo>
                    <a:pt x="659" y="371"/>
                    <a:pt x="654" y="399"/>
                    <a:pt x="632" y="399"/>
                  </a:cubicBezTo>
                  <a:cubicBezTo>
                    <a:pt x="626" y="399"/>
                    <a:pt x="621" y="393"/>
                    <a:pt x="610" y="393"/>
                  </a:cubicBezTo>
                  <a:cubicBezTo>
                    <a:pt x="598" y="393"/>
                    <a:pt x="593" y="399"/>
                    <a:pt x="582" y="399"/>
                  </a:cubicBezTo>
                  <a:cubicBezTo>
                    <a:pt x="565" y="399"/>
                    <a:pt x="560" y="387"/>
                    <a:pt x="549" y="382"/>
                  </a:cubicBezTo>
                  <a:cubicBezTo>
                    <a:pt x="526" y="365"/>
                    <a:pt x="510" y="365"/>
                    <a:pt x="482" y="354"/>
                  </a:cubicBezTo>
                  <a:cubicBezTo>
                    <a:pt x="465" y="349"/>
                    <a:pt x="454" y="338"/>
                    <a:pt x="438" y="338"/>
                  </a:cubicBezTo>
                  <a:cubicBezTo>
                    <a:pt x="382" y="338"/>
                    <a:pt x="349" y="371"/>
                    <a:pt x="299" y="410"/>
                  </a:cubicBezTo>
                  <a:cubicBezTo>
                    <a:pt x="249" y="454"/>
                    <a:pt x="227" y="498"/>
                    <a:pt x="216" y="565"/>
                  </a:cubicBezTo>
                  <a:cubicBezTo>
                    <a:pt x="211" y="604"/>
                    <a:pt x="183" y="615"/>
                    <a:pt x="183" y="648"/>
                  </a:cubicBezTo>
                  <a:cubicBezTo>
                    <a:pt x="183" y="709"/>
                    <a:pt x="183" y="709"/>
                    <a:pt x="183" y="709"/>
                  </a:cubicBezTo>
                  <a:cubicBezTo>
                    <a:pt x="183" y="725"/>
                    <a:pt x="194" y="731"/>
                    <a:pt x="199" y="742"/>
                  </a:cubicBezTo>
                  <a:cubicBezTo>
                    <a:pt x="211" y="786"/>
                    <a:pt x="211" y="809"/>
                    <a:pt x="227" y="853"/>
                  </a:cubicBezTo>
                  <a:cubicBezTo>
                    <a:pt x="238" y="881"/>
                    <a:pt x="238" y="897"/>
                    <a:pt x="260" y="919"/>
                  </a:cubicBezTo>
                  <a:cubicBezTo>
                    <a:pt x="277" y="947"/>
                    <a:pt x="288" y="969"/>
                    <a:pt x="321" y="969"/>
                  </a:cubicBezTo>
                  <a:cubicBezTo>
                    <a:pt x="332" y="969"/>
                    <a:pt x="338" y="964"/>
                    <a:pt x="344" y="964"/>
                  </a:cubicBezTo>
                  <a:cubicBezTo>
                    <a:pt x="360" y="964"/>
                    <a:pt x="366" y="975"/>
                    <a:pt x="377" y="986"/>
                  </a:cubicBezTo>
                  <a:cubicBezTo>
                    <a:pt x="388" y="991"/>
                    <a:pt x="399" y="991"/>
                    <a:pt x="405" y="1003"/>
                  </a:cubicBezTo>
                  <a:cubicBezTo>
                    <a:pt x="416" y="1025"/>
                    <a:pt x="405" y="1036"/>
                    <a:pt x="410" y="1052"/>
                  </a:cubicBezTo>
                  <a:cubicBezTo>
                    <a:pt x="416" y="1086"/>
                    <a:pt x="438" y="1097"/>
                    <a:pt x="460" y="1124"/>
                  </a:cubicBezTo>
                  <a:cubicBezTo>
                    <a:pt x="471" y="1136"/>
                    <a:pt x="471" y="1158"/>
                    <a:pt x="493" y="1158"/>
                  </a:cubicBezTo>
                  <a:cubicBezTo>
                    <a:pt x="504" y="1158"/>
                    <a:pt x="515" y="1152"/>
                    <a:pt x="526" y="1152"/>
                  </a:cubicBezTo>
                  <a:cubicBezTo>
                    <a:pt x="543" y="1152"/>
                    <a:pt x="549" y="1174"/>
                    <a:pt x="571" y="1174"/>
                  </a:cubicBezTo>
                  <a:cubicBezTo>
                    <a:pt x="593" y="1174"/>
                    <a:pt x="604" y="1174"/>
                    <a:pt x="626" y="1174"/>
                  </a:cubicBezTo>
                  <a:cubicBezTo>
                    <a:pt x="648" y="1174"/>
                    <a:pt x="643" y="1152"/>
                    <a:pt x="654" y="1141"/>
                  </a:cubicBezTo>
                  <a:cubicBezTo>
                    <a:pt x="665" y="1119"/>
                    <a:pt x="671" y="1108"/>
                    <a:pt x="687" y="1097"/>
                  </a:cubicBezTo>
                  <a:cubicBezTo>
                    <a:pt x="715" y="1069"/>
                    <a:pt x="726" y="1052"/>
                    <a:pt x="748" y="1025"/>
                  </a:cubicBezTo>
                  <a:cubicBezTo>
                    <a:pt x="898" y="853"/>
                    <a:pt x="831" y="975"/>
                    <a:pt x="937" y="975"/>
                  </a:cubicBezTo>
                  <a:cubicBezTo>
                    <a:pt x="948" y="975"/>
                    <a:pt x="953" y="969"/>
                    <a:pt x="964" y="969"/>
                  </a:cubicBezTo>
                  <a:cubicBezTo>
                    <a:pt x="981" y="969"/>
                    <a:pt x="986" y="975"/>
                    <a:pt x="997" y="975"/>
                  </a:cubicBezTo>
                  <a:cubicBezTo>
                    <a:pt x="1014" y="975"/>
                    <a:pt x="1020" y="969"/>
                    <a:pt x="1031" y="964"/>
                  </a:cubicBezTo>
                  <a:cubicBezTo>
                    <a:pt x="1047" y="958"/>
                    <a:pt x="1058" y="969"/>
                    <a:pt x="1075" y="964"/>
                  </a:cubicBezTo>
                  <a:cubicBezTo>
                    <a:pt x="1103" y="953"/>
                    <a:pt x="1092" y="914"/>
                    <a:pt x="1119" y="903"/>
                  </a:cubicBezTo>
                  <a:cubicBezTo>
                    <a:pt x="1153" y="892"/>
                    <a:pt x="1169" y="897"/>
                    <a:pt x="1203" y="897"/>
                  </a:cubicBezTo>
                  <a:cubicBezTo>
                    <a:pt x="1225" y="892"/>
                    <a:pt x="1236" y="886"/>
                    <a:pt x="1258" y="886"/>
                  </a:cubicBezTo>
                  <a:cubicBezTo>
                    <a:pt x="1297" y="886"/>
                    <a:pt x="1313" y="908"/>
                    <a:pt x="1352" y="908"/>
                  </a:cubicBezTo>
                  <a:cubicBezTo>
                    <a:pt x="1396" y="908"/>
                    <a:pt x="1396" y="908"/>
                    <a:pt x="1396" y="908"/>
                  </a:cubicBezTo>
                  <a:cubicBezTo>
                    <a:pt x="1413" y="908"/>
                    <a:pt x="1419" y="892"/>
                    <a:pt x="1419" y="875"/>
                  </a:cubicBezTo>
                  <a:cubicBezTo>
                    <a:pt x="1308" y="831"/>
                    <a:pt x="1380" y="831"/>
                    <a:pt x="1457" y="825"/>
                  </a:cubicBezTo>
                  <a:cubicBezTo>
                    <a:pt x="1491" y="825"/>
                    <a:pt x="1502" y="803"/>
                    <a:pt x="1535" y="803"/>
                  </a:cubicBezTo>
                  <a:cubicBezTo>
                    <a:pt x="1552" y="803"/>
                    <a:pt x="1568" y="809"/>
                    <a:pt x="1590" y="820"/>
                  </a:cubicBezTo>
                  <a:cubicBezTo>
                    <a:pt x="1613" y="831"/>
                    <a:pt x="1618" y="842"/>
                    <a:pt x="1640" y="858"/>
                  </a:cubicBezTo>
                  <a:cubicBezTo>
                    <a:pt x="1646" y="864"/>
                    <a:pt x="1662" y="870"/>
                    <a:pt x="1662" y="881"/>
                  </a:cubicBezTo>
                  <a:cubicBezTo>
                    <a:pt x="1662" y="914"/>
                    <a:pt x="1646" y="925"/>
                    <a:pt x="1635" y="953"/>
                  </a:cubicBezTo>
                  <a:cubicBezTo>
                    <a:pt x="1635" y="969"/>
                    <a:pt x="1629" y="975"/>
                    <a:pt x="1624" y="991"/>
                  </a:cubicBezTo>
                  <a:cubicBezTo>
                    <a:pt x="1624" y="1008"/>
                    <a:pt x="1618" y="1025"/>
                    <a:pt x="1602" y="1025"/>
                  </a:cubicBezTo>
                  <a:cubicBezTo>
                    <a:pt x="1579" y="1025"/>
                    <a:pt x="1568" y="1003"/>
                    <a:pt x="1552" y="991"/>
                  </a:cubicBezTo>
                  <a:cubicBezTo>
                    <a:pt x="1541" y="986"/>
                    <a:pt x="1535" y="980"/>
                    <a:pt x="1524" y="969"/>
                  </a:cubicBezTo>
                  <a:cubicBezTo>
                    <a:pt x="1513" y="958"/>
                    <a:pt x="1513" y="942"/>
                    <a:pt x="1491" y="942"/>
                  </a:cubicBezTo>
                  <a:cubicBezTo>
                    <a:pt x="1480" y="942"/>
                    <a:pt x="1474" y="953"/>
                    <a:pt x="1463" y="953"/>
                  </a:cubicBezTo>
                  <a:cubicBezTo>
                    <a:pt x="1396" y="964"/>
                    <a:pt x="1363" y="997"/>
                    <a:pt x="1336" y="1052"/>
                  </a:cubicBezTo>
                  <a:cubicBezTo>
                    <a:pt x="1319" y="1080"/>
                    <a:pt x="1297" y="1086"/>
                    <a:pt x="1275" y="1113"/>
                  </a:cubicBezTo>
                  <a:cubicBezTo>
                    <a:pt x="1241" y="1152"/>
                    <a:pt x="1230" y="1174"/>
                    <a:pt x="1197" y="1219"/>
                  </a:cubicBezTo>
                  <a:cubicBezTo>
                    <a:pt x="1175" y="1252"/>
                    <a:pt x="1153" y="1269"/>
                    <a:pt x="1114" y="1291"/>
                  </a:cubicBezTo>
                  <a:cubicBezTo>
                    <a:pt x="1097" y="1296"/>
                    <a:pt x="1086" y="1307"/>
                    <a:pt x="1070" y="1313"/>
                  </a:cubicBezTo>
                  <a:cubicBezTo>
                    <a:pt x="1053" y="1318"/>
                    <a:pt x="1042" y="1307"/>
                    <a:pt x="1025" y="1318"/>
                  </a:cubicBezTo>
                  <a:cubicBezTo>
                    <a:pt x="1003" y="1330"/>
                    <a:pt x="997" y="1352"/>
                    <a:pt x="975" y="1363"/>
                  </a:cubicBezTo>
                  <a:cubicBezTo>
                    <a:pt x="931" y="1390"/>
                    <a:pt x="903" y="1396"/>
                    <a:pt x="859" y="1402"/>
                  </a:cubicBezTo>
                  <a:cubicBezTo>
                    <a:pt x="870" y="1429"/>
                    <a:pt x="864" y="1446"/>
                    <a:pt x="876" y="1468"/>
                  </a:cubicBezTo>
                  <a:cubicBezTo>
                    <a:pt x="892" y="1490"/>
                    <a:pt x="920" y="1496"/>
                    <a:pt x="920" y="1529"/>
                  </a:cubicBezTo>
                  <a:cubicBezTo>
                    <a:pt x="920" y="1535"/>
                    <a:pt x="920" y="1540"/>
                    <a:pt x="920" y="1551"/>
                  </a:cubicBezTo>
                  <a:cubicBezTo>
                    <a:pt x="920" y="1584"/>
                    <a:pt x="981" y="1568"/>
                    <a:pt x="986" y="1601"/>
                  </a:cubicBezTo>
                  <a:cubicBezTo>
                    <a:pt x="992" y="1612"/>
                    <a:pt x="986" y="1618"/>
                    <a:pt x="986" y="1629"/>
                  </a:cubicBezTo>
                  <a:cubicBezTo>
                    <a:pt x="1003" y="1644"/>
                    <a:pt x="1025" y="1644"/>
                    <a:pt x="1031" y="1667"/>
                  </a:cubicBezTo>
                  <a:cubicBezTo>
                    <a:pt x="1036" y="1689"/>
                    <a:pt x="1031" y="1705"/>
                    <a:pt x="1042" y="1728"/>
                  </a:cubicBezTo>
                  <a:cubicBezTo>
                    <a:pt x="1047" y="1750"/>
                    <a:pt x="1081" y="1733"/>
                    <a:pt x="1092" y="1755"/>
                  </a:cubicBezTo>
                  <a:cubicBezTo>
                    <a:pt x="1097" y="1772"/>
                    <a:pt x="1103" y="1800"/>
                    <a:pt x="1125" y="1800"/>
                  </a:cubicBezTo>
                  <a:cubicBezTo>
                    <a:pt x="1130" y="1800"/>
                    <a:pt x="1136" y="1794"/>
                    <a:pt x="1142" y="1794"/>
                  </a:cubicBezTo>
                  <a:cubicBezTo>
                    <a:pt x="1158" y="1794"/>
                    <a:pt x="1158" y="1794"/>
                    <a:pt x="1158" y="1794"/>
                  </a:cubicBezTo>
                  <a:cubicBezTo>
                    <a:pt x="1158" y="1805"/>
                    <a:pt x="1158" y="1805"/>
                    <a:pt x="1158" y="1805"/>
                  </a:cubicBezTo>
                  <a:cubicBezTo>
                    <a:pt x="1158" y="1822"/>
                    <a:pt x="1147" y="1827"/>
                    <a:pt x="1147" y="1844"/>
                  </a:cubicBezTo>
                  <a:cubicBezTo>
                    <a:pt x="1147" y="1861"/>
                    <a:pt x="1147" y="1883"/>
                    <a:pt x="1164" y="188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9EB744FC-E64D-B54C-A7C4-C132F365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3463" y="3343275"/>
              <a:ext cx="355577" cy="114300"/>
            </a:xfrm>
            <a:custGeom>
              <a:avLst/>
              <a:gdLst>
                <a:gd name="T0" fmla="*/ 438 w 987"/>
                <a:gd name="T1" fmla="*/ 0 h 317"/>
                <a:gd name="T2" fmla="*/ 438 w 987"/>
                <a:gd name="T3" fmla="*/ 0 h 317"/>
                <a:gd name="T4" fmla="*/ 410 w 987"/>
                <a:gd name="T5" fmla="*/ 55 h 317"/>
                <a:gd name="T6" fmla="*/ 305 w 987"/>
                <a:gd name="T7" fmla="*/ 55 h 317"/>
                <a:gd name="T8" fmla="*/ 272 w 987"/>
                <a:gd name="T9" fmla="*/ 61 h 317"/>
                <a:gd name="T10" fmla="*/ 238 w 987"/>
                <a:gd name="T11" fmla="*/ 61 h 317"/>
                <a:gd name="T12" fmla="*/ 116 w 987"/>
                <a:gd name="T13" fmla="*/ 55 h 317"/>
                <a:gd name="T14" fmla="*/ 0 w 987"/>
                <a:gd name="T15" fmla="*/ 117 h 317"/>
                <a:gd name="T16" fmla="*/ 17 w 987"/>
                <a:gd name="T17" fmla="*/ 133 h 317"/>
                <a:gd name="T18" fmla="*/ 33 w 987"/>
                <a:gd name="T19" fmla="*/ 166 h 317"/>
                <a:gd name="T20" fmla="*/ 66 w 987"/>
                <a:gd name="T21" fmla="*/ 244 h 317"/>
                <a:gd name="T22" fmla="*/ 66 w 987"/>
                <a:gd name="T23" fmla="*/ 244 h 317"/>
                <a:gd name="T24" fmla="*/ 66 w 987"/>
                <a:gd name="T25" fmla="*/ 244 h 317"/>
                <a:gd name="T26" fmla="*/ 111 w 987"/>
                <a:gd name="T27" fmla="*/ 238 h 317"/>
                <a:gd name="T28" fmla="*/ 155 w 987"/>
                <a:gd name="T29" fmla="*/ 238 h 317"/>
                <a:gd name="T30" fmla="*/ 194 w 987"/>
                <a:gd name="T31" fmla="*/ 205 h 317"/>
                <a:gd name="T32" fmla="*/ 327 w 987"/>
                <a:gd name="T33" fmla="*/ 260 h 317"/>
                <a:gd name="T34" fmla="*/ 410 w 987"/>
                <a:gd name="T35" fmla="*/ 233 h 317"/>
                <a:gd name="T36" fmla="*/ 421 w 987"/>
                <a:gd name="T37" fmla="*/ 238 h 317"/>
                <a:gd name="T38" fmla="*/ 454 w 987"/>
                <a:gd name="T39" fmla="*/ 244 h 317"/>
                <a:gd name="T40" fmla="*/ 482 w 987"/>
                <a:gd name="T41" fmla="*/ 238 h 317"/>
                <a:gd name="T42" fmla="*/ 504 w 987"/>
                <a:gd name="T43" fmla="*/ 244 h 317"/>
                <a:gd name="T44" fmla="*/ 593 w 987"/>
                <a:gd name="T45" fmla="*/ 227 h 317"/>
                <a:gd name="T46" fmla="*/ 770 w 987"/>
                <a:gd name="T47" fmla="*/ 244 h 317"/>
                <a:gd name="T48" fmla="*/ 837 w 987"/>
                <a:gd name="T49" fmla="*/ 255 h 317"/>
                <a:gd name="T50" fmla="*/ 942 w 987"/>
                <a:gd name="T51" fmla="*/ 316 h 317"/>
                <a:gd name="T52" fmla="*/ 970 w 987"/>
                <a:gd name="T53" fmla="*/ 310 h 317"/>
                <a:gd name="T54" fmla="*/ 970 w 987"/>
                <a:gd name="T55" fmla="*/ 310 h 317"/>
                <a:gd name="T56" fmla="*/ 970 w 987"/>
                <a:gd name="T57" fmla="*/ 294 h 317"/>
                <a:gd name="T58" fmla="*/ 986 w 987"/>
                <a:gd name="T59" fmla="*/ 211 h 317"/>
                <a:gd name="T60" fmla="*/ 903 w 987"/>
                <a:gd name="T61" fmla="*/ 105 h 317"/>
                <a:gd name="T62" fmla="*/ 815 w 987"/>
                <a:gd name="T63" fmla="*/ 39 h 317"/>
                <a:gd name="T64" fmla="*/ 815 w 987"/>
                <a:gd name="T65" fmla="*/ 39 h 317"/>
                <a:gd name="T66" fmla="*/ 798 w 987"/>
                <a:gd name="T67" fmla="*/ 33 h 317"/>
                <a:gd name="T68" fmla="*/ 770 w 987"/>
                <a:gd name="T69" fmla="*/ 61 h 317"/>
                <a:gd name="T70" fmla="*/ 743 w 987"/>
                <a:gd name="T71" fmla="*/ 89 h 317"/>
                <a:gd name="T72" fmla="*/ 610 w 987"/>
                <a:gd name="T73" fmla="*/ 17 h 317"/>
                <a:gd name="T74" fmla="*/ 587 w 987"/>
                <a:gd name="T75" fmla="*/ 22 h 317"/>
                <a:gd name="T76" fmla="*/ 510 w 987"/>
                <a:gd name="T77" fmla="*/ 6 h 317"/>
                <a:gd name="T78" fmla="*/ 443 w 987"/>
                <a:gd name="T79" fmla="*/ 6 h 317"/>
                <a:gd name="T80" fmla="*/ 438 w 987"/>
                <a:gd name="T8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7" h="317">
                  <a:moveTo>
                    <a:pt x="438" y="0"/>
                  </a:moveTo>
                  <a:lnTo>
                    <a:pt x="438" y="0"/>
                  </a:lnTo>
                  <a:cubicBezTo>
                    <a:pt x="438" y="28"/>
                    <a:pt x="432" y="55"/>
                    <a:pt x="410" y="55"/>
                  </a:cubicBezTo>
                  <a:cubicBezTo>
                    <a:pt x="305" y="55"/>
                    <a:pt x="305" y="55"/>
                    <a:pt x="305" y="55"/>
                  </a:cubicBezTo>
                  <a:cubicBezTo>
                    <a:pt x="288" y="55"/>
                    <a:pt x="283" y="61"/>
                    <a:pt x="272" y="61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188" y="61"/>
                    <a:pt x="161" y="55"/>
                    <a:pt x="116" y="55"/>
                  </a:cubicBezTo>
                  <a:cubicBezTo>
                    <a:pt x="66" y="55"/>
                    <a:pt x="0" y="61"/>
                    <a:pt x="0" y="117"/>
                  </a:cubicBezTo>
                  <a:cubicBezTo>
                    <a:pt x="0" y="122"/>
                    <a:pt x="11" y="122"/>
                    <a:pt x="17" y="133"/>
                  </a:cubicBezTo>
                  <a:cubicBezTo>
                    <a:pt x="22" y="144"/>
                    <a:pt x="28" y="150"/>
                    <a:pt x="33" y="166"/>
                  </a:cubicBezTo>
                  <a:cubicBezTo>
                    <a:pt x="44" y="194"/>
                    <a:pt x="44" y="216"/>
                    <a:pt x="66" y="244"/>
                  </a:cubicBezTo>
                  <a:lnTo>
                    <a:pt x="66" y="244"/>
                  </a:lnTo>
                  <a:lnTo>
                    <a:pt x="66" y="244"/>
                  </a:lnTo>
                  <a:cubicBezTo>
                    <a:pt x="83" y="244"/>
                    <a:pt x="94" y="238"/>
                    <a:pt x="111" y="238"/>
                  </a:cubicBezTo>
                  <a:cubicBezTo>
                    <a:pt x="155" y="238"/>
                    <a:pt x="155" y="238"/>
                    <a:pt x="155" y="238"/>
                  </a:cubicBezTo>
                  <a:cubicBezTo>
                    <a:pt x="177" y="238"/>
                    <a:pt x="172" y="205"/>
                    <a:pt x="194" y="205"/>
                  </a:cubicBezTo>
                  <a:cubicBezTo>
                    <a:pt x="249" y="205"/>
                    <a:pt x="272" y="260"/>
                    <a:pt x="327" y="260"/>
                  </a:cubicBezTo>
                  <a:cubicBezTo>
                    <a:pt x="360" y="260"/>
                    <a:pt x="377" y="233"/>
                    <a:pt x="410" y="233"/>
                  </a:cubicBezTo>
                  <a:cubicBezTo>
                    <a:pt x="416" y="233"/>
                    <a:pt x="416" y="238"/>
                    <a:pt x="421" y="238"/>
                  </a:cubicBezTo>
                  <a:cubicBezTo>
                    <a:pt x="432" y="244"/>
                    <a:pt x="443" y="238"/>
                    <a:pt x="454" y="244"/>
                  </a:cubicBezTo>
                  <a:cubicBezTo>
                    <a:pt x="465" y="244"/>
                    <a:pt x="471" y="238"/>
                    <a:pt x="482" y="238"/>
                  </a:cubicBezTo>
                  <a:cubicBezTo>
                    <a:pt x="488" y="238"/>
                    <a:pt x="493" y="244"/>
                    <a:pt x="504" y="244"/>
                  </a:cubicBezTo>
                  <a:cubicBezTo>
                    <a:pt x="538" y="244"/>
                    <a:pt x="560" y="227"/>
                    <a:pt x="593" y="227"/>
                  </a:cubicBezTo>
                  <a:cubicBezTo>
                    <a:pt x="665" y="227"/>
                    <a:pt x="704" y="233"/>
                    <a:pt x="770" y="244"/>
                  </a:cubicBezTo>
                  <a:cubicBezTo>
                    <a:pt x="792" y="250"/>
                    <a:pt x="815" y="244"/>
                    <a:pt x="837" y="255"/>
                  </a:cubicBezTo>
                  <a:cubicBezTo>
                    <a:pt x="876" y="277"/>
                    <a:pt x="892" y="316"/>
                    <a:pt x="942" y="316"/>
                  </a:cubicBezTo>
                  <a:cubicBezTo>
                    <a:pt x="953" y="316"/>
                    <a:pt x="964" y="310"/>
                    <a:pt x="970" y="310"/>
                  </a:cubicBezTo>
                  <a:lnTo>
                    <a:pt x="970" y="310"/>
                  </a:lnTo>
                  <a:cubicBezTo>
                    <a:pt x="970" y="305"/>
                    <a:pt x="970" y="299"/>
                    <a:pt x="970" y="294"/>
                  </a:cubicBezTo>
                  <a:cubicBezTo>
                    <a:pt x="970" y="260"/>
                    <a:pt x="986" y="244"/>
                    <a:pt x="986" y="211"/>
                  </a:cubicBezTo>
                  <a:cubicBezTo>
                    <a:pt x="986" y="155"/>
                    <a:pt x="948" y="127"/>
                    <a:pt x="903" y="105"/>
                  </a:cubicBezTo>
                  <a:cubicBezTo>
                    <a:pt x="864" y="89"/>
                    <a:pt x="826" y="78"/>
                    <a:pt x="815" y="39"/>
                  </a:cubicBezTo>
                  <a:lnTo>
                    <a:pt x="815" y="39"/>
                  </a:lnTo>
                  <a:cubicBezTo>
                    <a:pt x="809" y="33"/>
                    <a:pt x="804" y="33"/>
                    <a:pt x="798" y="33"/>
                  </a:cubicBezTo>
                  <a:cubicBezTo>
                    <a:pt x="787" y="44"/>
                    <a:pt x="781" y="50"/>
                    <a:pt x="770" y="61"/>
                  </a:cubicBezTo>
                  <a:cubicBezTo>
                    <a:pt x="759" y="72"/>
                    <a:pt x="754" y="89"/>
                    <a:pt x="743" y="89"/>
                  </a:cubicBezTo>
                  <a:cubicBezTo>
                    <a:pt x="682" y="89"/>
                    <a:pt x="671" y="17"/>
                    <a:pt x="610" y="17"/>
                  </a:cubicBezTo>
                  <a:cubicBezTo>
                    <a:pt x="604" y="17"/>
                    <a:pt x="598" y="22"/>
                    <a:pt x="587" y="22"/>
                  </a:cubicBezTo>
                  <a:cubicBezTo>
                    <a:pt x="554" y="22"/>
                    <a:pt x="543" y="6"/>
                    <a:pt x="510" y="6"/>
                  </a:cubicBezTo>
                  <a:cubicBezTo>
                    <a:pt x="443" y="6"/>
                    <a:pt x="443" y="6"/>
                    <a:pt x="443" y="6"/>
                  </a:cubicBezTo>
                  <a:cubicBezTo>
                    <a:pt x="443" y="6"/>
                    <a:pt x="438" y="6"/>
                    <a:pt x="43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77DFABC3-966F-1848-BAB6-899AF35A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2286" y="2830514"/>
              <a:ext cx="784174" cy="1025525"/>
            </a:xfrm>
            <a:custGeom>
              <a:avLst/>
              <a:gdLst>
                <a:gd name="T0" fmla="*/ 1652 w 2178"/>
                <a:gd name="T1" fmla="*/ 111 h 2849"/>
                <a:gd name="T2" fmla="*/ 1646 w 2178"/>
                <a:gd name="T3" fmla="*/ 55 h 2849"/>
                <a:gd name="T4" fmla="*/ 1618 w 2178"/>
                <a:gd name="T5" fmla="*/ 111 h 2849"/>
                <a:gd name="T6" fmla="*/ 1596 w 2178"/>
                <a:gd name="T7" fmla="*/ 100 h 2849"/>
                <a:gd name="T8" fmla="*/ 1674 w 2178"/>
                <a:gd name="T9" fmla="*/ 354 h 2849"/>
                <a:gd name="T10" fmla="*/ 1546 w 2178"/>
                <a:gd name="T11" fmla="*/ 404 h 2849"/>
                <a:gd name="T12" fmla="*/ 1607 w 2178"/>
                <a:gd name="T13" fmla="*/ 477 h 2849"/>
                <a:gd name="T14" fmla="*/ 1474 w 2178"/>
                <a:gd name="T15" fmla="*/ 349 h 2849"/>
                <a:gd name="T16" fmla="*/ 1485 w 2178"/>
                <a:gd name="T17" fmla="*/ 371 h 2849"/>
                <a:gd name="T18" fmla="*/ 1519 w 2178"/>
                <a:gd name="T19" fmla="*/ 366 h 2849"/>
                <a:gd name="T20" fmla="*/ 843 w 2178"/>
                <a:gd name="T21" fmla="*/ 2416 h 2849"/>
                <a:gd name="T22" fmla="*/ 554 w 2178"/>
                <a:gd name="T23" fmla="*/ 1945 h 2849"/>
                <a:gd name="T24" fmla="*/ 510 w 2178"/>
                <a:gd name="T25" fmla="*/ 1712 h 2849"/>
                <a:gd name="T26" fmla="*/ 111 w 2178"/>
                <a:gd name="T27" fmla="*/ 1623 h 2849"/>
                <a:gd name="T28" fmla="*/ 0 w 2178"/>
                <a:gd name="T29" fmla="*/ 1518 h 2849"/>
                <a:gd name="T30" fmla="*/ 128 w 2178"/>
                <a:gd name="T31" fmla="*/ 1308 h 2849"/>
                <a:gd name="T32" fmla="*/ 216 w 2178"/>
                <a:gd name="T33" fmla="*/ 1224 h 2849"/>
                <a:gd name="T34" fmla="*/ 333 w 2178"/>
                <a:gd name="T35" fmla="*/ 1142 h 2849"/>
                <a:gd name="T36" fmla="*/ 399 w 2178"/>
                <a:gd name="T37" fmla="*/ 925 h 2849"/>
                <a:gd name="T38" fmla="*/ 505 w 2178"/>
                <a:gd name="T39" fmla="*/ 748 h 2849"/>
                <a:gd name="T40" fmla="*/ 560 w 2178"/>
                <a:gd name="T41" fmla="*/ 582 h 2849"/>
                <a:gd name="T42" fmla="*/ 699 w 2178"/>
                <a:gd name="T43" fmla="*/ 537 h 2849"/>
                <a:gd name="T44" fmla="*/ 715 w 2178"/>
                <a:gd name="T45" fmla="*/ 305 h 2849"/>
                <a:gd name="T46" fmla="*/ 804 w 2178"/>
                <a:gd name="T47" fmla="*/ 55 h 2849"/>
                <a:gd name="T48" fmla="*/ 1092 w 2178"/>
                <a:gd name="T49" fmla="*/ 22 h 2849"/>
                <a:gd name="T50" fmla="*/ 1480 w 2178"/>
                <a:gd name="T51" fmla="*/ 50 h 2849"/>
                <a:gd name="T52" fmla="*/ 1502 w 2178"/>
                <a:gd name="T53" fmla="*/ 116 h 2849"/>
                <a:gd name="T54" fmla="*/ 1607 w 2178"/>
                <a:gd name="T55" fmla="*/ 211 h 2849"/>
                <a:gd name="T56" fmla="*/ 1652 w 2178"/>
                <a:gd name="T57" fmla="*/ 316 h 2849"/>
                <a:gd name="T58" fmla="*/ 1474 w 2178"/>
                <a:gd name="T59" fmla="*/ 310 h 2849"/>
                <a:gd name="T60" fmla="*/ 1458 w 2178"/>
                <a:gd name="T61" fmla="*/ 404 h 2849"/>
                <a:gd name="T62" fmla="*/ 1474 w 2178"/>
                <a:gd name="T63" fmla="*/ 482 h 2849"/>
                <a:gd name="T64" fmla="*/ 1557 w 2178"/>
                <a:gd name="T65" fmla="*/ 543 h 2849"/>
                <a:gd name="T66" fmla="*/ 1652 w 2178"/>
                <a:gd name="T67" fmla="*/ 687 h 2849"/>
                <a:gd name="T68" fmla="*/ 1729 w 2178"/>
                <a:gd name="T69" fmla="*/ 936 h 2849"/>
                <a:gd name="T70" fmla="*/ 1834 w 2178"/>
                <a:gd name="T71" fmla="*/ 1191 h 2849"/>
                <a:gd name="T72" fmla="*/ 2050 w 2178"/>
                <a:gd name="T73" fmla="*/ 1335 h 2849"/>
                <a:gd name="T74" fmla="*/ 2133 w 2178"/>
                <a:gd name="T75" fmla="*/ 1496 h 2849"/>
                <a:gd name="T76" fmla="*/ 1944 w 2178"/>
                <a:gd name="T77" fmla="*/ 1518 h 2849"/>
                <a:gd name="T78" fmla="*/ 1729 w 2178"/>
                <a:gd name="T79" fmla="*/ 1396 h 2849"/>
                <a:gd name="T80" fmla="*/ 1768 w 2178"/>
                <a:gd name="T81" fmla="*/ 1524 h 2849"/>
                <a:gd name="T82" fmla="*/ 1585 w 2178"/>
                <a:gd name="T83" fmla="*/ 1701 h 2849"/>
                <a:gd name="T84" fmla="*/ 1513 w 2178"/>
                <a:gd name="T85" fmla="*/ 1906 h 2849"/>
                <a:gd name="T86" fmla="*/ 1535 w 2178"/>
                <a:gd name="T87" fmla="*/ 2078 h 2849"/>
                <a:gd name="T88" fmla="*/ 1546 w 2178"/>
                <a:gd name="T89" fmla="*/ 2167 h 2849"/>
                <a:gd name="T90" fmla="*/ 1491 w 2178"/>
                <a:gd name="T91" fmla="*/ 2250 h 2849"/>
                <a:gd name="T92" fmla="*/ 1369 w 2178"/>
                <a:gd name="T93" fmla="*/ 2316 h 2849"/>
                <a:gd name="T94" fmla="*/ 1247 w 2178"/>
                <a:gd name="T95" fmla="*/ 2421 h 2849"/>
                <a:gd name="T96" fmla="*/ 1081 w 2178"/>
                <a:gd name="T97" fmla="*/ 2721 h 2849"/>
                <a:gd name="T98" fmla="*/ 1081 w 2178"/>
                <a:gd name="T99" fmla="*/ 2815 h 2849"/>
                <a:gd name="T100" fmla="*/ 1147 w 2178"/>
                <a:gd name="T101" fmla="*/ 2848 h 2849"/>
                <a:gd name="T102" fmla="*/ 931 w 2178"/>
                <a:gd name="T103" fmla="*/ 2687 h 2849"/>
                <a:gd name="T104" fmla="*/ 843 w 2178"/>
                <a:gd name="T105" fmla="*/ 2416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8" h="2849">
                  <a:moveTo>
                    <a:pt x="1596" y="72"/>
                  </a:moveTo>
                  <a:lnTo>
                    <a:pt x="1596" y="72"/>
                  </a:lnTo>
                  <a:cubicBezTo>
                    <a:pt x="1596" y="78"/>
                    <a:pt x="1613" y="83"/>
                    <a:pt x="1618" y="83"/>
                  </a:cubicBezTo>
                  <a:cubicBezTo>
                    <a:pt x="1630" y="94"/>
                    <a:pt x="1641" y="100"/>
                    <a:pt x="1652" y="111"/>
                  </a:cubicBezTo>
                  <a:cubicBezTo>
                    <a:pt x="1668" y="133"/>
                    <a:pt x="1679" y="144"/>
                    <a:pt x="1702" y="155"/>
                  </a:cubicBezTo>
                  <a:cubicBezTo>
                    <a:pt x="1707" y="144"/>
                    <a:pt x="1713" y="138"/>
                    <a:pt x="1713" y="127"/>
                  </a:cubicBezTo>
                  <a:cubicBezTo>
                    <a:pt x="1713" y="83"/>
                    <a:pt x="1713" y="83"/>
                    <a:pt x="1713" y="83"/>
                  </a:cubicBezTo>
                  <a:cubicBezTo>
                    <a:pt x="1685" y="83"/>
                    <a:pt x="1674" y="61"/>
                    <a:pt x="1646" y="55"/>
                  </a:cubicBezTo>
                  <a:cubicBezTo>
                    <a:pt x="1635" y="50"/>
                    <a:pt x="1630" y="55"/>
                    <a:pt x="1618" y="61"/>
                  </a:cubicBezTo>
                  <a:cubicBezTo>
                    <a:pt x="1607" y="61"/>
                    <a:pt x="1596" y="61"/>
                    <a:pt x="1596" y="72"/>
                  </a:cubicBezTo>
                  <a:close/>
                  <a:moveTo>
                    <a:pt x="1618" y="111"/>
                  </a:moveTo>
                  <a:lnTo>
                    <a:pt x="1618" y="111"/>
                  </a:lnTo>
                  <a:cubicBezTo>
                    <a:pt x="1630" y="116"/>
                    <a:pt x="1646" y="133"/>
                    <a:pt x="1646" y="150"/>
                  </a:cubicBezTo>
                  <a:cubicBezTo>
                    <a:pt x="1646" y="160"/>
                    <a:pt x="1635" y="166"/>
                    <a:pt x="1618" y="166"/>
                  </a:cubicBezTo>
                  <a:cubicBezTo>
                    <a:pt x="1602" y="166"/>
                    <a:pt x="1580" y="155"/>
                    <a:pt x="1580" y="138"/>
                  </a:cubicBezTo>
                  <a:cubicBezTo>
                    <a:pt x="1580" y="122"/>
                    <a:pt x="1591" y="116"/>
                    <a:pt x="1596" y="100"/>
                  </a:cubicBezTo>
                  <a:cubicBezTo>
                    <a:pt x="1607" y="100"/>
                    <a:pt x="1607" y="105"/>
                    <a:pt x="1618" y="111"/>
                  </a:cubicBezTo>
                  <a:close/>
                  <a:moveTo>
                    <a:pt x="1679" y="344"/>
                  </a:moveTo>
                  <a:lnTo>
                    <a:pt x="1679" y="344"/>
                  </a:lnTo>
                  <a:cubicBezTo>
                    <a:pt x="1674" y="354"/>
                    <a:pt x="1674" y="354"/>
                    <a:pt x="1674" y="354"/>
                  </a:cubicBezTo>
                  <a:cubicBezTo>
                    <a:pt x="1718" y="410"/>
                    <a:pt x="1746" y="354"/>
                    <a:pt x="1679" y="344"/>
                  </a:cubicBezTo>
                  <a:close/>
                  <a:moveTo>
                    <a:pt x="1591" y="404"/>
                  </a:moveTo>
                  <a:lnTo>
                    <a:pt x="1591" y="404"/>
                  </a:lnTo>
                  <a:cubicBezTo>
                    <a:pt x="1574" y="404"/>
                    <a:pt x="1563" y="410"/>
                    <a:pt x="1546" y="404"/>
                  </a:cubicBezTo>
                  <a:cubicBezTo>
                    <a:pt x="1546" y="421"/>
                    <a:pt x="1546" y="421"/>
                    <a:pt x="1546" y="421"/>
                  </a:cubicBezTo>
                  <a:cubicBezTo>
                    <a:pt x="1546" y="432"/>
                    <a:pt x="1557" y="438"/>
                    <a:pt x="1563" y="443"/>
                  </a:cubicBezTo>
                  <a:cubicBezTo>
                    <a:pt x="1574" y="454"/>
                    <a:pt x="1580" y="471"/>
                    <a:pt x="1596" y="477"/>
                  </a:cubicBezTo>
                  <a:cubicBezTo>
                    <a:pt x="1607" y="477"/>
                    <a:pt x="1607" y="477"/>
                    <a:pt x="1607" y="477"/>
                  </a:cubicBezTo>
                  <a:cubicBezTo>
                    <a:pt x="1607" y="454"/>
                    <a:pt x="1613" y="443"/>
                    <a:pt x="1613" y="426"/>
                  </a:cubicBezTo>
                  <a:cubicBezTo>
                    <a:pt x="1613" y="410"/>
                    <a:pt x="1602" y="404"/>
                    <a:pt x="1591" y="404"/>
                  </a:cubicBezTo>
                  <a:close/>
                  <a:moveTo>
                    <a:pt x="1474" y="349"/>
                  </a:moveTo>
                  <a:lnTo>
                    <a:pt x="1474" y="349"/>
                  </a:lnTo>
                  <a:cubicBezTo>
                    <a:pt x="1458" y="344"/>
                    <a:pt x="1452" y="338"/>
                    <a:pt x="1436" y="338"/>
                  </a:cubicBezTo>
                  <a:cubicBezTo>
                    <a:pt x="1419" y="338"/>
                    <a:pt x="1419" y="338"/>
                    <a:pt x="1419" y="338"/>
                  </a:cubicBezTo>
                  <a:cubicBezTo>
                    <a:pt x="1419" y="349"/>
                    <a:pt x="1419" y="349"/>
                    <a:pt x="1419" y="349"/>
                  </a:cubicBezTo>
                  <a:cubicBezTo>
                    <a:pt x="1436" y="371"/>
                    <a:pt x="1458" y="371"/>
                    <a:pt x="1485" y="371"/>
                  </a:cubicBezTo>
                  <a:cubicBezTo>
                    <a:pt x="1502" y="377"/>
                    <a:pt x="1508" y="388"/>
                    <a:pt x="1524" y="388"/>
                  </a:cubicBezTo>
                  <a:cubicBezTo>
                    <a:pt x="1530" y="388"/>
                    <a:pt x="1535" y="388"/>
                    <a:pt x="1546" y="388"/>
                  </a:cubicBezTo>
                  <a:cubicBezTo>
                    <a:pt x="1546" y="377"/>
                    <a:pt x="1546" y="377"/>
                    <a:pt x="1546" y="377"/>
                  </a:cubicBezTo>
                  <a:cubicBezTo>
                    <a:pt x="1541" y="371"/>
                    <a:pt x="1530" y="366"/>
                    <a:pt x="1519" y="366"/>
                  </a:cubicBezTo>
                  <a:cubicBezTo>
                    <a:pt x="1502" y="360"/>
                    <a:pt x="1497" y="349"/>
                    <a:pt x="1474" y="349"/>
                  </a:cubicBezTo>
                  <a:close/>
                  <a:moveTo>
                    <a:pt x="843" y="2416"/>
                  </a:moveTo>
                  <a:lnTo>
                    <a:pt x="843" y="2416"/>
                  </a:lnTo>
                  <a:lnTo>
                    <a:pt x="843" y="2416"/>
                  </a:lnTo>
                  <a:cubicBezTo>
                    <a:pt x="837" y="2405"/>
                    <a:pt x="832" y="2399"/>
                    <a:pt x="832" y="2383"/>
                  </a:cubicBezTo>
                  <a:cubicBezTo>
                    <a:pt x="815" y="2288"/>
                    <a:pt x="743" y="2261"/>
                    <a:pt x="665" y="2205"/>
                  </a:cubicBezTo>
                  <a:cubicBezTo>
                    <a:pt x="626" y="2178"/>
                    <a:pt x="632" y="2144"/>
                    <a:pt x="621" y="2100"/>
                  </a:cubicBezTo>
                  <a:cubicBezTo>
                    <a:pt x="610" y="2034"/>
                    <a:pt x="604" y="1989"/>
                    <a:pt x="554" y="1945"/>
                  </a:cubicBezTo>
                  <a:cubicBezTo>
                    <a:pt x="543" y="1934"/>
                    <a:pt x="527" y="1939"/>
                    <a:pt x="516" y="1928"/>
                  </a:cubicBezTo>
                  <a:cubicBezTo>
                    <a:pt x="499" y="1906"/>
                    <a:pt x="516" y="1884"/>
                    <a:pt x="505" y="1856"/>
                  </a:cubicBezTo>
                  <a:cubicBezTo>
                    <a:pt x="493" y="1840"/>
                    <a:pt x="477" y="1829"/>
                    <a:pt x="477" y="1812"/>
                  </a:cubicBezTo>
                  <a:cubicBezTo>
                    <a:pt x="477" y="1768"/>
                    <a:pt x="510" y="1751"/>
                    <a:pt x="510" y="1712"/>
                  </a:cubicBezTo>
                  <a:cubicBezTo>
                    <a:pt x="510" y="1684"/>
                    <a:pt x="493" y="1674"/>
                    <a:pt x="488" y="1646"/>
                  </a:cubicBezTo>
                  <a:cubicBezTo>
                    <a:pt x="477" y="1618"/>
                    <a:pt x="460" y="1590"/>
                    <a:pt x="433" y="1590"/>
                  </a:cubicBezTo>
                  <a:cubicBezTo>
                    <a:pt x="383" y="1590"/>
                    <a:pt x="383" y="1590"/>
                    <a:pt x="383" y="1590"/>
                  </a:cubicBezTo>
                  <a:cubicBezTo>
                    <a:pt x="277" y="1590"/>
                    <a:pt x="216" y="1623"/>
                    <a:pt x="111" y="1623"/>
                  </a:cubicBezTo>
                  <a:cubicBezTo>
                    <a:pt x="78" y="1623"/>
                    <a:pt x="78" y="1623"/>
                    <a:pt x="78" y="1623"/>
                  </a:cubicBezTo>
                  <a:cubicBezTo>
                    <a:pt x="50" y="1623"/>
                    <a:pt x="39" y="1607"/>
                    <a:pt x="11" y="1607"/>
                  </a:cubicBezTo>
                  <a:lnTo>
                    <a:pt x="11" y="1607"/>
                  </a:lnTo>
                  <a:cubicBezTo>
                    <a:pt x="11" y="1574"/>
                    <a:pt x="0" y="1551"/>
                    <a:pt x="0" y="1518"/>
                  </a:cubicBezTo>
                  <a:cubicBezTo>
                    <a:pt x="0" y="1474"/>
                    <a:pt x="0" y="1474"/>
                    <a:pt x="0" y="1474"/>
                  </a:cubicBezTo>
                  <a:cubicBezTo>
                    <a:pt x="0" y="1457"/>
                    <a:pt x="17" y="1452"/>
                    <a:pt x="28" y="1441"/>
                  </a:cubicBezTo>
                  <a:cubicBezTo>
                    <a:pt x="50" y="1418"/>
                    <a:pt x="67" y="1413"/>
                    <a:pt x="89" y="1396"/>
                  </a:cubicBezTo>
                  <a:cubicBezTo>
                    <a:pt x="122" y="1374"/>
                    <a:pt x="128" y="1346"/>
                    <a:pt x="128" y="1308"/>
                  </a:cubicBezTo>
                  <a:cubicBezTo>
                    <a:pt x="128" y="1280"/>
                    <a:pt x="122" y="1263"/>
                    <a:pt x="122" y="1236"/>
                  </a:cubicBezTo>
                  <a:lnTo>
                    <a:pt x="122" y="1236"/>
                  </a:lnTo>
                  <a:cubicBezTo>
                    <a:pt x="139" y="1230"/>
                    <a:pt x="155" y="1224"/>
                    <a:pt x="178" y="1224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27" y="1224"/>
                    <a:pt x="227" y="1236"/>
                    <a:pt x="239" y="1236"/>
                  </a:cubicBezTo>
                  <a:cubicBezTo>
                    <a:pt x="283" y="1236"/>
                    <a:pt x="283" y="1236"/>
                    <a:pt x="283" y="1236"/>
                  </a:cubicBezTo>
                  <a:cubicBezTo>
                    <a:pt x="300" y="1236"/>
                    <a:pt x="300" y="1219"/>
                    <a:pt x="305" y="1208"/>
                  </a:cubicBezTo>
                  <a:cubicBezTo>
                    <a:pt x="322" y="1186"/>
                    <a:pt x="327" y="1169"/>
                    <a:pt x="333" y="1142"/>
                  </a:cubicBezTo>
                  <a:cubicBezTo>
                    <a:pt x="344" y="1114"/>
                    <a:pt x="355" y="1097"/>
                    <a:pt x="377" y="1075"/>
                  </a:cubicBezTo>
                  <a:cubicBezTo>
                    <a:pt x="388" y="1069"/>
                    <a:pt x="394" y="1064"/>
                    <a:pt x="394" y="1053"/>
                  </a:cubicBezTo>
                  <a:cubicBezTo>
                    <a:pt x="394" y="1036"/>
                    <a:pt x="383" y="1025"/>
                    <a:pt x="383" y="1009"/>
                  </a:cubicBezTo>
                  <a:cubicBezTo>
                    <a:pt x="383" y="975"/>
                    <a:pt x="394" y="958"/>
                    <a:pt x="399" y="925"/>
                  </a:cubicBezTo>
                  <a:cubicBezTo>
                    <a:pt x="405" y="909"/>
                    <a:pt x="405" y="892"/>
                    <a:pt x="421" y="881"/>
                  </a:cubicBezTo>
                  <a:cubicBezTo>
                    <a:pt x="460" y="848"/>
                    <a:pt x="499" y="848"/>
                    <a:pt x="532" y="814"/>
                  </a:cubicBezTo>
                  <a:cubicBezTo>
                    <a:pt x="543" y="803"/>
                    <a:pt x="560" y="798"/>
                    <a:pt x="560" y="776"/>
                  </a:cubicBezTo>
                  <a:cubicBezTo>
                    <a:pt x="560" y="753"/>
                    <a:pt x="527" y="748"/>
                    <a:pt x="505" y="748"/>
                  </a:cubicBezTo>
                  <a:cubicBezTo>
                    <a:pt x="505" y="726"/>
                    <a:pt x="505" y="726"/>
                    <a:pt x="505" y="726"/>
                  </a:cubicBezTo>
                  <a:cubicBezTo>
                    <a:pt x="505" y="715"/>
                    <a:pt x="510" y="715"/>
                    <a:pt x="516" y="704"/>
                  </a:cubicBezTo>
                  <a:cubicBezTo>
                    <a:pt x="521" y="687"/>
                    <a:pt x="516" y="670"/>
                    <a:pt x="527" y="654"/>
                  </a:cubicBezTo>
                  <a:cubicBezTo>
                    <a:pt x="549" y="626"/>
                    <a:pt x="560" y="615"/>
                    <a:pt x="560" y="582"/>
                  </a:cubicBezTo>
                  <a:cubicBezTo>
                    <a:pt x="593" y="582"/>
                    <a:pt x="593" y="582"/>
                    <a:pt x="593" y="582"/>
                  </a:cubicBezTo>
                  <a:cubicBezTo>
                    <a:pt x="604" y="582"/>
                    <a:pt x="610" y="587"/>
                    <a:pt x="621" y="587"/>
                  </a:cubicBezTo>
                  <a:cubicBezTo>
                    <a:pt x="643" y="587"/>
                    <a:pt x="649" y="571"/>
                    <a:pt x="665" y="559"/>
                  </a:cubicBezTo>
                  <a:cubicBezTo>
                    <a:pt x="676" y="554"/>
                    <a:pt x="687" y="549"/>
                    <a:pt x="699" y="537"/>
                  </a:cubicBezTo>
                  <a:cubicBezTo>
                    <a:pt x="710" y="526"/>
                    <a:pt x="699" y="510"/>
                    <a:pt x="704" y="493"/>
                  </a:cubicBezTo>
                  <a:cubicBezTo>
                    <a:pt x="704" y="465"/>
                    <a:pt x="699" y="443"/>
                    <a:pt x="715" y="416"/>
                  </a:cubicBezTo>
                  <a:cubicBezTo>
                    <a:pt x="721" y="399"/>
                    <a:pt x="737" y="393"/>
                    <a:pt x="737" y="371"/>
                  </a:cubicBezTo>
                  <a:cubicBezTo>
                    <a:pt x="737" y="344"/>
                    <a:pt x="715" y="332"/>
                    <a:pt x="715" y="305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715" y="221"/>
                    <a:pt x="732" y="205"/>
                    <a:pt x="743" y="172"/>
                  </a:cubicBezTo>
                  <a:cubicBezTo>
                    <a:pt x="754" y="138"/>
                    <a:pt x="754" y="122"/>
                    <a:pt x="765" y="94"/>
                  </a:cubicBezTo>
                  <a:cubicBezTo>
                    <a:pt x="771" y="72"/>
                    <a:pt x="787" y="72"/>
                    <a:pt x="804" y="55"/>
                  </a:cubicBezTo>
                  <a:cubicBezTo>
                    <a:pt x="826" y="39"/>
                    <a:pt x="843" y="22"/>
                    <a:pt x="876" y="22"/>
                  </a:cubicBezTo>
                  <a:cubicBezTo>
                    <a:pt x="892" y="22"/>
                    <a:pt x="904" y="27"/>
                    <a:pt x="920" y="27"/>
                  </a:cubicBezTo>
                  <a:cubicBezTo>
                    <a:pt x="959" y="27"/>
                    <a:pt x="976" y="0"/>
                    <a:pt x="1014" y="0"/>
                  </a:cubicBezTo>
                  <a:cubicBezTo>
                    <a:pt x="1048" y="0"/>
                    <a:pt x="1064" y="22"/>
                    <a:pt x="1092" y="22"/>
                  </a:cubicBezTo>
                  <a:cubicBezTo>
                    <a:pt x="1136" y="22"/>
                    <a:pt x="1158" y="5"/>
                    <a:pt x="1203" y="5"/>
                  </a:cubicBezTo>
                  <a:cubicBezTo>
                    <a:pt x="1230" y="5"/>
                    <a:pt x="1247" y="11"/>
                    <a:pt x="1269" y="11"/>
                  </a:cubicBezTo>
                  <a:cubicBezTo>
                    <a:pt x="1325" y="11"/>
                    <a:pt x="1352" y="5"/>
                    <a:pt x="1408" y="5"/>
                  </a:cubicBezTo>
                  <a:cubicBezTo>
                    <a:pt x="1441" y="5"/>
                    <a:pt x="1452" y="39"/>
                    <a:pt x="1480" y="50"/>
                  </a:cubicBezTo>
                  <a:cubicBezTo>
                    <a:pt x="1513" y="61"/>
                    <a:pt x="1530" y="72"/>
                    <a:pt x="1557" y="88"/>
                  </a:cubicBezTo>
                  <a:lnTo>
                    <a:pt x="1557" y="88"/>
                  </a:lnTo>
                  <a:cubicBezTo>
                    <a:pt x="1552" y="88"/>
                    <a:pt x="1546" y="94"/>
                    <a:pt x="1535" y="100"/>
                  </a:cubicBezTo>
                  <a:cubicBezTo>
                    <a:pt x="1524" y="105"/>
                    <a:pt x="1502" y="100"/>
                    <a:pt x="1502" y="116"/>
                  </a:cubicBezTo>
                  <a:cubicBezTo>
                    <a:pt x="1502" y="122"/>
                    <a:pt x="1513" y="122"/>
                    <a:pt x="1519" y="127"/>
                  </a:cubicBezTo>
                  <a:cubicBezTo>
                    <a:pt x="1524" y="138"/>
                    <a:pt x="1530" y="144"/>
                    <a:pt x="1541" y="150"/>
                  </a:cubicBezTo>
                  <a:cubicBezTo>
                    <a:pt x="1574" y="166"/>
                    <a:pt x="1596" y="172"/>
                    <a:pt x="1618" y="199"/>
                  </a:cubicBezTo>
                  <a:cubicBezTo>
                    <a:pt x="1613" y="205"/>
                    <a:pt x="1607" y="211"/>
                    <a:pt x="1607" y="211"/>
                  </a:cubicBezTo>
                  <a:cubicBezTo>
                    <a:pt x="1624" y="221"/>
                    <a:pt x="1646" y="227"/>
                    <a:pt x="1646" y="249"/>
                  </a:cubicBezTo>
                  <a:cubicBezTo>
                    <a:pt x="1646" y="255"/>
                    <a:pt x="1641" y="255"/>
                    <a:pt x="1641" y="260"/>
                  </a:cubicBezTo>
                  <a:cubicBezTo>
                    <a:pt x="1641" y="277"/>
                    <a:pt x="1668" y="277"/>
                    <a:pt x="1668" y="293"/>
                  </a:cubicBezTo>
                  <a:cubicBezTo>
                    <a:pt x="1668" y="305"/>
                    <a:pt x="1657" y="310"/>
                    <a:pt x="1652" y="316"/>
                  </a:cubicBezTo>
                  <a:cubicBezTo>
                    <a:pt x="1624" y="316"/>
                    <a:pt x="1607" y="316"/>
                    <a:pt x="1574" y="316"/>
                  </a:cubicBezTo>
                  <a:cubicBezTo>
                    <a:pt x="1530" y="316"/>
                    <a:pt x="1535" y="238"/>
                    <a:pt x="1535" y="316"/>
                  </a:cubicBezTo>
                  <a:cubicBezTo>
                    <a:pt x="1508" y="316"/>
                    <a:pt x="1508" y="316"/>
                    <a:pt x="1508" y="316"/>
                  </a:cubicBezTo>
                  <a:cubicBezTo>
                    <a:pt x="1497" y="316"/>
                    <a:pt x="1491" y="310"/>
                    <a:pt x="1474" y="310"/>
                  </a:cubicBezTo>
                  <a:cubicBezTo>
                    <a:pt x="1458" y="310"/>
                    <a:pt x="1452" y="316"/>
                    <a:pt x="1430" y="316"/>
                  </a:cubicBezTo>
                  <a:cubicBezTo>
                    <a:pt x="1358" y="316"/>
                    <a:pt x="1397" y="305"/>
                    <a:pt x="1408" y="338"/>
                  </a:cubicBezTo>
                  <a:cubicBezTo>
                    <a:pt x="1413" y="344"/>
                    <a:pt x="1408" y="354"/>
                    <a:pt x="1413" y="360"/>
                  </a:cubicBezTo>
                  <a:cubicBezTo>
                    <a:pt x="1419" y="382"/>
                    <a:pt x="1441" y="382"/>
                    <a:pt x="1458" y="404"/>
                  </a:cubicBezTo>
                  <a:cubicBezTo>
                    <a:pt x="1508" y="404"/>
                    <a:pt x="1508" y="404"/>
                    <a:pt x="1508" y="404"/>
                  </a:cubicBezTo>
                  <a:cubicBezTo>
                    <a:pt x="1508" y="404"/>
                    <a:pt x="1513" y="404"/>
                    <a:pt x="1513" y="410"/>
                  </a:cubicBezTo>
                  <a:cubicBezTo>
                    <a:pt x="1513" y="421"/>
                    <a:pt x="1502" y="426"/>
                    <a:pt x="1497" y="438"/>
                  </a:cubicBezTo>
                  <a:cubicBezTo>
                    <a:pt x="1485" y="454"/>
                    <a:pt x="1485" y="471"/>
                    <a:pt x="1474" y="482"/>
                  </a:cubicBezTo>
                  <a:cubicBezTo>
                    <a:pt x="1463" y="493"/>
                    <a:pt x="1430" y="493"/>
                    <a:pt x="1463" y="499"/>
                  </a:cubicBezTo>
                  <a:cubicBezTo>
                    <a:pt x="1474" y="499"/>
                    <a:pt x="1474" y="510"/>
                    <a:pt x="1485" y="510"/>
                  </a:cubicBezTo>
                  <a:cubicBezTo>
                    <a:pt x="1502" y="515"/>
                    <a:pt x="1513" y="504"/>
                    <a:pt x="1524" y="515"/>
                  </a:cubicBezTo>
                  <a:cubicBezTo>
                    <a:pt x="1535" y="526"/>
                    <a:pt x="1541" y="537"/>
                    <a:pt x="1557" y="543"/>
                  </a:cubicBezTo>
                  <a:cubicBezTo>
                    <a:pt x="1574" y="543"/>
                    <a:pt x="1596" y="549"/>
                    <a:pt x="1596" y="565"/>
                  </a:cubicBezTo>
                  <a:cubicBezTo>
                    <a:pt x="1596" y="587"/>
                    <a:pt x="1596" y="587"/>
                    <a:pt x="1596" y="587"/>
                  </a:cubicBezTo>
                  <a:cubicBezTo>
                    <a:pt x="1630" y="587"/>
                    <a:pt x="1591" y="593"/>
                    <a:pt x="1591" y="615"/>
                  </a:cubicBezTo>
                  <a:cubicBezTo>
                    <a:pt x="1591" y="632"/>
                    <a:pt x="1635" y="659"/>
                    <a:pt x="1652" y="687"/>
                  </a:cubicBezTo>
                  <a:cubicBezTo>
                    <a:pt x="1657" y="698"/>
                    <a:pt x="1652" y="715"/>
                    <a:pt x="1657" y="731"/>
                  </a:cubicBezTo>
                  <a:cubicBezTo>
                    <a:pt x="1663" y="753"/>
                    <a:pt x="1668" y="765"/>
                    <a:pt x="1679" y="781"/>
                  </a:cubicBezTo>
                  <a:cubicBezTo>
                    <a:pt x="1702" y="820"/>
                    <a:pt x="1702" y="848"/>
                    <a:pt x="1713" y="892"/>
                  </a:cubicBezTo>
                  <a:cubicBezTo>
                    <a:pt x="1718" y="909"/>
                    <a:pt x="1729" y="920"/>
                    <a:pt x="1729" y="936"/>
                  </a:cubicBezTo>
                  <a:cubicBezTo>
                    <a:pt x="1696" y="964"/>
                    <a:pt x="1696" y="964"/>
                    <a:pt x="1696" y="964"/>
                  </a:cubicBezTo>
                  <a:cubicBezTo>
                    <a:pt x="1696" y="1019"/>
                    <a:pt x="1679" y="1003"/>
                    <a:pt x="1696" y="1069"/>
                  </a:cubicBezTo>
                  <a:cubicBezTo>
                    <a:pt x="1702" y="1091"/>
                    <a:pt x="1724" y="1091"/>
                    <a:pt x="1740" y="1097"/>
                  </a:cubicBezTo>
                  <a:cubicBezTo>
                    <a:pt x="1789" y="1119"/>
                    <a:pt x="1784" y="1175"/>
                    <a:pt x="1834" y="1191"/>
                  </a:cubicBezTo>
                  <a:cubicBezTo>
                    <a:pt x="1872" y="1208"/>
                    <a:pt x="1900" y="1202"/>
                    <a:pt x="1928" y="1230"/>
                  </a:cubicBezTo>
                  <a:cubicBezTo>
                    <a:pt x="1944" y="1247"/>
                    <a:pt x="1939" y="1263"/>
                    <a:pt x="1955" y="1275"/>
                  </a:cubicBezTo>
                  <a:cubicBezTo>
                    <a:pt x="1967" y="1285"/>
                    <a:pt x="1978" y="1285"/>
                    <a:pt x="1994" y="1291"/>
                  </a:cubicBezTo>
                  <a:cubicBezTo>
                    <a:pt x="2016" y="1302"/>
                    <a:pt x="2028" y="1319"/>
                    <a:pt x="2050" y="1335"/>
                  </a:cubicBezTo>
                  <a:cubicBezTo>
                    <a:pt x="2066" y="1341"/>
                    <a:pt x="2066" y="1363"/>
                    <a:pt x="2077" y="1380"/>
                  </a:cubicBezTo>
                  <a:cubicBezTo>
                    <a:pt x="2083" y="1385"/>
                    <a:pt x="2094" y="1391"/>
                    <a:pt x="2100" y="1396"/>
                  </a:cubicBezTo>
                  <a:cubicBezTo>
                    <a:pt x="2133" y="1413"/>
                    <a:pt x="2177" y="1408"/>
                    <a:pt x="2177" y="1446"/>
                  </a:cubicBezTo>
                  <a:cubicBezTo>
                    <a:pt x="2177" y="1468"/>
                    <a:pt x="2155" y="1485"/>
                    <a:pt x="2133" y="1496"/>
                  </a:cubicBezTo>
                  <a:cubicBezTo>
                    <a:pt x="2116" y="1513"/>
                    <a:pt x="2105" y="1529"/>
                    <a:pt x="2083" y="1529"/>
                  </a:cubicBezTo>
                  <a:cubicBezTo>
                    <a:pt x="2066" y="1529"/>
                    <a:pt x="2055" y="1513"/>
                    <a:pt x="2039" y="1513"/>
                  </a:cubicBezTo>
                  <a:cubicBezTo>
                    <a:pt x="2016" y="1513"/>
                    <a:pt x="2000" y="1529"/>
                    <a:pt x="1978" y="1529"/>
                  </a:cubicBezTo>
                  <a:cubicBezTo>
                    <a:pt x="1967" y="1529"/>
                    <a:pt x="1961" y="1518"/>
                    <a:pt x="1944" y="1518"/>
                  </a:cubicBezTo>
                  <a:cubicBezTo>
                    <a:pt x="1933" y="1518"/>
                    <a:pt x="1928" y="1524"/>
                    <a:pt x="1917" y="1524"/>
                  </a:cubicBezTo>
                  <a:cubicBezTo>
                    <a:pt x="1900" y="1524"/>
                    <a:pt x="1895" y="1507"/>
                    <a:pt x="1878" y="1502"/>
                  </a:cubicBezTo>
                  <a:cubicBezTo>
                    <a:pt x="1839" y="1496"/>
                    <a:pt x="1811" y="1496"/>
                    <a:pt x="1784" y="1474"/>
                  </a:cubicBezTo>
                  <a:cubicBezTo>
                    <a:pt x="1757" y="1446"/>
                    <a:pt x="1757" y="1418"/>
                    <a:pt x="1729" y="1396"/>
                  </a:cubicBezTo>
                  <a:cubicBezTo>
                    <a:pt x="1713" y="1396"/>
                    <a:pt x="1713" y="1396"/>
                    <a:pt x="1713" y="1396"/>
                  </a:cubicBezTo>
                  <a:cubicBezTo>
                    <a:pt x="1713" y="1413"/>
                    <a:pt x="1713" y="1413"/>
                    <a:pt x="1713" y="1413"/>
                  </a:cubicBezTo>
                  <a:cubicBezTo>
                    <a:pt x="1713" y="1430"/>
                    <a:pt x="1735" y="1430"/>
                    <a:pt x="1746" y="1446"/>
                  </a:cubicBezTo>
                  <a:cubicBezTo>
                    <a:pt x="1757" y="1474"/>
                    <a:pt x="1768" y="1490"/>
                    <a:pt x="1768" y="1524"/>
                  </a:cubicBezTo>
                  <a:cubicBezTo>
                    <a:pt x="1768" y="1568"/>
                    <a:pt x="1729" y="1507"/>
                    <a:pt x="1702" y="1507"/>
                  </a:cubicBezTo>
                  <a:cubicBezTo>
                    <a:pt x="1668" y="1507"/>
                    <a:pt x="1663" y="1541"/>
                    <a:pt x="1641" y="1568"/>
                  </a:cubicBezTo>
                  <a:cubicBezTo>
                    <a:pt x="1613" y="1601"/>
                    <a:pt x="1596" y="1623"/>
                    <a:pt x="1585" y="1668"/>
                  </a:cubicBezTo>
                  <a:cubicBezTo>
                    <a:pt x="1585" y="1679"/>
                    <a:pt x="1591" y="1690"/>
                    <a:pt x="1585" y="1701"/>
                  </a:cubicBezTo>
                  <a:cubicBezTo>
                    <a:pt x="1585" y="1707"/>
                    <a:pt x="1574" y="1701"/>
                    <a:pt x="1569" y="1707"/>
                  </a:cubicBezTo>
                  <a:cubicBezTo>
                    <a:pt x="1557" y="1718"/>
                    <a:pt x="1552" y="1723"/>
                    <a:pt x="1546" y="1740"/>
                  </a:cubicBezTo>
                  <a:cubicBezTo>
                    <a:pt x="1541" y="1768"/>
                    <a:pt x="1541" y="1784"/>
                    <a:pt x="1535" y="1806"/>
                  </a:cubicBezTo>
                  <a:cubicBezTo>
                    <a:pt x="1530" y="1845"/>
                    <a:pt x="1513" y="1867"/>
                    <a:pt x="1513" y="1906"/>
                  </a:cubicBezTo>
                  <a:cubicBezTo>
                    <a:pt x="1513" y="1939"/>
                    <a:pt x="1508" y="1962"/>
                    <a:pt x="1519" y="1989"/>
                  </a:cubicBezTo>
                  <a:cubicBezTo>
                    <a:pt x="1524" y="2000"/>
                    <a:pt x="1535" y="2006"/>
                    <a:pt x="1535" y="2022"/>
                  </a:cubicBezTo>
                  <a:cubicBezTo>
                    <a:pt x="1535" y="2039"/>
                    <a:pt x="1524" y="2050"/>
                    <a:pt x="1524" y="2067"/>
                  </a:cubicBezTo>
                  <a:cubicBezTo>
                    <a:pt x="1524" y="2078"/>
                    <a:pt x="1530" y="2078"/>
                    <a:pt x="1535" y="2078"/>
                  </a:cubicBezTo>
                  <a:cubicBezTo>
                    <a:pt x="1552" y="2078"/>
                    <a:pt x="1580" y="2039"/>
                    <a:pt x="1580" y="2056"/>
                  </a:cubicBezTo>
                  <a:cubicBezTo>
                    <a:pt x="1580" y="2072"/>
                    <a:pt x="1569" y="2078"/>
                    <a:pt x="1569" y="2095"/>
                  </a:cubicBezTo>
                  <a:cubicBezTo>
                    <a:pt x="1569" y="2117"/>
                    <a:pt x="1574" y="2128"/>
                    <a:pt x="1563" y="2150"/>
                  </a:cubicBezTo>
                  <a:cubicBezTo>
                    <a:pt x="1563" y="2155"/>
                    <a:pt x="1546" y="2155"/>
                    <a:pt x="1546" y="2167"/>
                  </a:cubicBezTo>
                  <a:cubicBezTo>
                    <a:pt x="1546" y="2189"/>
                    <a:pt x="1580" y="2155"/>
                    <a:pt x="1580" y="2200"/>
                  </a:cubicBezTo>
                  <a:cubicBezTo>
                    <a:pt x="1580" y="2211"/>
                    <a:pt x="1569" y="2216"/>
                    <a:pt x="1557" y="2216"/>
                  </a:cubicBezTo>
                  <a:cubicBezTo>
                    <a:pt x="1552" y="2216"/>
                    <a:pt x="1552" y="2216"/>
                    <a:pt x="1546" y="2216"/>
                  </a:cubicBezTo>
                  <a:cubicBezTo>
                    <a:pt x="1519" y="2216"/>
                    <a:pt x="1513" y="2250"/>
                    <a:pt x="1491" y="2250"/>
                  </a:cubicBezTo>
                  <a:cubicBezTo>
                    <a:pt x="1469" y="2250"/>
                    <a:pt x="1469" y="2216"/>
                    <a:pt x="1447" y="2216"/>
                  </a:cubicBezTo>
                  <a:cubicBezTo>
                    <a:pt x="1430" y="2216"/>
                    <a:pt x="1430" y="2239"/>
                    <a:pt x="1424" y="2261"/>
                  </a:cubicBezTo>
                  <a:cubicBezTo>
                    <a:pt x="1419" y="2277"/>
                    <a:pt x="1408" y="2283"/>
                    <a:pt x="1397" y="2300"/>
                  </a:cubicBezTo>
                  <a:cubicBezTo>
                    <a:pt x="1391" y="2305"/>
                    <a:pt x="1380" y="2311"/>
                    <a:pt x="1369" y="2316"/>
                  </a:cubicBezTo>
                  <a:cubicBezTo>
                    <a:pt x="1358" y="2327"/>
                    <a:pt x="1364" y="2338"/>
                    <a:pt x="1352" y="2344"/>
                  </a:cubicBezTo>
                  <a:cubicBezTo>
                    <a:pt x="1341" y="2349"/>
                    <a:pt x="1330" y="2355"/>
                    <a:pt x="1325" y="2366"/>
                  </a:cubicBezTo>
                  <a:cubicBezTo>
                    <a:pt x="1314" y="2372"/>
                    <a:pt x="1303" y="2377"/>
                    <a:pt x="1291" y="2383"/>
                  </a:cubicBezTo>
                  <a:cubicBezTo>
                    <a:pt x="1269" y="2388"/>
                    <a:pt x="1264" y="2405"/>
                    <a:pt x="1247" y="2421"/>
                  </a:cubicBezTo>
                  <a:cubicBezTo>
                    <a:pt x="1225" y="2449"/>
                    <a:pt x="1208" y="2460"/>
                    <a:pt x="1186" y="2494"/>
                  </a:cubicBezTo>
                  <a:cubicBezTo>
                    <a:pt x="1164" y="2521"/>
                    <a:pt x="1142" y="2532"/>
                    <a:pt x="1120" y="2566"/>
                  </a:cubicBezTo>
                  <a:cubicBezTo>
                    <a:pt x="1114" y="2577"/>
                    <a:pt x="1103" y="2582"/>
                    <a:pt x="1097" y="2599"/>
                  </a:cubicBezTo>
                  <a:cubicBezTo>
                    <a:pt x="1075" y="2643"/>
                    <a:pt x="1097" y="2676"/>
                    <a:pt x="1081" y="2721"/>
                  </a:cubicBezTo>
                  <a:cubicBezTo>
                    <a:pt x="1075" y="2743"/>
                    <a:pt x="1031" y="2782"/>
                    <a:pt x="1042" y="2787"/>
                  </a:cubicBezTo>
                  <a:cubicBezTo>
                    <a:pt x="1053" y="2782"/>
                    <a:pt x="1053" y="2782"/>
                    <a:pt x="1053" y="2782"/>
                  </a:cubicBezTo>
                  <a:cubicBezTo>
                    <a:pt x="1064" y="2782"/>
                    <a:pt x="1064" y="2782"/>
                    <a:pt x="1064" y="2782"/>
                  </a:cubicBezTo>
                  <a:cubicBezTo>
                    <a:pt x="1064" y="2798"/>
                    <a:pt x="1070" y="2815"/>
                    <a:pt x="1081" y="2815"/>
                  </a:cubicBezTo>
                  <a:cubicBezTo>
                    <a:pt x="1097" y="2815"/>
                    <a:pt x="1103" y="2798"/>
                    <a:pt x="1120" y="2798"/>
                  </a:cubicBezTo>
                  <a:cubicBezTo>
                    <a:pt x="1125" y="2798"/>
                    <a:pt x="1125" y="2809"/>
                    <a:pt x="1136" y="2815"/>
                  </a:cubicBezTo>
                  <a:cubicBezTo>
                    <a:pt x="1142" y="2820"/>
                    <a:pt x="1153" y="2820"/>
                    <a:pt x="1153" y="2832"/>
                  </a:cubicBezTo>
                  <a:cubicBezTo>
                    <a:pt x="1153" y="2837"/>
                    <a:pt x="1153" y="2843"/>
                    <a:pt x="1147" y="2848"/>
                  </a:cubicBezTo>
                  <a:lnTo>
                    <a:pt x="1147" y="2848"/>
                  </a:lnTo>
                  <a:cubicBezTo>
                    <a:pt x="1103" y="2843"/>
                    <a:pt x="1081" y="2820"/>
                    <a:pt x="1031" y="2820"/>
                  </a:cubicBezTo>
                  <a:cubicBezTo>
                    <a:pt x="987" y="2815"/>
                    <a:pt x="931" y="2798"/>
                    <a:pt x="931" y="2754"/>
                  </a:cubicBezTo>
                  <a:cubicBezTo>
                    <a:pt x="931" y="2687"/>
                    <a:pt x="931" y="2687"/>
                    <a:pt x="931" y="2687"/>
                  </a:cubicBezTo>
                  <a:cubicBezTo>
                    <a:pt x="931" y="2649"/>
                    <a:pt x="942" y="2632"/>
                    <a:pt x="942" y="2593"/>
                  </a:cubicBezTo>
                  <a:cubicBezTo>
                    <a:pt x="942" y="2543"/>
                    <a:pt x="942" y="2543"/>
                    <a:pt x="942" y="2543"/>
                  </a:cubicBezTo>
                  <a:cubicBezTo>
                    <a:pt x="942" y="2499"/>
                    <a:pt x="915" y="2482"/>
                    <a:pt x="887" y="2449"/>
                  </a:cubicBezTo>
                  <a:cubicBezTo>
                    <a:pt x="870" y="2433"/>
                    <a:pt x="865" y="2421"/>
                    <a:pt x="843" y="241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315E5805-A579-F441-91D9-F182D022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7369" y="3700463"/>
              <a:ext cx="347640" cy="444500"/>
            </a:xfrm>
            <a:custGeom>
              <a:avLst/>
              <a:gdLst>
                <a:gd name="T0" fmla="*/ 859 w 965"/>
                <a:gd name="T1" fmla="*/ 969 h 1236"/>
                <a:gd name="T2" fmla="*/ 887 w 965"/>
                <a:gd name="T3" fmla="*/ 996 h 1236"/>
                <a:gd name="T4" fmla="*/ 859 w 965"/>
                <a:gd name="T5" fmla="*/ 969 h 1236"/>
                <a:gd name="T6" fmla="*/ 826 w 965"/>
                <a:gd name="T7" fmla="*/ 825 h 1236"/>
                <a:gd name="T8" fmla="*/ 765 w 965"/>
                <a:gd name="T9" fmla="*/ 874 h 1236"/>
                <a:gd name="T10" fmla="*/ 732 w 965"/>
                <a:gd name="T11" fmla="*/ 941 h 1236"/>
                <a:gd name="T12" fmla="*/ 721 w 965"/>
                <a:gd name="T13" fmla="*/ 1019 h 1236"/>
                <a:gd name="T14" fmla="*/ 748 w 965"/>
                <a:gd name="T15" fmla="*/ 1107 h 1236"/>
                <a:gd name="T16" fmla="*/ 759 w 965"/>
                <a:gd name="T17" fmla="*/ 1174 h 1236"/>
                <a:gd name="T18" fmla="*/ 798 w 965"/>
                <a:gd name="T19" fmla="*/ 1135 h 1236"/>
                <a:gd name="T20" fmla="*/ 837 w 965"/>
                <a:gd name="T21" fmla="*/ 1085 h 1236"/>
                <a:gd name="T22" fmla="*/ 837 w 965"/>
                <a:gd name="T23" fmla="*/ 1013 h 1236"/>
                <a:gd name="T24" fmla="*/ 842 w 965"/>
                <a:gd name="T25" fmla="*/ 930 h 1236"/>
                <a:gd name="T26" fmla="*/ 826 w 965"/>
                <a:gd name="T27" fmla="*/ 886 h 1236"/>
                <a:gd name="T28" fmla="*/ 660 w 965"/>
                <a:gd name="T29" fmla="*/ 0 h 1236"/>
                <a:gd name="T30" fmla="*/ 704 w 965"/>
                <a:gd name="T31" fmla="*/ 33 h 1236"/>
                <a:gd name="T32" fmla="*/ 759 w 965"/>
                <a:gd name="T33" fmla="*/ 177 h 1236"/>
                <a:gd name="T34" fmla="*/ 748 w 965"/>
                <a:gd name="T35" fmla="*/ 338 h 1236"/>
                <a:gd name="T36" fmla="*/ 964 w 965"/>
                <a:gd name="T37" fmla="*/ 432 h 1236"/>
                <a:gd name="T38" fmla="*/ 937 w 965"/>
                <a:gd name="T39" fmla="*/ 504 h 1236"/>
                <a:gd name="T40" fmla="*/ 931 w 965"/>
                <a:gd name="T41" fmla="*/ 542 h 1236"/>
                <a:gd name="T42" fmla="*/ 854 w 965"/>
                <a:gd name="T43" fmla="*/ 553 h 1236"/>
                <a:gd name="T44" fmla="*/ 887 w 965"/>
                <a:gd name="T45" fmla="*/ 559 h 1236"/>
                <a:gd name="T46" fmla="*/ 859 w 965"/>
                <a:gd name="T47" fmla="*/ 719 h 1236"/>
                <a:gd name="T48" fmla="*/ 809 w 965"/>
                <a:gd name="T49" fmla="*/ 708 h 1236"/>
                <a:gd name="T50" fmla="*/ 776 w 965"/>
                <a:gd name="T51" fmla="*/ 664 h 1236"/>
                <a:gd name="T52" fmla="*/ 765 w 965"/>
                <a:gd name="T53" fmla="*/ 719 h 1236"/>
                <a:gd name="T54" fmla="*/ 787 w 965"/>
                <a:gd name="T55" fmla="*/ 808 h 1236"/>
                <a:gd name="T56" fmla="*/ 759 w 965"/>
                <a:gd name="T57" fmla="*/ 847 h 1236"/>
                <a:gd name="T58" fmla="*/ 693 w 965"/>
                <a:gd name="T59" fmla="*/ 980 h 1236"/>
                <a:gd name="T60" fmla="*/ 516 w 965"/>
                <a:gd name="T61" fmla="*/ 1074 h 1236"/>
                <a:gd name="T62" fmla="*/ 338 w 965"/>
                <a:gd name="T63" fmla="*/ 1141 h 1236"/>
                <a:gd name="T64" fmla="*/ 161 w 965"/>
                <a:gd name="T65" fmla="*/ 1235 h 1236"/>
                <a:gd name="T66" fmla="*/ 111 w 965"/>
                <a:gd name="T67" fmla="*/ 1141 h 1236"/>
                <a:gd name="T68" fmla="*/ 89 w 965"/>
                <a:gd name="T69" fmla="*/ 958 h 1236"/>
                <a:gd name="T70" fmla="*/ 0 w 965"/>
                <a:gd name="T71" fmla="*/ 919 h 1236"/>
                <a:gd name="T72" fmla="*/ 61 w 965"/>
                <a:gd name="T73" fmla="*/ 753 h 1236"/>
                <a:gd name="T74" fmla="*/ 255 w 965"/>
                <a:gd name="T75" fmla="*/ 488 h 1236"/>
                <a:gd name="T76" fmla="*/ 327 w 965"/>
                <a:gd name="T77" fmla="*/ 366 h 1236"/>
                <a:gd name="T78" fmla="*/ 471 w 965"/>
                <a:gd name="T79" fmla="*/ 294 h 1236"/>
                <a:gd name="T80" fmla="*/ 571 w 965"/>
                <a:gd name="T81" fmla="*/ 55 h 1236"/>
                <a:gd name="T82" fmla="*/ 660 w 965"/>
                <a:gd name="T8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5" h="1236">
                  <a:moveTo>
                    <a:pt x="859" y="969"/>
                  </a:moveTo>
                  <a:lnTo>
                    <a:pt x="859" y="969"/>
                  </a:lnTo>
                  <a:cubicBezTo>
                    <a:pt x="859" y="980"/>
                    <a:pt x="870" y="985"/>
                    <a:pt x="876" y="996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898" y="902"/>
                    <a:pt x="898" y="902"/>
                    <a:pt x="898" y="902"/>
                  </a:cubicBezTo>
                  <a:cubicBezTo>
                    <a:pt x="865" y="891"/>
                    <a:pt x="859" y="935"/>
                    <a:pt x="859" y="969"/>
                  </a:cubicBezTo>
                  <a:close/>
                  <a:moveTo>
                    <a:pt x="826" y="825"/>
                  </a:moveTo>
                  <a:lnTo>
                    <a:pt x="826" y="825"/>
                  </a:lnTo>
                  <a:cubicBezTo>
                    <a:pt x="815" y="847"/>
                    <a:pt x="798" y="858"/>
                    <a:pt x="782" y="869"/>
                  </a:cubicBezTo>
                  <a:cubicBezTo>
                    <a:pt x="776" y="869"/>
                    <a:pt x="765" y="869"/>
                    <a:pt x="765" y="874"/>
                  </a:cubicBezTo>
                  <a:cubicBezTo>
                    <a:pt x="759" y="891"/>
                    <a:pt x="759" y="902"/>
                    <a:pt x="754" y="919"/>
                  </a:cubicBezTo>
                  <a:cubicBezTo>
                    <a:pt x="748" y="930"/>
                    <a:pt x="737" y="930"/>
                    <a:pt x="732" y="941"/>
                  </a:cubicBezTo>
                  <a:cubicBezTo>
                    <a:pt x="726" y="958"/>
                    <a:pt x="732" y="963"/>
                    <a:pt x="732" y="980"/>
                  </a:cubicBezTo>
                  <a:cubicBezTo>
                    <a:pt x="726" y="996"/>
                    <a:pt x="721" y="1002"/>
                    <a:pt x="721" y="1019"/>
                  </a:cubicBezTo>
                  <a:cubicBezTo>
                    <a:pt x="732" y="1019"/>
                    <a:pt x="732" y="1030"/>
                    <a:pt x="737" y="1041"/>
                  </a:cubicBezTo>
                  <a:cubicBezTo>
                    <a:pt x="743" y="1063"/>
                    <a:pt x="748" y="1080"/>
                    <a:pt x="748" y="1107"/>
                  </a:cubicBezTo>
                  <a:cubicBezTo>
                    <a:pt x="748" y="1129"/>
                    <a:pt x="743" y="1141"/>
                    <a:pt x="743" y="1163"/>
                  </a:cubicBezTo>
                  <a:cubicBezTo>
                    <a:pt x="743" y="1168"/>
                    <a:pt x="748" y="1174"/>
                    <a:pt x="759" y="1174"/>
                  </a:cubicBezTo>
                  <a:cubicBezTo>
                    <a:pt x="765" y="1174"/>
                    <a:pt x="759" y="1168"/>
                    <a:pt x="765" y="1168"/>
                  </a:cubicBezTo>
                  <a:cubicBezTo>
                    <a:pt x="776" y="1157"/>
                    <a:pt x="782" y="1141"/>
                    <a:pt x="798" y="1135"/>
                  </a:cubicBezTo>
                  <a:cubicBezTo>
                    <a:pt x="815" y="1129"/>
                    <a:pt x="837" y="1129"/>
                    <a:pt x="837" y="1113"/>
                  </a:cubicBezTo>
                  <a:cubicBezTo>
                    <a:pt x="837" y="1085"/>
                    <a:pt x="837" y="1085"/>
                    <a:pt x="837" y="1085"/>
                  </a:cubicBezTo>
                  <a:cubicBezTo>
                    <a:pt x="837" y="1068"/>
                    <a:pt x="854" y="1063"/>
                    <a:pt x="854" y="1041"/>
                  </a:cubicBezTo>
                  <a:cubicBezTo>
                    <a:pt x="854" y="1030"/>
                    <a:pt x="842" y="1024"/>
                    <a:pt x="837" y="1013"/>
                  </a:cubicBezTo>
                  <a:cubicBezTo>
                    <a:pt x="831" y="991"/>
                    <a:pt x="837" y="980"/>
                    <a:pt x="837" y="963"/>
                  </a:cubicBezTo>
                  <a:cubicBezTo>
                    <a:pt x="837" y="947"/>
                    <a:pt x="842" y="941"/>
                    <a:pt x="842" y="930"/>
                  </a:cubicBezTo>
                  <a:cubicBezTo>
                    <a:pt x="842" y="919"/>
                    <a:pt x="831" y="919"/>
                    <a:pt x="831" y="913"/>
                  </a:cubicBezTo>
                  <a:cubicBezTo>
                    <a:pt x="826" y="902"/>
                    <a:pt x="826" y="897"/>
                    <a:pt x="826" y="886"/>
                  </a:cubicBezTo>
                  <a:cubicBezTo>
                    <a:pt x="826" y="874"/>
                    <a:pt x="842" y="819"/>
                    <a:pt x="826" y="825"/>
                  </a:cubicBezTo>
                  <a:close/>
                  <a:moveTo>
                    <a:pt x="660" y="0"/>
                  </a:moveTo>
                  <a:lnTo>
                    <a:pt x="660" y="0"/>
                  </a:lnTo>
                  <a:cubicBezTo>
                    <a:pt x="682" y="5"/>
                    <a:pt x="687" y="17"/>
                    <a:pt x="704" y="33"/>
                  </a:cubicBezTo>
                  <a:cubicBezTo>
                    <a:pt x="732" y="66"/>
                    <a:pt x="759" y="83"/>
                    <a:pt x="759" y="127"/>
                  </a:cubicBezTo>
                  <a:cubicBezTo>
                    <a:pt x="759" y="177"/>
                    <a:pt x="759" y="177"/>
                    <a:pt x="759" y="177"/>
                  </a:cubicBezTo>
                  <a:cubicBezTo>
                    <a:pt x="759" y="216"/>
                    <a:pt x="748" y="233"/>
                    <a:pt x="748" y="271"/>
                  </a:cubicBezTo>
                  <a:cubicBezTo>
                    <a:pt x="748" y="338"/>
                    <a:pt x="748" y="338"/>
                    <a:pt x="748" y="338"/>
                  </a:cubicBezTo>
                  <a:cubicBezTo>
                    <a:pt x="748" y="382"/>
                    <a:pt x="804" y="399"/>
                    <a:pt x="848" y="404"/>
                  </a:cubicBezTo>
                  <a:cubicBezTo>
                    <a:pt x="898" y="404"/>
                    <a:pt x="920" y="427"/>
                    <a:pt x="964" y="432"/>
                  </a:cubicBezTo>
                  <a:lnTo>
                    <a:pt x="964" y="432"/>
                  </a:lnTo>
                  <a:cubicBezTo>
                    <a:pt x="959" y="454"/>
                    <a:pt x="937" y="471"/>
                    <a:pt x="937" y="504"/>
                  </a:cubicBezTo>
                  <a:cubicBezTo>
                    <a:pt x="937" y="536"/>
                    <a:pt x="937" y="536"/>
                    <a:pt x="937" y="536"/>
                  </a:cubicBezTo>
                  <a:cubicBezTo>
                    <a:pt x="931" y="542"/>
                    <a:pt x="931" y="542"/>
                    <a:pt x="931" y="542"/>
                  </a:cubicBezTo>
                  <a:cubicBezTo>
                    <a:pt x="920" y="531"/>
                    <a:pt x="909" y="520"/>
                    <a:pt x="898" y="520"/>
                  </a:cubicBezTo>
                  <a:cubicBezTo>
                    <a:pt x="876" y="520"/>
                    <a:pt x="854" y="531"/>
                    <a:pt x="854" y="553"/>
                  </a:cubicBezTo>
                  <a:cubicBezTo>
                    <a:pt x="865" y="553"/>
                    <a:pt x="870" y="553"/>
                    <a:pt x="881" y="553"/>
                  </a:cubicBezTo>
                  <a:cubicBezTo>
                    <a:pt x="887" y="559"/>
                    <a:pt x="887" y="559"/>
                    <a:pt x="887" y="559"/>
                  </a:cubicBezTo>
                  <a:cubicBezTo>
                    <a:pt x="865" y="697"/>
                    <a:pt x="865" y="697"/>
                    <a:pt x="865" y="697"/>
                  </a:cubicBezTo>
                  <a:cubicBezTo>
                    <a:pt x="859" y="719"/>
                    <a:pt x="859" y="719"/>
                    <a:pt x="859" y="719"/>
                  </a:cubicBezTo>
                  <a:cubicBezTo>
                    <a:pt x="848" y="725"/>
                    <a:pt x="848" y="736"/>
                    <a:pt x="831" y="736"/>
                  </a:cubicBezTo>
                  <a:cubicBezTo>
                    <a:pt x="820" y="736"/>
                    <a:pt x="815" y="719"/>
                    <a:pt x="809" y="708"/>
                  </a:cubicBezTo>
                  <a:cubicBezTo>
                    <a:pt x="798" y="692"/>
                    <a:pt x="787" y="686"/>
                    <a:pt x="787" y="664"/>
                  </a:cubicBezTo>
                  <a:cubicBezTo>
                    <a:pt x="776" y="664"/>
                    <a:pt x="776" y="664"/>
                    <a:pt x="776" y="664"/>
                  </a:cubicBezTo>
                  <a:cubicBezTo>
                    <a:pt x="776" y="669"/>
                    <a:pt x="776" y="669"/>
                    <a:pt x="776" y="675"/>
                  </a:cubicBezTo>
                  <a:cubicBezTo>
                    <a:pt x="776" y="692"/>
                    <a:pt x="765" y="697"/>
                    <a:pt x="765" y="719"/>
                  </a:cubicBezTo>
                  <a:cubicBezTo>
                    <a:pt x="765" y="747"/>
                    <a:pt x="815" y="742"/>
                    <a:pt x="815" y="769"/>
                  </a:cubicBezTo>
                  <a:cubicBezTo>
                    <a:pt x="815" y="791"/>
                    <a:pt x="787" y="791"/>
                    <a:pt x="787" y="808"/>
                  </a:cubicBezTo>
                  <a:cubicBezTo>
                    <a:pt x="787" y="814"/>
                    <a:pt x="793" y="819"/>
                    <a:pt x="793" y="830"/>
                  </a:cubicBezTo>
                  <a:cubicBezTo>
                    <a:pt x="793" y="841"/>
                    <a:pt x="770" y="841"/>
                    <a:pt x="759" y="847"/>
                  </a:cubicBezTo>
                  <a:cubicBezTo>
                    <a:pt x="743" y="863"/>
                    <a:pt x="737" y="874"/>
                    <a:pt x="721" y="897"/>
                  </a:cubicBezTo>
                  <a:cubicBezTo>
                    <a:pt x="698" y="919"/>
                    <a:pt x="715" y="952"/>
                    <a:pt x="693" y="980"/>
                  </a:cubicBezTo>
                  <a:cubicBezTo>
                    <a:pt x="682" y="996"/>
                    <a:pt x="660" y="996"/>
                    <a:pt x="637" y="1008"/>
                  </a:cubicBezTo>
                  <a:cubicBezTo>
                    <a:pt x="588" y="1035"/>
                    <a:pt x="560" y="1041"/>
                    <a:pt x="516" y="1074"/>
                  </a:cubicBezTo>
                  <a:cubicBezTo>
                    <a:pt x="488" y="1091"/>
                    <a:pt x="460" y="1096"/>
                    <a:pt x="427" y="1102"/>
                  </a:cubicBezTo>
                  <a:cubicBezTo>
                    <a:pt x="394" y="1113"/>
                    <a:pt x="371" y="1129"/>
                    <a:pt x="338" y="1141"/>
                  </a:cubicBezTo>
                  <a:cubicBezTo>
                    <a:pt x="283" y="1163"/>
                    <a:pt x="255" y="1174"/>
                    <a:pt x="211" y="1201"/>
                  </a:cubicBezTo>
                  <a:cubicBezTo>
                    <a:pt x="189" y="1218"/>
                    <a:pt x="183" y="1235"/>
                    <a:pt x="161" y="1235"/>
                  </a:cubicBezTo>
                  <a:cubicBezTo>
                    <a:pt x="139" y="1235"/>
                    <a:pt x="133" y="1213"/>
                    <a:pt x="128" y="1190"/>
                  </a:cubicBezTo>
                  <a:cubicBezTo>
                    <a:pt x="122" y="1174"/>
                    <a:pt x="117" y="1163"/>
                    <a:pt x="111" y="1141"/>
                  </a:cubicBezTo>
                  <a:cubicBezTo>
                    <a:pt x="105" y="1102"/>
                    <a:pt x="105" y="1080"/>
                    <a:pt x="100" y="1041"/>
                  </a:cubicBezTo>
                  <a:cubicBezTo>
                    <a:pt x="100" y="1008"/>
                    <a:pt x="100" y="985"/>
                    <a:pt x="89" y="958"/>
                  </a:cubicBezTo>
                  <a:cubicBezTo>
                    <a:pt x="78" y="941"/>
                    <a:pt x="61" y="947"/>
                    <a:pt x="44" y="935"/>
                  </a:cubicBezTo>
                  <a:cubicBezTo>
                    <a:pt x="28" y="930"/>
                    <a:pt x="17" y="924"/>
                    <a:pt x="0" y="919"/>
                  </a:cubicBezTo>
                  <a:lnTo>
                    <a:pt x="0" y="919"/>
                  </a:lnTo>
                  <a:cubicBezTo>
                    <a:pt x="11" y="852"/>
                    <a:pt x="17" y="802"/>
                    <a:pt x="61" y="753"/>
                  </a:cubicBezTo>
                  <a:cubicBezTo>
                    <a:pt x="105" y="703"/>
                    <a:pt x="139" y="686"/>
                    <a:pt x="177" y="631"/>
                  </a:cubicBezTo>
                  <a:cubicBezTo>
                    <a:pt x="211" y="581"/>
                    <a:pt x="233" y="548"/>
                    <a:pt x="255" y="488"/>
                  </a:cubicBezTo>
                  <a:cubicBezTo>
                    <a:pt x="261" y="465"/>
                    <a:pt x="261" y="449"/>
                    <a:pt x="266" y="421"/>
                  </a:cubicBezTo>
                  <a:cubicBezTo>
                    <a:pt x="277" y="393"/>
                    <a:pt x="299" y="366"/>
                    <a:pt x="327" y="366"/>
                  </a:cubicBezTo>
                  <a:cubicBezTo>
                    <a:pt x="383" y="366"/>
                    <a:pt x="383" y="366"/>
                    <a:pt x="383" y="366"/>
                  </a:cubicBezTo>
                  <a:cubicBezTo>
                    <a:pt x="427" y="366"/>
                    <a:pt x="443" y="332"/>
                    <a:pt x="471" y="294"/>
                  </a:cubicBezTo>
                  <a:cubicBezTo>
                    <a:pt x="499" y="255"/>
                    <a:pt x="504" y="222"/>
                    <a:pt x="521" y="172"/>
                  </a:cubicBezTo>
                  <a:cubicBezTo>
                    <a:pt x="532" y="127"/>
                    <a:pt x="538" y="94"/>
                    <a:pt x="571" y="55"/>
                  </a:cubicBezTo>
                  <a:cubicBezTo>
                    <a:pt x="588" y="39"/>
                    <a:pt x="604" y="39"/>
                    <a:pt x="626" y="28"/>
                  </a:cubicBezTo>
                  <a:cubicBezTo>
                    <a:pt x="643" y="22"/>
                    <a:pt x="649" y="11"/>
                    <a:pt x="660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3AFDD0B3-4DE0-6B4A-9B07-5B9D4548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6067" y="3403600"/>
              <a:ext cx="780999" cy="646113"/>
            </a:xfrm>
            <a:custGeom>
              <a:avLst/>
              <a:gdLst>
                <a:gd name="T0" fmla="*/ 2167 w 2168"/>
                <a:gd name="T1" fmla="*/ 826 h 1796"/>
                <a:gd name="T2" fmla="*/ 2078 w 2168"/>
                <a:gd name="T3" fmla="*/ 881 h 1796"/>
                <a:gd name="T4" fmla="*/ 1978 w 2168"/>
                <a:gd name="T5" fmla="*/ 1120 h 1796"/>
                <a:gd name="T6" fmla="*/ 1834 w 2168"/>
                <a:gd name="T7" fmla="*/ 1192 h 1796"/>
                <a:gd name="T8" fmla="*/ 1762 w 2168"/>
                <a:gd name="T9" fmla="*/ 1314 h 1796"/>
                <a:gd name="T10" fmla="*/ 1568 w 2168"/>
                <a:gd name="T11" fmla="*/ 1579 h 1796"/>
                <a:gd name="T12" fmla="*/ 1507 w 2168"/>
                <a:gd name="T13" fmla="*/ 1745 h 1796"/>
                <a:gd name="T14" fmla="*/ 1407 w 2168"/>
                <a:gd name="T15" fmla="*/ 1756 h 1796"/>
                <a:gd name="T16" fmla="*/ 1274 w 2168"/>
                <a:gd name="T17" fmla="*/ 1761 h 1796"/>
                <a:gd name="T18" fmla="*/ 1213 w 2168"/>
                <a:gd name="T19" fmla="*/ 1706 h 1796"/>
                <a:gd name="T20" fmla="*/ 1208 w 2168"/>
                <a:gd name="T21" fmla="*/ 1634 h 1796"/>
                <a:gd name="T22" fmla="*/ 1141 w 2168"/>
                <a:gd name="T23" fmla="*/ 1634 h 1796"/>
                <a:gd name="T24" fmla="*/ 1064 w 2168"/>
                <a:gd name="T25" fmla="*/ 1640 h 1796"/>
                <a:gd name="T26" fmla="*/ 1003 w 2168"/>
                <a:gd name="T27" fmla="*/ 1579 h 1796"/>
                <a:gd name="T28" fmla="*/ 947 w 2168"/>
                <a:gd name="T29" fmla="*/ 1584 h 1796"/>
                <a:gd name="T30" fmla="*/ 937 w 2168"/>
                <a:gd name="T31" fmla="*/ 1628 h 1796"/>
                <a:gd name="T32" fmla="*/ 837 w 2168"/>
                <a:gd name="T33" fmla="*/ 1700 h 1796"/>
                <a:gd name="T34" fmla="*/ 637 w 2168"/>
                <a:gd name="T35" fmla="*/ 1695 h 1796"/>
                <a:gd name="T36" fmla="*/ 487 w 2168"/>
                <a:gd name="T37" fmla="*/ 1795 h 1796"/>
                <a:gd name="T38" fmla="*/ 449 w 2168"/>
                <a:gd name="T39" fmla="*/ 1678 h 1796"/>
                <a:gd name="T40" fmla="*/ 427 w 2168"/>
                <a:gd name="T41" fmla="*/ 1545 h 1796"/>
                <a:gd name="T42" fmla="*/ 371 w 2168"/>
                <a:gd name="T43" fmla="*/ 1523 h 1796"/>
                <a:gd name="T44" fmla="*/ 260 w 2168"/>
                <a:gd name="T45" fmla="*/ 1540 h 1796"/>
                <a:gd name="T46" fmla="*/ 166 w 2168"/>
                <a:gd name="T47" fmla="*/ 1551 h 1796"/>
                <a:gd name="T48" fmla="*/ 33 w 2168"/>
                <a:gd name="T49" fmla="*/ 1584 h 1796"/>
                <a:gd name="T50" fmla="*/ 0 w 2168"/>
                <a:gd name="T51" fmla="*/ 1562 h 1796"/>
                <a:gd name="T52" fmla="*/ 166 w 2168"/>
                <a:gd name="T53" fmla="*/ 1446 h 1796"/>
                <a:gd name="T54" fmla="*/ 166 w 2168"/>
                <a:gd name="T55" fmla="*/ 1297 h 1796"/>
                <a:gd name="T56" fmla="*/ 122 w 2168"/>
                <a:gd name="T57" fmla="*/ 1181 h 1796"/>
                <a:gd name="T58" fmla="*/ 116 w 2168"/>
                <a:gd name="T59" fmla="*/ 1037 h 1796"/>
                <a:gd name="T60" fmla="*/ 83 w 2168"/>
                <a:gd name="T61" fmla="*/ 953 h 1796"/>
                <a:gd name="T62" fmla="*/ 144 w 2168"/>
                <a:gd name="T63" fmla="*/ 915 h 1796"/>
                <a:gd name="T64" fmla="*/ 305 w 2168"/>
                <a:gd name="T65" fmla="*/ 826 h 1796"/>
                <a:gd name="T66" fmla="*/ 388 w 2168"/>
                <a:gd name="T67" fmla="*/ 704 h 1796"/>
                <a:gd name="T68" fmla="*/ 504 w 2168"/>
                <a:gd name="T69" fmla="*/ 643 h 1796"/>
                <a:gd name="T70" fmla="*/ 715 w 2168"/>
                <a:gd name="T71" fmla="*/ 604 h 1796"/>
                <a:gd name="T72" fmla="*/ 964 w 2168"/>
                <a:gd name="T73" fmla="*/ 516 h 1796"/>
                <a:gd name="T74" fmla="*/ 1058 w 2168"/>
                <a:gd name="T75" fmla="*/ 505 h 1796"/>
                <a:gd name="T76" fmla="*/ 1080 w 2168"/>
                <a:gd name="T77" fmla="*/ 449 h 1796"/>
                <a:gd name="T78" fmla="*/ 1175 w 2168"/>
                <a:gd name="T79" fmla="*/ 355 h 1796"/>
                <a:gd name="T80" fmla="*/ 1208 w 2168"/>
                <a:gd name="T81" fmla="*/ 194 h 1796"/>
                <a:gd name="T82" fmla="*/ 1230 w 2168"/>
                <a:gd name="T83" fmla="*/ 67 h 1796"/>
                <a:gd name="T84" fmla="*/ 1335 w 2168"/>
                <a:gd name="T85" fmla="*/ 17 h 1796"/>
                <a:gd name="T86" fmla="*/ 1402 w 2168"/>
                <a:gd name="T87" fmla="*/ 33 h 1796"/>
                <a:gd name="T88" fmla="*/ 1707 w 2168"/>
                <a:gd name="T89" fmla="*/ 0 h 1796"/>
                <a:gd name="T90" fmla="*/ 1812 w 2168"/>
                <a:gd name="T91" fmla="*/ 56 h 1796"/>
                <a:gd name="T92" fmla="*/ 1801 w 2168"/>
                <a:gd name="T93" fmla="*/ 222 h 1796"/>
                <a:gd name="T94" fmla="*/ 1840 w 2168"/>
                <a:gd name="T95" fmla="*/ 338 h 1796"/>
                <a:gd name="T96" fmla="*/ 1945 w 2168"/>
                <a:gd name="T97" fmla="*/ 510 h 1796"/>
                <a:gd name="T98" fmla="*/ 2156 w 2168"/>
                <a:gd name="T99" fmla="*/ 793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68" h="1796">
                  <a:moveTo>
                    <a:pt x="2167" y="826"/>
                  </a:moveTo>
                  <a:lnTo>
                    <a:pt x="2167" y="826"/>
                  </a:lnTo>
                  <a:cubicBezTo>
                    <a:pt x="2156" y="837"/>
                    <a:pt x="2150" y="848"/>
                    <a:pt x="2133" y="854"/>
                  </a:cubicBezTo>
                  <a:cubicBezTo>
                    <a:pt x="2111" y="865"/>
                    <a:pt x="2095" y="865"/>
                    <a:pt x="2078" y="881"/>
                  </a:cubicBezTo>
                  <a:cubicBezTo>
                    <a:pt x="2045" y="920"/>
                    <a:pt x="2039" y="953"/>
                    <a:pt x="2028" y="998"/>
                  </a:cubicBezTo>
                  <a:cubicBezTo>
                    <a:pt x="2011" y="1048"/>
                    <a:pt x="2006" y="1081"/>
                    <a:pt x="1978" y="1120"/>
                  </a:cubicBezTo>
                  <a:cubicBezTo>
                    <a:pt x="1950" y="1158"/>
                    <a:pt x="1934" y="1192"/>
                    <a:pt x="1890" y="1192"/>
                  </a:cubicBezTo>
                  <a:cubicBezTo>
                    <a:pt x="1834" y="1192"/>
                    <a:pt x="1834" y="1192"/>
                    <a:pt x="1834" y="1192"/>
                  </a:cubicBezTo>
                  <a:cubicBezTo>
                    <a:pt x="1806" y="1192"/>
                    <a:pt x="1784" y="1219"/>
                    <a:pt x="1773" y="1247"/>
                  </a:cubicBezTo>
                  <a:cubicBezTo>
                    <a:pt x="1768" y="1275"/>
                    <a:pt x="1768" y="1291"/>
                    <a:pt x="1762" y="1314"/>
                  </a:cubicBezTo>
                  <a:cubicBezTo>
                    <a:pt x="1740" y="1374"/>
                    <a:pt x="1718" y="1407"/>
                    <a:pt x="1684" y="1457"/>
                  </a:cubicBezTo>
                  <a:cubicBezTo>
                    <a:pt x="1646" y="1512"/>
                    <a:pt x="1612" y="1529"/>
                    <a:pt x="1568" y="1579"/>
                  </a:cubicBezTo>
                  <a:cubicBezTo>
                    <a:pt x="1524" y="1628"/>
                    <a:pt x="1518" y="1678"/>
                    <a:pt x="1507" y="1745"/>
                  </a:cubicBezTo>
                  <a:lnTo>
                    <a:pt x="1507" y="1745"/>
                  </a:lnTo>
                  <a:cubicBezTo>
                    <a:pt x="1496" y="1739"/>
                    <a:pt x="1485" y="1734"/>
                    <a:pt x="1474" y="1734"/>
                  </a:cubicBezTo>
                  <a:cubicBezTo>
                    <a:pt x="1446" y="1734"/>
                    <a:pt x="1435" y="1750"/>
                    <a:pt x="1407" y="1756"/>
                  </a:cubicBezTo>
                  <a:cubicBezTo>
                    <a:pt x="1380" y="1767"/>
                    <a:pt x="1358" y="1773"/>
                    <a:pt x="1324" y="1773"/>
                  </a:cubicBezTo>
                  <a:cubicBezTo>
                    <a:pt x="1308" y="1773"/>
                    <a:pt x="1297" y="1767"/>
                    <a:pt x="1274" y="1761"/>
                  </a:cubicBezTo>
                  <a:cubicBezTo>
                    <a:pt x="1252" y="1761"/>
                    <a:pt x="1236" y="1761"/>
                    <a:pt x="1213" y="1750"/>
                  </a:cubicBezTo>
                  <a:cubicBezTo>
                    <a:pt x="1213" y="1706"/>
                    <a:pt x="1213" y="1706"/>
                    <a:pt x="1213" y="1706"/>
                  </a:cubicBezTo>
                  <a:cubicBezTo>
                    <a:pt x="1213" y="1689"/>
                    <a:pt x="1225" y="1678"/>
                    <a:pt x="1225" y="1667"/>
                  </a:cubicBezTo>
                  <a:cubicBezTo>
                    <a:pt x="1225" y="1651"/>
                    <a:pt x="1219" y="1640"/>
                    <a:pt x="1208" y="1634"/>
                  </a:cubicBezTo>
                  <a:cubicBezTo>
                    <a:pt x="1202" y="1634"/>
                    <a:pt x="1197" y="1634"/>
                    <a:pt x="1197" y="1634"/>
                  </a:cubicBezTo>
                  <a:cubicBezTo>
                    <a:pt x="1175" y="1634"/>
                    <a:pt x="1164" y="1634"/>
                    <a:pt x="1141" y="1634"/>
                  </a:cubicBezTo>
                  <a:cubicBezTo>
                    <a:pt x="1141" y="1645"/>
                    <a:pt x="1136" y="1662"/>
                    <a:pt x="1119" y="1662"/>
                  </a:cubicBezTo>
                  <a:cubicBezTo>
                    <a:pt x="1097" y="1662"/>
                    <a:pt x="1080" y="1656"/>
                    <a:pt x="1064" y="1640"/>
                  </a:cubicBezTo>
                  <a:cubicBezTo>
                    <a:pt x="1053" y="1634"/>
                    <a:pt x="1053" y="1617"/>
                    <a:pt x="1047" y="1606"/>
                  </a:cubicBezTo>
                  <a:cubicBezTo>
                    <a:pt x="1042" y="1584"/>
                    <a:pt x="1014" y="1595"/>
                    <a:pt x="1003" y="1579"/>
                  </a:cubicBezTo>
                  <a:cubicBezTo>
                    <a:pt x="986" y="1562"/>
                    <a:pt x="981" y="1551"/>
                    <a:pt x="975" y="1534"/>
                  </a:cubicBezTo>
                  <a:cubicBezTo>
                    <a:pt x="964" y="1523"/>
                    <a:pt x="959" y="1573"/>
                    <a:pt x="947" y="1584"/>
                  </a:cubicBezTo>
                  <a:cubicBezTo>
                    <a:pt x="942" y="1590"/>
                    <a:pt x="925" y="1590"/>
                    <a:pt x="925" y="1601"/>
                  </a:cubicBezTo>
                  <a:cubicBezTo>
                    <a:pt x="925" y="1612"/>
                    <a:pt x="937" y="1617"/>
                    <a:pt x="937" y="1628"/>
                  </a:cubicBezTo>
                  <a:cubicBezTo>
                    <a:pt x="937" y="1651"/>
                    <a:pt x="914" y="1656"/>
                    <a:pt x="892" y="1667"/>
                  </a:cubicBezTo>
                  <a:cubicBezTo>
                    <a:pt x="870" y="1678"/>
                    <a:pt x="859" y="1689"/>
                    <a:pt x="837" y="1700"/>
                  </a:cubicBezTo>
                  <a:cubicBezTo>
                    <a:pt x="804" y="1723"/>
                    <a:pt x="776" y="1734"/>
                    <a:pt x="737" y="1734"/>
                  </a:cubicBezTo>
                  <a:cubicBezTo>
                    <a:pt x="698" y="1734"/>
                    <a:pt x="681" y="1695"/>
                    <a:pt x="637" y="1695"/>
                  </a:cubicBezTo>
                  <a:cubicBezTo>
                    <a:pt x="598" y="1695"/>
                    <a:pt x="576" y="1723"/>
                    <a:pt x="543" y="1750"/>
                  </a:cubicBezTo>
                  <a:cubicBezTo>
                    <a:pt x="521" y="1767"/>
                    <a:pt x="515" y="1795"/>
                    <a:pt x="487" y="1795"/>
                  </a:cubicBezTo>
                  <a:cubicBezTo>
                    <a:pt x="454" y="1795"/>
                    <a:pt x="443" y="1767"/>
                    <a:pt x="443" y="1739"/>
                  </a:cubicBezTo>
                  <a:cubicBezTo>
                    <a:pt x="443" y="1717"/>
                    <a:pt x="449" y="1700"/>
                    <a:pt x="449" y="1678"/>
                  </a:cubicBezTo>
                  <a:cubicBezTo>
                    <a:pt x="449" y="1640"/>
                    <a:pt x="449" y="1640"/>
                    <a:pt x="449" y="1640"/>
                  </a:cubicBezTo>
                  <a:cubicBezTo>
                    <a:pt x="449" y="1601"/>
                    <a:pt x="438" y="1579"/>
                    <a:pt x="427" y="1545"/>
                  </a:cubicBezTo>
                  <a:cubicBezTo>
                    <a:pt x="427" y="1523"/>
                    <a:pt x="421" y="1501"/>
                    <a:pt x="405" y="1501"/>
                  </a:cubicBezTo>
                  <a:cubicBezTo>
                    <a:pt x="388" y="1501"/>
                    <a:pt x="382" y="1512"/>
                    <a:pt x="371" y="1523"/>
                  </a:cubicBezTo>
                  <a:cubicBezTo>
                    <a:pt x="349" y="1534"/>
                    <a:pt x="332" y="1545"/>
                    <a:pt x="305" y="1545"/>
                  </a:cubicBezTo>
                  <a:cubicBezTo>
                    <a:pt x="288" y="1545"/>
                    <a:pt x="277" y="1540"/>
                    <a:pt x="260" y="1540"/>
                  </a:cubicBezTo>
                  <a:cubicBezTo>
                    <a:pt x="244" y="1540"/>
                    <a:pt x="233" y="1545"/>
                    <a:pt x="210" y="1545"/>
                  </a:cubicBezTo>
                  <a:cubicBezTo>
                    <a:pt x="194" y="1545"/>
                    <a:pt x="177" y="1540"/>
                    <a:pt x="166" y="1551"/>
                  </a:cubicBezTo>
                  <a:cubicBezTo>
                    <a:pt x="127" y="1579"/>
                    <a:pt x="105" y="1601"/>
                    <a:pt x="61" y="1601"/>
                  </a:cubicBezTo>
                  <a:cubicBezTo>
                    <a:pt x="44" y="1601"/>
                    <a:pt x="44" y="1590"/>
                    <a:pt x="33" y="1584"/>
                  </a:cubicBezTo>
                  <a:cubicBezTo>
                    <a:pt x="16" y="1573"/>
                    <a:pt x="11" y="1568"/>
                    <a:pt x="0" y="1562"/>
                  </a:cubicBezTo>
                  <a:lnTo>
                    <a:pt x="0" y="1562"/>
                  </a:lnTo>
                  <a:cubicBezTo>
                    <a:pt x="28" y="1507"/>
                    <a:pt x="77" y="1512"/>
                    <a:pt x="133" y="1484"/>
                  </a:cubicBezTo>
                  <a:cubicBezTo>
                    <a:pt x="149" y="1479"/>
                    <a:pt x="155" y="1462"/>
                    <a:pt x="166" y="1446"/>
                  </a:cubicBezTo>
                  <a:cubicBezTo>
                    <a:pt x="177" y="1440"/>
                    <a:pt x="188" y="1429"/>
                    <a:pt x="188" y="1418"/>
                  </a:cubicBezTo>
                  <a:cubicBezTo>
                    <a:pt x="188" y="1368"/>
                    <a:pt x="183" y="1341"/>
                    <a:pt x="166" y="1297"/>
                  </a:cubicBezTo>
                  <a:cubicBezTo>
                    <a:pt x="161" y="1280"/>
                    <a:pt x="149" y="1275"/>
                    <a:pt x="149" y="1253"/>
                  </a:cubicBezTo>
                  <a:cubicBezTo>
                    <a:pt x="133" y="1230"/>
                    <a:pt x="122" y="1208"/>
                    <a:pt x="122" y="1181"/>
                  </a:cubicBezTo>
                  <a:cubicBezTo>
                    <a:pt x="122" y="1086"/>
                    <a:pt x="122" y="1086"/>
                    <a:pt x="122" y="1086"/>
                  </a:cubicBezTo>
                  <a:cubicBezTo>
                    <a:pt x="122" y="1070"/>
                    <a:pt x="116" y="1059"/>
                    <a:pt x="116" y="1037"/>
                  </a:cubicBezTo>
                  <a:cubicBezTo>
                    <a:pt x="111" y="1020"/>
                    <a:pt x="116" y="1009"/>
                    <a:pt x="111" y="998"/>
                  </a:cubicBezTo>
                  <a:cubicBezTo>
                    <a:pt x="100" y="981"/>
                    <a:pt x="83" y="976"/>
                    <a:pt x="83" y="953"/>
                  </a:cubicBezTo>
                  <a:cubicBezTo>
                    <a:pt x="83" y="942"/>
                    <a:pt x="100" y="937"/>
                    <a:pt x="111" y="931"/>
                  </a:cubicBezTo>
                  <a:cubicBezTo>
                    <a:pt x="127" y="926"/>
                    <a:pt x="133" y="920"/>
                    <a:pt x="144" y="915"/>
                  </a:cubicBezTo>
                  <a:cubicBezTo>
                    <a:pt x="172" y="904"/>
                    <a:pt x="188" y="887"/>
                    <a:pt x="221" y="881"/>
                  </a:cubicBezTo>
                  <a:cubicBezTo>
                    <a:pt x="260" y="876"/>
                    <a:pt x="277" y="854"/>
                    <a:pt x="305" y="826"/>
                  </a:cubicBezTo>
                  <a:cubicBezTo>
                    <a:pt x="321" y="809"/>
                    <a:pt x="343" y="804"/>
                    <a:pt x="354" y="782"/>
                  </a:cubicBezTo>
                  <a:cubicBezTo>
                    <a:pt x="366" y="748"/>
                    <a:pt x="360" y="721"/>
                    <a:pt x="388" y="704"/>
                  </a:cubicBezTo>
                  <a:cubicBezTo>
                    <a:pt x="421" y="682"/>
                    <a:pt x="438" y="671"/>
                    <a:pt x="471" y="654"/>
                  </a:cubicBezTo>
                  <a:cubicBezTo>
                    <a:pt x="482" y="649"/>
                    <a:pt x="493" y="649"/>
                    <a:pt x="504" y="643"/>
                  </a:cubicBezTo>
                  <a:cubicBezTo>
                    <a:pt x="543" y="621"/>
                    <a:pt x="565" y="593"/>
                    <a:pt x="615" y="593"/>
                  </a:cubicBezTo>
                  <a:cubicBezTo>
                    <a:pt x="654" y="593"/>
                    <a:pt x="676" y="604"/>
                    <a:pt x="715" y="604"/>
                  </a:cubicBezTo>
                  <a:cubicBezTo>
                    <a:pt x="765" y="604"/>
                    <a:pt x="787" y="577"/>
                    <a:pt x="831" y="554"/>
                  </a:cubicBezTo>
                  <a:cubicBezTo>
                    <a:pt x="875" y="527"/>
                    <a:pt x="909" y="516"/>
                    <a:pt x="964" y="516"/>
                  </a:cubicBezTo>
                  <a:cubicBezTo>
                    <a:pt x="1003" y="516"/>
                    <a:pt x="1003" y="516"/>
                    <a:pt x="1003" y="516"/>
                  </a:cubicBezTo>
                  <a:cubicBezTo>
                    <a:pt x="1025" y="516"/>
                    <a:pt x="1042" y="521"/>
                    <a:pt x="1058" y="505"/>
                  </a:cubicBezTo>
                  <a:cubicBezTo>
                    <a:pt x="1070" y="499"/>
                    <a:pt x="1080" y="493"/>
                    <a:pt x="1080" y="482"/>
                  </a:cubicBezTo>
                  <a:cubicBezTo>
                    <a:pt x="1080" y="449"/>
                    <a:pt x="1080" y="449"/>
                    <a:pt x="1080" y="449"/>
                  </a:cubicBezTo>
                  <a:cubicBezTo>
                    <a:pt x="1080" y="427"/>
                    <a:pt x="1075" y="399"/>
                    <a:pt x="1092" y="388"/>
                  </a:cubicBezTo>
                  <a:cubicBezTo>
                    <a:pt x="1125" y="372"/>
                    <a:pt x="1152" y="383"/>
                    <a:pt x="1175" y="355"/>
                  </a:cubicBezTo>
                  <a:cubicBezTo>
                    <a:pt x="1191" y="333"/>
                    <a:pt x="1191" y="316"/>
                    <a:pt x="1197" y="288"/>
                  </a:cubicBezTo>
                  <a:cubicBezTo>
                    <a:pt x="1202" y="250"/>
                    <a:pt x="1208" y="233"/>
                    <a:pt x="1208" y="194"/>
                  </a:cubicBezTo>
                  <a:cubicBezTo>
                    <a:pt x="1208" y="139"/>
                    <a:pt x="1208" y="139"/>
                    <a:pt x="1208" y="139"/>
                  </a:cubicBezTo>
                  <a:cubicBezTo>
                    <a:pt x="1208" y="111"/>
                    <a:pt x="1213" y="94"/>
                    <a:pt x="1230" y="67"/>
                  </a:cubicBezTo>
                  <a:cubicBezTo>
                    <a:pt x="1241" y="50"/>
                    <a:pt x="1258" y="56"/>
                    <a:pt x="1274" y="50"/>
                  </a:cubicBezTo>
                  <a:cubicBezTo>
                    <a:pt x="1302" y="39"/>
                    <a:pt x="1313" y="33"/>
                    <a:pt x="1335" y="17"/>
                  </a:cubicBezTo>
                  <a:lnTo>
                    <a:pt x="1335" y="17"/>
                  </a:lnTo>
                  <a:cubicBezTo>
                    <a:pt x="1363" y="17"/>
                    <a:pt x="1374" y="33"/>
                    <a:pt x="1402" y="33"/>
                  </a:cubicBezTo>
                  <a:cubicBezTo>
                    <a:pt x="1435" y="33"/>
                    <a:pt x="1435" y="33"/>
                    <a:pt x="1435" y="33"/>
                  </a:cubicBezTo>
                  <a:cubicBezTo>
                    <a:pt x="1540" y="33"/>
                    <a:pt x="1601" y="0"/>
                    <a:pt x="1707" y="0"/>
                  </a:cubicBezTo>
                  <a:cubicBezTo>
                    <a:pt x="1757" y="0"/>
                    <a:pt x="1757" y="0"/>
                    <a:pt x="1757" y="0"/>
                  </a:cubicBezTo>
                  <a:cubicBezTo>
                    <a:pt x="1784" y="0"/>
                    <a:pt x="1801" y="28"/>
                    <a:pt x="1812" y="56"/>
                  </a:cubicBezTo>
                  <a:cubicBezTo>
                    <a:pt x="1817" y="84"/>
                    <a:pt x="1834" y="94"/>
                    <a:pt x="1834" y="122"/>
                  </a:cubicBezTo>
                  <a:cubicBezTo>
                    <a:pt x="1834" y="161"/>
                    <a:pt x="1801" y="178"/>
                    <a:pt x="1801" y="222"/>
                  </a:cubicBezTo>
                  <a:cubicBezTo>
                    <a:pt x="1801" y="239"/>
                    <a:pt x="1817" y="250"/>
                    <a:pt x="1829" y="266"/>
                  </a:cubicBezTo>
                  <a:cubicBezTo>
                    <a:pt x="1840" y="294"/>
                    <a:pt x="1823" y="316"/>
                    <a:pt x="1840" y="338"/>
                  </a:cubicBezTo>
                  <a:cubicBezTo>
                    <a:pt x="1851" y="349"/>
                    <a:pt x="1867" y="344"/>
                    <a:pt x="1878" y="355"/>
                  </a:cubicBezTo>
                  <a:cubicBezTo>
                    <a:pt x="1928" y="399"/>
                    <a:pt x="1934" y="444"/>
                    <a:pt x="1945" y="510"/>
                  </a:cubicBezTo>
                  <a:cubicBezTo>
                    <a:pt x="1956" y="554"/>
                    <a:pt x="1950" y="588"/>
                    <a:pt x="1989" y="615"/>
                  </a:cubicBezTo>
                  <a:cubicBezTo>
                    <a:pt x="2067" y="671"/>
                    <a:pt x="2139" y="698"/>
                    <a:pt x="2156" y="793"/>
                  </a:cubicBezTo>
                  <a:cubicBezTo>
                    <a:pt x="2156" y="809"/>
                    <a:pt x="2161" y="815"/>
                    <a:pt x="2167" y="826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13B5C4FD-A679-F647-B592-099EC242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811" y="3194050"/>
              <a:ext cx="817509" cy="771525"/>
            </a:xfrm>
            <a:custGeom>
              <a:avLst/>
              <a:gdLst>
                <a:gd name="T0" fmla="*/ 2272 w 2273"/>
                <a:gd name="T1" fmla="*/ 299 h 2144"/>
                <a:gd name="T2" fmla="*/ 2144 w 2273"/>
                <a:gd name="T3" fmla="*/ 465 h 2144"/>
                <a:gd name="T4" fmla="*/ 2155 w 2273"/>
                <a:gd name="T5" fmla="*/ 598 h 2144"/>
                <a:gd name="T6" fmla="*/ 2028 w 2273"/>
                <a:gd name="T7" fmla="*/ 720 h 2144"/>
                <a:gd name="T8" fmla="*/ 1995 w 2273"/>
                <a:gd name="T9" fmla="*/ 936 h 2144"/>
                <a:gd name="T10" fmla="*/ 1900 w 2273"/>
                <a:gd name="T11" fmla="*/ 1063 h 2144"/>
                <a:gd name="T12" fmla="*/ 1784 w 2273"/>
                <a:gd name="T13" fmla="*/ 1097 h 2144"/>
                <a:gd name="T14" fmla="*/ 1435 w 2273"/>
                <a:gd name="T15" fmla="*/ 1174 h 2144"/>
                <a:gd name="T16" fmla="*/ 1208 w 2273"/>
                <a:gd name="T17" fmla="*/ 1285 h 2144"/>
                <a:gd name="T18" fmla="*/ 1041 w 2273"/>
                <a:gd name="T19" fmla="*/ 1462 h 2144"/>
                <a:gd name="T20" fmla="*/ 903 w 2273"/>
                <a:gd name="T21" fmla="*/ 1534 h 2144"/>
                <a:gd name="T22" fmla="*/ 942 w 2273"/>
                <a:gd name="T23" fmla="*/ 1667 h 2144"/>
                <a:gd name="T24" fmla="*/ 986 w 2273"/>
                <a:gd name="T25" fmla="*/ 1878 h 2144"/>
                <a:gd name="T26" fmla="*/ 953 w 2273"/>
                <a:gd name="T27" fmla="*/ 2065 h 2144"/>
                <a:gd name="T28" fmla="*/ 809 w 2273"/>
                <a:gd name="T29" fmla="*/ 2132 h 2144"/>
                <a:gd name="T30" fmla="*/ 582 w 2273"/>
                <a:gd name="T31" fmla="*/ 2088 h 2144"/>
                <a:gd name="T32" fmla="*/ 570 w 2273"/>
                <a:gd name="T33" fmla="*/ 1932 h 2144"/>
                <a:gd name="T34" fmla="*/ 537 w 2273"/>
                <a:gd name="T35" fmla="*/ 1811 h 2144"/>
                <a:gd name="T36" fmla="*/ 526 w 2273"/>
                <a:gd name="T37" fmla="*/ 1684 h 2144"/>
                <a:gd name="T38" fmla="*/ 498 w 2273"/>
                <a:gd name="T39" fmla="*/ 1573 h 2144"/>
                <a:gd name="T40" fmla="*/ 509 w 2273"/>
                <a:gd name="T41" fmla="*/ 1424 h 2144"/>
                <a:gd name="T42" fmla="*/ 404 w 2273"/>
                <a:gd name="T43" fmla="*/ 1307 h 2144"/>
                <a:gd name="T44" fmla="*/ 349 w 2273"/>
                <a:gd name="T45" fmla="*/ 1285 h 2144"/>
                <a:gd name="T46" fmla="*/ 327 w 2273"/>
                <a:gd name="T47" fmla="*/ 1385 h 2144"/>
                <a:gd name="T48" fmla="*/ 243 w 2273"/>
                <a:gd name="T49" fmla="*/ 1379 h 2144"/>
                <a:gd name="T50" fmla="*/ 288 w 2273"/>
                <a:gd name="T51" fmla="*/ 1285 h 2144"/>
                <a:gd name="T52" fmla="*/ 316 w 2273"/>
                <a:gd name="T53" fmla="*/ 1246 h 2144"/>
                <a:gd name="T54" fmla="*/ 216 w 2273"/>
                <a:gd name="T55" fmla="*/ 1246 h 2144"/>
                <a:gd name="T56" fmla="*/ 188 w 2273"/>
                <a:gd name="T57" fmla="*/ 1152 h 2144"/>
                <a:gd name="T58" fmla="*/ 194 w 2273"/>
                <a:gd name="T59" fmla="*/ 1113 h 2144"/>
                <a:gd name="T60" fmla="*/ 99 w 2273"/>
                <a:gd name="T61" fmla="*/ 1025 h 2144"/>
                <a:gd name="T62" fmla="*/ 138 w 2273"/>
                <a:gd name="T63" fmla="*/ 925 h 2144"/>
                <a:gd name="T64" fmla="*/ 122 w 2273"/>
                <a:gd name="T65" fmla="*/ 820 h 2144"/>
                <a:gd name="T66" fmla="*/ 28 w 2273"/>
                <a:gd name="T67" fmla="*/ 720 h 2144"/>
                <a:gd name="T68" fmla="*/ 22 w 2273"/>
                <a:gd name="T69" fmla="*/ 598 h 2144"/>
                <a:gd name="T70" fmla="*/ 0 w 2273"/>
                <a:gd name="T71" fmla="*/ 515 h 2144"/>
                <a:gd name="T72" fmla="*/ 50 w 2273"/>
                <a:gd name="T73" fmla="*/ 432 h 2144"/>
                <a:gd name="T74" fmla="*/ 66 w 2273"/>
                <a:gd name="T75" fmla="*/ 348 h 2144"/>
                <a:gd name="T76" fmla="*/ 83 w 2273"/>
                <a:gd name="T77" fmla="*/ 215 h 2144"/>
                <a:gd name="T78" fmla="*/ 194 w 2273"/>
                <a:gd name="T79" fmla="*/ 110 h 2144"/>
                <a:gd name="T80" fmla="*/ 271 w 2273"/>
                <a:gd name="T81" fmla="*/ 0 h 2144"/>
                <a:gd name="T82" fmla="*/ 304 w 2273"/>
                <a:gd name="T83" fmla="*/ 71 h 2144"/>
                <a:gd name="T84" fmla="*/ 443 w 2273"/>
                <a:gd name="T85" fmla="*/ 249 h 2144"/>
                <a:gd name="T86" fmla="*/ 604 w 2273"/>
                <a:gd name="T87" fmla="*/ 387 h 2144"/>
                <a:gd name="T88" fmla="*/ 670 w 2273"/>
                <a:gd name="T89" fmla="*/ 459 h 2144"/>
                <a:gd name="T90" fmla="*/ 864 w 2273"/>
                <a:gd name="T91" fmla="*/ 437 h 2144"/>
                <a:gd name="T92" fmla="*/ 1075 w 2273"/>
                <a:gd name="T93" fmla="*/ 421 h 2144"/>
                <a:gd name="T94" fmla="*/ 1258 w 2273"/>
                <a:gd name="T95" fmla="*/ 421 h 2144"/>
                <a:gd name="T96" fmla="*/ 1363 w 2273"/>
                <a:gd name="T97" fmla="*/ 354 h 2144"/>
                <a:gd name="T98" fmla="*/ 1452 w 2273"/>
                <a:gd name="T99" fmla="*/ 232 h 2144"/>
                <a:gd name="T100" fmla="*/ 1646 w 2273"/>
                <a:gd name="T101" fmla="*/ 204 h 2144"/>
                <a:gd name="T102" fmla="*/ 1884 w 2273"/>
                <a:gd name="T103" fmla="*/ 276 h 2144"/>
                <a:gd name="T104" fmla="*/ 2017 w 2273"/>
                <a:gd name="T105" fmla="*/ 310 h 2144"/>
                <a:gd name="T106" fmla="*/ 2178 w 2273"/>
                <a:gd name="T107" fmla="*/ 232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3" h="2144">
                  <a:moveTo>
                    <a:pt x="2266" y="227"/>
                  </a:moveTo>
                  <a:lnTo>
                    <a:pt x="2266" y="227"/>
                  </a:lnTo>
                  <a:cubicBezTo>
                    <a:pt x="2266" y="254"/>
                    <a:pt x="2272" y="271"/>
                    <a:pt x="2272" y="299"/>
                  </a:cubicBezTo>
                  <a:cubicBezTo>
                    <a:pt x="2272" y="337"/>
                    <a:pt x="2266" y="365"/>
                    <a:pt x="2233" y="387"/>
                  </a:cubicBezTo>
                  <a:cubicBezTo>
                    <a:pt x="2211" y="404"/>
                    <a:pt x="2194" y="409"/>
                    <a:pt x="2172" y="432"/>
                  </a:cubicBezTo>
                  <a:cubicBezTo>
                    <a:pt x="2161" y="443"/>
                    <a:pt x="2144" y="448"/>
                    <a:pt x="2144" y="465"/>
                  </a:cubicBezTo>
                  <a:cubicBezTo>
                    <a:pt x="2144" y="509"/>
                    <a:pt x="2144" y="509"/>
                    <a:pt x="2144" y="509"/>
                  </a:cubicBezTo>
                  <a:cubicBezTo>
                    <a:pt x="2144" y="542"/>
                    <a:pt x="2155" y="565"/>
                    <a:pt x="2155" y="598"/>
                  </a:cubicBezTo>
                  <a:lnTo>
                    <a:pt x="2155" y="598"/>
                  </a:lnTo>
                  <a:cubicBezTo>
                    <a:pt x="2133" y="614"/>
                    <a:pt x="2122" y="620"/>
                    <a:pt x="2094" y="631"/>
                  </a:cubicBezTo>
                  <a:cubicBezTo>
                    <a:pt x="2078" y="637"/>
                    <a:pt x="2061" y="631"/>
                    <a:pt x="2050" y="648"/>
                  </a:cubicBezTo>
                  <a:cubicBezTo>
                    <a:pt x="2033" y="675"/>
                    <a:pt x="2028" y="692"/>
                    <a:pt x="2028" y="720"/>
                  </a:cubicBezTo>
                  <a:cubicBezTo>
                    <a:pt x="2028" y="775"/>
                    <a:pt x="2028" y="775"/>
                    <a:pt x="2028" y="775"/>
                  </a:cubicBezTo>
                  <a:cubicBezTo>
                    <a:pt x="2028" y="814"/>
                    <a:pt x="2022" y="831"/>
                    <a:pt x="2017" y="869"/>
                  </a:cubicBezTo>
                  <a:cubicBezTo>
                    <a:pt x="2011" y="897"/>
                    <a:pt x="2011" y="914"/>
                    <a:pt x="1995" y="936"/>
                  </a:cubicBezTo>
                  <a:cubicBezTo>
                    <a:pt x="1972" y="964"/>
                    <a:pt x="1945" y="953"/>
                    <a:pt x="1912" y="969"/>
                  </a:cubicBezTo>
                  <a:cubicBezTo>
                    <a:pt x="1895" y="980"/>
                    <a:pt x="1900" y="1008"/>
                    <a:pt x="1900" y="1030"/>
                  </a:cubicBezTo>
                  <a:cubicBezTo>
                    <a:pt x="1900" y="1063"/>
                    <a:pt x="1900" y="1063"/>
                    <a:pt x="1900" y="1063"/>
                  </a:cubicBezTo>
                  <a:cubicBezTo>
                    <a:pt x="1900" y="1074"/>
                    <a:pt x="1890" y="1080"/>
                    <a:pt x="1878" y="1086"/>
                  </a:cubicBezTo>
                  <a:cubicBezTo>
                    <a:pt x="1862" y="1102"/>
                    <a:pt x="1845" y="1097"/>
                    <a:pt x="1823" y="1097"/>
                  </a:cubicBezTo>
                  <a:cubicBezTo>
                    <a:pt x="1784" y="1097"/>
                    <a:pt x="1784" y="1097"/>
                    <a:pt x="1784" y="1097"/>
                  </a:cubicBezTo>
                  <a:cubicBezTo>
                    <a:pt x="1729" y="1097"/>
                    <a:pt x="1695" y="1108"/>
                    <a:pt x="1651" y="1135"/>
                  </a:cubicBezTo>
                  <a:cubicBezTo>
                    <a:pt x="1607" y="1158"/>
                    <a:pt x="1585" y="1185"/>
                    <a:pt x="1535" y="1185"/>
                  </a:cubicBezTo>
                  <a:cubicBezTo>
                    <a:pt x="1496" y="1185"/>
                    <a:pt x="1474" y="1174"/>
                    <a:pt x="1435" y="1174"/>
                  </a:cubicBezTo>
                  <a:cubicBezTo>
                    <a:pt x="1385" y="1174"/>
                    <a:pt x="1363" y="1202"/>
                    <a:pt x="1324" y="1224"/>
                  </a:cubicBezTo>
                  <a:cubicBezTo>
                    <a:pt x="1313" y="1230"/>
                    <a:pt x="1302" y="1230"/>
                    <a:pt x="1291" y="1235"/>
                  </a:cubicBezTo>
                  <a:cubicBezTo>
                    <a:pt x="1258" y="1252"/>
                    <a:pt x="1241" y="1263"/>
                    <a:pt x="1208" y="1285"/>
                  </a:cubicBezTo>
                  <a:cubicBezTo>
                    <a:pt x="1180" y="1302"/>
                    <a:pt x="1186" y="1329"/>
                    <a:pt x="1174" y="1363"/>
                  </a:cubicBezTo>
                  <a:cubicBezTo>
                    <a:pt x="1163" y="1385"/>
                    <a:pt x="1141" y="1390"/>
                    <a:pt x="1125" y="1407"/>
                  </a:cubicBezTo>
                  <a:cubicBezTo>
                    <a:pt x="1097" y="1435"/>
                    <a:pt x="1080" y="1457"/>
                    <a:pt x="1041" y="1462"/>
                  </a:cubicBezTo>
                  <a:cubicBezTo>
                    <a:pt x="1008" y="1468"/>
                    <a:pt x="992" y="1485"/>
                    <a:pt x="964" y="1496"/>
                  </a:cubicBezTo>
                  <a:cubicBezTo>
                    <a:pt x="953" y="1501"/>
                    <a:pt x="947" y="1507"/>
                    <a:pt x="931" y="1512"/>
                  </a:cubicBezTo>
                  <a:cubicBezTo>
                    <a:pt x="920" y="1518"/>
                    <a:pt x="903" y="1523"/>
                    <a:pt x="903" y="1534"/>
                  </a:cubicBezTo>
                  <a:cubicBezTo>
                    <a:pt x="903" y="1557"/>
                    <a:pt x="920" y="1562"/>
                    <a:pt x="931" y="1579"/>
                  </a:cubicBezTo>
                  <a:cubicBezTo>
                    <a:pt x="936" y="1590"/>
                    <a:pt x="931" y="1601"/>
                    <a:pt x="936" y="1618"/>
                  </a:cubicBezTo>
                  <a:cubicBezTo>
                    <a:pt x="936" y="1640"/>
                    <a:pt x="942" y="1651"/>
                    <a:pt x="942" y="1667"/>
                  </a:cubicBezTo>
                  <a:cubicBezTo>
                    <a:pt x="942" y="1762"/>
                    <a:pt x="942" y="1762"/>
                    <a:pt x="942" y="1762"/>
                  </a:cubicBezTo>
                  <a:cubicBezTo>
                    <a:pt x="942" y="1789"/>
                    <a:pt x="953" y="1811"/>
                    <a:pt x="969" y="1834"/>
                  </a:cubicBezTo>
                  <a:cubicBezTo>
                    <a:pt x="969" y="1856"/>
                    <a:pt x="981" y="1861"/>
                    <a:pt x="986" y="1878"/>
                  </a:cubicBezTo>
                  <a:cubicBezTo>
                    <a:pt x="1003" y="1922"/>
                    <a:pt x="1008" y="1949"/>
                    <a:pt x="1008" y="1999"/>
                  </a:cubicBezTo>
                  <a:cubicBezTo>
                    <a:pt x="1008" y="2010"/>
                    <a:pt x="997" y="2021"/>
                    <a:pt x="986" y="2027"/>
                  </a:cubicBezTo>
                  <a:cubicBezTo>
                    <a:pt x="975" y="2043"/>
                    <a:pt x="969" y="2060"/>
                    <a:pt x="953" y="2065"/>
                  </a:cubicBezTo>
                  <a:cubicBezTo>
                    <a:pt x="897" y="2093"/>
                    <a:pt x="848" y="2088"/>
                    <a:pt x="820" y="2143"/>
                  </a:cubicBezTo>
                  <a:lnTo>
                    <a:pt x="820" y="2143"/>
                  </a:lnTo>
                  <a:cubicBezTo>
                    <a:pt x="814" y="2137"/>
                    <a:pt x="814" y="2137"/>
                    <a:pt x="809" y="2132"/>
                  </a:cubicBezTo>
                  <a:cubicBezTo>
                    <a:pt x="775" y="2099"/>
                    <a:pt x="748" y="2088"/>
                    <a:pt x="698" y="2088"/>
                  </a:cubicBezTo>
                  <a:cubicBezTo>
                    <a:pt x="659" y="2088"/>
                    <a:pt x="648" y="2132"/>
                    <a:pt x="604" y="2132"/>
                  </a:cubicBezTo>
                  <a:cubicBezTo>
                    <a:pt x="587" y="2132"/>
                    <a:pt x="582" y="2104"/>
                    <a:pt x="582" y="2088"/>
                  </a:cubicBezTo>
                  <a:cubicBezTo>
                    <a:pt x="582" y="2016"/>
                    <a:pt x="582" y="2016"/>
                    <a:pt x="582" y="2016"/>
                  </a:cubicBezTo>
                  <a:cubicBezTo>
                    <a:pt x="582" y="1999"/>
                    <a:pt x="565" y="1988"/>
                    <a:pt x="565" y="1971"/>
                  </a:cubicBezTo>
                  <a:cubicBezTo>
                    <a:pt x="565" y="1955"/>
                    <a:pt x="570" y="1949"/>
                    <a:pt x="570" y="1932"/>
                  </a:cubicBezTo>
                  <a:cubicBezTo>
                    <a:pt x="570" y="1917"/>
                    <a:pt x="560" y="1906"/>
                    <a:pt x="560" y="1889"/>
                  </a:cubicBezTo>
                  <a:cubicBezTo>
                    <a:pt x="554" y="1867"/>
                    <a:pt x="554" y="1850"/>
                    <a:pt x="548" y="1828"/>
                  </a:cubicBezTo>
                  <a:cubicBezTo>
                    <a:pt x="548" y="1823"/>
                    <a:pt x="537" y="1817"/>
                    <a:pt x="537" y="1811"/>
                  </a:cubicBezTo>
                  <a:cubicBezTo>
                    <a:pt x="526" y="1795"/>
                    <a:pt x="537" y="1784"/>
                    <a:pt x="532" y="1773"/>
                  </a:cubicBezTo>
                  <a:cubicBezTo>
                    <a:pt x="532" y="1756"/>
                    <a:pt x="526" y="1745"/>
                    <a:pt x="526" y="1728"/>
                  </a:cubicBezTo>
                  <a:cubicBezTo>
                    <a:pt x="526" y="1712"/>
                    <a:pt x="537" y="1695"/>
                    <a:pt x="526" y="1684"/>
                  </a:cubicBezTo>
                  <a:cubicBezTo>
                    <a:pt x="504" y="1656"/>
                    <a:pt x="449" y="1673"/>
                    <a:pt x="449" y="1640"/>
                  </a:cubicBezTo>
                  <a:cubicBezTo>
                    <a:pt x="449" y="1618"/>
                    <a:pt x="471" y="1618"/>
                    <a:pt x="482" y="1601"/>
                  </a:cubicBezTo>
                  <a:cubicBezTo>
                    <a:pt x="493" y="1595"/>
                    <a:pt x="493" y="1584"/>
                    <a:pt x="498" y="1573"/>
                  </a:cubicBezTo>
                  <a:cubicBezTo>
                    <a:pt x="509" y="1540"/>
                    <a:pt x="521" y="1523"/>
                    <a:pt x="521" y="1490"/>
                  </a:cubicBezTo>
                  <a:cubicBezTo>
                    <a:pt x="521" y="1473"/>
                    <a:pt x="515" y="1468"/>
                    <a:pt x="515" y="1451"/>
                  </a:cubicBezTo>
                  <a:cubicBezTo>
                    <a:pt x="515" y="1440"/>
                    <a:pt x="515" y="1435"/>
                    <a:pt x="509" y="1424"/>
                  </a:cubicBezTo>
                  <a:cubicBezTo>
                    <a:pt x="498" y="1401"/>
                    <a:pt x="476" y="1407"/>
                    <a:pt x="465" y="1385"/>
                  </a:cubicBezTo>
                  <a:cubicBezTo>
                    <a:pt x="454" y="1368"/>
                    <a:pt x="454" y="1357"/>
                    <a:pt x="454" y="1335"/>
                  </a:cubicBezTo>
                  <a:cubicBezTo>
                    <a:pt x="432" y="1335"/>
                    <a:pt x="421" y="1324"/>
                    <a:pt x="404" y="1307"/>
                  </a:cubicBezTo>
                  <a:cubicBezTo>
                    <a:pt x="388" y="1296"/>
                    <a:pt x="371" y="1285"/>
                    <a:pt x="354" y="1268"/>
                  </a:cubicBezTo>
                  <a:cubicBezTo>
                    <a:pt x="349" y="1268"/>
                    <a:pt x="349" y="1268"/>
                    <a:pt x="349" y="1268"/>
                  </a:cubicBezTo>
                  <a:cubicBezTo>
                    <a:pt x="349" y="1285"/>
                    <a:pt x="349" y="1285"/>
                    <a:pt x="349" y="1285"/>
                  </a:cubicBezTo>
                  <a:cubicBezTo>
                    <a:pt x="360" y="1291"/>
                    <a:pt x="360" y="1296"/>
                    <a:pt x="371" y="1302"/>
                  </a:cubicBezTo>
                  <a:cubicBezTo>
                    <a:pt x="376" y="1346"/>
                    <a:pt x="376" y="1346"/>
                    <a:pt x="376" y="1346"/>
                  </a:cubicBezTo>
                  <a:cubicBezTo>
                    <a:pt x="376" y="1368"/>
                    <a:pt x="349" y="1374"/>
                    <a:pt x="327" y="1385"/>
                  </a:cubicBezTo>
                  <a:cubicBezTo>
                    <a:pt x="304" y="1390"/>
                    <a:pt x="288" y="1412"/>
                    <a:pt x="260" y="1412"/>
                  </a:cubicBezTo>
                  <a:cubicBezTo>
                    <a:pt x="255" y="1412"/>
                    <a:pt x="255" y="1412"/>
                    <a:pt x="243" y="1407"/>
                  </a:cubicBezTo>
                  <a:cubicBezTo>
                    <a:pt x="243" y="1379"/>
                    <a:pt x="243" y="1379"/>
                    <a:pt x="243" y="1379"/>
                  </a:cubicBezTo>
                  <a:cubicBezTo>
                    <a:pt x="243" y="1363"/>
                    <a:pt x="249" y="1357"/>
                    <a:pt x="249" y="1340"/>
                  </a:cubicBezTo>
                  <a:cubicBezTo>
                    <a:pt x="249" y="1318"/>
                    <a:pt x="238" y="1302"/>
                    <a:pt x="255" y="1291"/>
                  </a:cubicBezTo>
                  <a:cubicBezTo>
                    <a:pt x="260" y="1279"/>
                    <a:pt x="271" y="1285"/>
                    <a:pt x="288" y="1285"/>
                  </a:cubicBezTo>
                  <a:cubicBezTo>
                    <a:pt x="299" y="1279"/>
                    <a:pt x="304" y="1274"/>
                    <a:pt x="321" y="1274"/>
                  </a:cubicBezTo>
                  <a:cubicBezTo>
                    <a:pt x="321" y="1257"/>
                    <a:pt x="321" y="1257"/>
                    <a:pt x="321" y="1257"/>
                  </a:cubicBezTo>
                  <a:cubicBezTo>
                    <a:pt x="316" y="1246"/>
                    <a:pt x="316" y="1246"/>
                    <a:pt x="316" y="1246"/>
                  </a:cubicBezTo>
                  <a:cubicBezTo>
                    <a:pt x="294" y="1235"/>
                    <a:pt x="288" y="1213"/>
                    <a:pt x="266" y="1213"/>
                  </a:cubicBezTo>
                  <a:cubicBezTo>
                    <a:pt x="243" y="1213"/>
                    <a:pt x="227" y="1230"/>
                    <a:pt x="221" y="1246"/>
                  </a:cubicBezTo>
                  <a:cubicBezTo>
                    <a:pt x="216" y="1246"/>
                    <a:pt x="216" y="1246"/>
                    <a:pt x="216" y="1246"/>
                  </a:cubicBezTo>
                  <a:cubicBezTo>
                    <a:pt x="205" y="1224"/>
                    <a:pt x="199" y="1213"/>
                    <a:pt x="188" y="1191"/>
                  </a:cubicBezTo>
                  <a:cubicBezTo>
                    <a:pt x="177" y="1180"/>
                    <a:pt x="161" y="1180"/>
                    <a:pt x="161" y="1163"/>
                  </a:cubicBezTo>
                  <a:cubicBezTo>
                    <a:pt x="161" y="1152"/>
                    <a:pt x="177" y="1152"/>
                    <a:pt x="188" y="1152"/>
                  </a:cubicBezTo>
                  <a:cubicBezTo>
                    <a:pt x="210" y="1152"/>
                    <a:pt x="216" y="1174"/>
                    <a:pt x="238" y="1174"/>
                  </a:cubicBezTo>
                  <a:cubicBezTo>
                    <a:pt x="271" y="1174"/>
                    <a:pt x="227" y="1152"/>
                    <a:pt x="221" y="1146"/>
                  </a:cubicBezTo>
                  <a:cubicBezTo>
                    <a:pt x="205" y="1135"/>
                    <a:pt x="210" y="1113"/>
                    <a:pt x="194" y="1113"/>
                  </a:cubicBezTo>
                  <a:cubicBezTo>
                    <a:pt x="177" y="1113"/>
                    <a:pt x="171" y="1113"/>
                    <a:pt x="161" y="1113"/>
                  </a:cubicBezTo>
                  <a:cubicBezTo>
                    <a:pt x="133" y="1113"/>
                    <a:pt x="122" y="1091"/>
                    <a:pt x="110" y="1069"/>
                  </a:cubicBezTo>
                  <a:cubicBezTo>
                    <a:pt x="105" y="1052"/>
                    <a:pt x="99" y="1041"/>
                    <a:pt x="99" y="1025"/>
                  </a:cubicBezTo>
                  <a:cubicBezTo>
                    <a:pt x="99" y="1008"/>
                    <a:pt x="110" y="1008"/>
                    <a:pt x="110" y="997"/>
                  </a:cubicBezTo>
                  <a:cubicBezTo>
                    <a:pt x="110" y="980"/>
                    <a:pt x="99" y="975"/>
                    <a:pt x="99" y="964"/>
                  </a:cubicBezTo>
                  <a:cubicBezTo>
                    <a:pt x="99" y="941"/>
                    <a:pt x="122" y="936"/>
                    <a:pt x="138" y="925"/>
                  </a:cubicBezTo>
                  <a:cubicBezTo>
                    <a:pt x="149" y="919"/>
                    <a:pt x="166" y="914"/>
                    <a:pt x="166" y="903"/>
                  </a:cubicBezTo>
                  <a:cubicBezTo>
                    <a:pt x="166" y="892"/>
                    <a:pt x="155" y="892"/>
                    <a:pt x="155" y="880"/>
                  </a:cubicBezTo>
                  <a:cubicBezTo>
                    <a:pt x="144" y="853"/>
                    <a:pt x="133" y="842"/>
                    <a:pt x="122" y="820"/>
                  </a:cubicBezTo>
                  <a:cubicBezTo>
                    <a:pt x="110" y="781"/>
                    <a:pt x="110" y="725"/>
                    <a:pt x="72" y="725"/>
                  </a:cubicBezTo>
                  <a:cubicBezTo>
                    <a:pt x="61" y="725"/>
                    <a:pt x="55" y="731"/>
                    <a:pt x="50" y="731"/>
                  </a:cubicBezTo>
                  <a:cubicBezTo>
                    <a:pt x="38" y="731"/>
                    <a:pt x="28" y="725"/>
                    <a:pt x="28" y="720"/>
                  </a:cubicBezTo>
                  <a:cubicBezTo>
                    <a:pt x="28" y="681"/>
                    <a:pt x="28" y="681"/>
                    <a:pt x="28" y="681"/>
                  </a:cubicBezTo>
                  <a:cubicBezTo>
                    <a:pt x="28" y="675"/>
                    <a:pt x="22" y="670"/>
                    <a:pt x="22" y="665"/>
                  </a:cubicBezTo>
                  <a:cubicBezTo>
                    <a:pt x="22" y="598"/>
                    <a:pt x="22" y="598"/>
                    <a:pt x="22" y="598"/>
                  </a:cubicBezTo>
                  <a:cubicBezTo>
                    <a:pt x="22" y="587"/>
                    <a:pt x="11" y="587"/>
                    <a:pt x="11" y="576"/>
                  </a:cubicBezTo>
                  <a:cubicBezTo>
                    <a:pt x="11" y="532"/>
                    <a:pt x="11" y="532"/>
                    <a:pt x="11" y="532"/>
                  </a:cubicBezTo>
                  <a:cubicBezTo>
                    <a:pt x="5" y="526"/>
                    <a:pt x="0" y="520"/>
                    <a:pt x="0" y="515"/>
                  </a:cubicBezTo>
                  <a:cubicBezTo>
                    <a:pt x="0" y="498"/>
                    <a:pt x="16" y="493"/>
                    <a:pt x="28" y="487"/>
                  </a:cubicBezTo>
                  <a:cubicBezTo>
                    <a:pt x="33" y="481"/>
                    <a:pt x="28" y="476"/>
                    <a:pt x="33" y="470"/>
                  </a:cubicBezTo>
                  <a:cubicBezTo>
                    <a:pt x="44" y="459"/>
                    <a:pt x="50" y="448"/>
                    <a:pt x="50" y="432"/>
                  </a:cubicBezTo>
                  <a:cubicBezTo>
                    <a:pt x="50" y="415"/>
                    <a:pt x="50" y="404"/>
                    <a:pt x="38" y="387"/>
                  </a:cubicBezTo>
                  <a:cubicBezTo>
                    <a:pt x="33" y="382"/>
                    <a:pt x="28" y="382"/>
                    <a:pt x="28" y="371"/>
                  </a:cubicBezTo>
                  <a:cubicBezTo>
                    <a:pt x="28" y="354"/>
                    <a:pt x="50" y="348"/>
                    <a:pt x="66" y="348"/>
                  </a:cubicBezTo>
                  <a:cubicBezTo>
                    <a:pt x="66" y="304"/>
                    <a:pt x="66" y="304"/>
                    <a:pt x="66" y="304"/>
                  </a:cubicBezTo>
                  <a:cubicBezTo>
                    <a:pt x="77" y="293"/>
                    <a:pt x="83" y="288"/>
                    <a:pt x="83" y="271"/>
                  </a:cubicBezTo>
                  <a:cubicBezTo>
                    <a:pt x="83" y="215"/>
                    <a:pt x="83" y="215"/>
                    <a:pt x="83" y="215"/>
                  </a:cubicBezTo>
                  <a:cubicBezTo>
                    <a:pt x="83" y="199"/>
                    <a:pt x="99" y="199"/>
                    <a:pt x="110" y="188"/>
                  </a:cubicBezTo>
                  <a:cubicBezTo>
                    <a:pt x="127" y="177"/>
                    <a:pt x="138" y="171"/>
                    <a:pt x="155" y="155"/>
                  </a:cubicBezTo>
                  <a:cubicBezTo>
                    <a:pt x="171" y="138"/>
                    <a:pt x="183" y="133"/>
                    <a:pt x="194" y="110"/>
                  </a:cubicBezTo>
                  <a:cubicBezTo>
                    <a:pt x="199" y="99"/>
                    <a:pt x="194" y="88"/>
                    <a:pt x="194" y="71"/>
                  </a:cubicBezTo>
                  <a:cubicBezTo>
                    <a:pt x="199" y="38"/>
                    <a:pt x="221" y="22"/>
                    <a:pt x="249" y="10"/>
                  </a:cubicBezTo>
                  <a:cubicBezTo>
                    <a:pt x="260" y="5"/>
                    <a:pt x="266" y="5"/>
                    <a:pt x="271" y="0"/>
                  </a:cubicBezTo>
                  <a:lnTo>
                    <a:pt x="271" y="0"/>
                  </a:lnTo>
                  <a:cubicBezTo>
                    <a:pt x="271" y="5"/>
                    <a:pt x="271" y="16"/>
                    <a:pt x="271" y="22"/>
                  </a:cubicBezTo>
                  <a:cubicBezTo>
                    <a:pt x="271" y="44"/>
                    <a:pt x="282" y="60"/>
                    <a:pt x="304" y="71"/>
                  </a:cubicBezTo>
                  <a:cubicBezTo>
                    <a:pt x="310" y="77"/>
                    <a:pt x="321" y="77"/>
                    <a:pt x="327" y="88"/>
                  </a:cubicBezTo>
                  <a:cubicBezTo>
                    <a:pt x="338" y="105"/>
                    <a:pt x="332" y="116"/>
                    <a:pt x="338" y="133"/>
                  </a:cubicBezTo>
                  <a:cubicBezTo>
                    <a:pt x="349" y="193"/>
                    <a:pt x="388" y="221"/>
                    <a:pt x="443" y="249"/>
                  </a:cubicBezTo>
                  <a:cubicBezTo>
                    <a:pt x="476" y="266"/>
                    <a:pt x="487" y="288"/>
                    <a:pt x="509" y="310"/>
                  </a:cubicBezTo>
                  <a:cubicBezTo>
                    <a:pt x="532" y="332"/>
                    <a:pt x="554" y="332"/>
                    <a:pt x="570" y="348"/>
                  </a:cubicBezTo>
                  <a:cubicBezTo>
                    <a:pt x="587" y="360"/>
                    <a:pt x="598" y="371"/>
                    <a:pt x="604" y="387"/>
                  </a:cubicBezTo>
                  <a:cubicBezTo>
                    <a:pt x="604" y="399"/>
                    <a:pt x="604" y="409"/>
                    <a:pt x="615" y="415"/>
                  </a:cubicBezTo>
                  <a:cubicBezTo>
                    <a:pt x="626" y="421"/>
                    <a:pt x="631" y="421"/>
                    <a:pt x="642" y="432"/>
                  </a:cubicBezTo>
                  <a:cubicBezTo>
                    <a:pt x="654" y="437"/>
                    <a:pt x="654" y="454"/>
                    <a:pt x="670" y="459"/>
                  </a:cubicBezTo>
                  <a:cubicBezTo>
                    <a:pt x="687" y="476"/>
                    <a:pt x="715" y="487"/>
                    <a:pt x="742" y="487"/>
                  </a:cubicBezTo>
                  <a:cubicBezTo>
                    <a:pt x="781" y="487"/>
                    <a:pt x="809" y="476"/>
                    <a:pt x="842" y="454"/>
                  </a:cubicBezTo>
                  <a:cubicBezTo>
                    <a:pt x="853" y="448"/>
                    <a:pt x="853" y="437"/>
                    <a:pt x="864" y="437"/>
                  </a:cubicBezTo>
                  <a:cubicBezTo>
                    <a:pt x="903" y="415"/>
                    <a:pt x="925" y="415"/>
                    <a:pt x="969" y="409"/>
                  </a:cubicBezTo>
                  <a:cubicBezTo>
                    <a:pt x="986" y="404"/>
                    <a:pt x="997" y="393"/>
                    <a:pt x="1014" y="393"/>
                  </a:cubicBezTo>
                  <a:cubicBezTo>
                    <a:pt x="1036" y="393"/>
                    <a:pt x="1047" y="421"/>
                    <a:pt x="1075" y="421"/>
                  </a:cubicBezTo>
                  <a:cubicBezTo>
                    <a:pt x="1119" y="421"/>
                    <a:pt x="1119" y="421"/>
                    <a:pt x="1119" y="421"/>
                  </a:cubicBezTo>
                  <a:cubicBezTo>
                    <a:pt x="1163" y="421"/>
                    <a:pt x="1186" y="432"/>
                    <a:pt x="1230" y="432"/>
                  </a:cubicBezTo>
                  <a:cubicBezTo>
                    <a:pt x="1241" y="432"/>
                    <a:pt x="1252" y="432"/>
                    <a:pt x="1258" y="421"/>
                  </a:cubicBezTo>
                  <a:cubicBezTo>
                    <a:pt x="1269" y="409"/>
                    <a:pt x="1263" y="399"/>
                    <a:pt x="1274" y="393"/>
                  </a:cubicBezTo>
                  <a:cubicBezTo>
                    <a:pt x="1291" y="382"/>
                    <a:pt x="1302" y="382"/>
                    <a:pt x="1324" y="376"/>
                  </a:cubicBezTo>
                  <a:cubicBezTo>
                    <a:pt x="1341" y="376"/>
                    <a:pt x="1346" y="360"/>
                    <a:pt x="1363" y="354"/>
                  </a:cubicBezTo>
                  <a:cubicBezTo>
                    <a:pt x="1385" y="337"/>
                    <a:pt x="1413" y="326"/>
                    <a:pt x="1413" y="299"/>
                  </a:cubicBezTo>
                  <a:cubicBezTo>
                    <a:pt x="1413" y="282"/>
                    <a:pt x="1402" y="266"/>
                    <a:pt x="1413" y="249"/>
                  </a:cubicBezTo>
                  <a:cubicBezTo>
                    <a:pt x="1424" y="238"/>
                    <a:pt x="1440" y="243"/>
                    <a:pt x="1452" y="232"/>
                  </a:cubicBezTo>
                  <a:cubicBezTo>
                    <a:pt x="1463" y="227"/>
                    <a:pt x="1463" y="221"/>
                    <a:pt x="1468" y="215"/>
                  </a:cubicBezTo>
                  <a:cubicBezTo>
                    <a:pt x="1485" y="193"/>
                    <a:pt x="1507" y="204"/>
                    <a:pt x="1529" y="204"/>
                  </a:cubicBezTo>
                  <a:cubicBezTo>
                    <a:pt x="1573" y="204"/>
                    <a:pt x="1601" y="204"/>
                    <a:pt x="1646" y="204"/>
                  </a:cubicBezTo>
                  <a:cubicBezTo>
                    <a:pt x="1679" y="199"/>
                    <a:pt x="1695" y="193"/>
                    <a:pt x="1729" y="193"/>
                  </a:cubicBezTo>
                  <a:cubicBezTo>
                    <a:pt x="1773" y="193"/>
                    <a:pt x="1779" y="249"/>
                    <a:pt x="1817" y="260"/>
                  </a:cubicBezTo>
                  <a:cubicBezTo>
                    <a:pt x="1845" y="266"/>
                    <a:pt x="1862" y="266"/>
                    <a:pt x="1884" y="276"/>
                  </a:cubicBezTo>
                  <a:cubicBezTo>
                    <a:pt x="1906" y="288"/>
                    <a:pt x="1912" y="310"/>
                    <a:pt x="1934" y="310"/>
                  </a:cubicBezTo>
                  <a:cubicBezTo>
                    <a:pt x="1945" y="310"/>
                    <a:pt x="1956" y="299"/>
                    <a:pt x="1967" y="299"/>
                  </a:cubicBezTo>
                  <a:cubicBezTo>
                    <a:pt x="1989" y="299"/>
                    <a:pt x="2000" y="299"/>
                    <a:pt x="2017" y="310"/>
                  </a:cubicBezTo>
                  <a:cubicBezTo>
                    <a:pt x="2028" y="315"/>
                    <a:pt x="2033" y="326"/>
                    <a:pt x="2045" y="326"/>
                  </a:cubicBezTo>
                  <a:cubicBezTo>
                    <a:pt x="2078" y="326"/>
                    <a:pt x="2094" y="304"/>
                    <a:pt x="2117" y="282"/>
                  </a:cubicBezTo>
                  <a:cubicBezTo>
                    <a:pt x="2139" y="266"/>
                    <a:pt x="2144" y="232"/>
                    <a:pt x="2178" y="232"/>
                  </a:cubicBezTo>
                  <a:cubicBezTo>
                    <a:pt x="2233" y="232"/>
                    <a:pt x="2233" y="232"/>
                    <a:pt x="2233" y="232"/>
                  </a:cubicBezTo>
                  <a:cubicBezTo>
                    <a:pt x="2250" y="232"/>
                    <a:pt x="2261" y="227"/>
                    <a:pt x="2266" y="22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7768F9E6-C802-114C-8733-E5F0D1FD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2172" y="4741863"/>
              <a:ext cx="984186" cy="431800"/>
            </a:xfrm>
            <a:custGeom>
              <a:avLst/>
              <a:gdLst>
                <a:gd name="T0" fmla="*/ 2732 w 2733"/>
                <a:gd name="T1" fmla="*/ 382 h 1198"/>
                <a:gd name="T2" fmla="*/ 2638 w 2733"/>
                <a:gd name="T3" fmla="*/ 576 h 1198"/>
                <a:gd name="T4" fmla="*/ 2394 w 2733"/>
                <a:gd name="T5" fmla="*/ 842 h 1198"/>
                <a:gd name="T6" fmla="*/ 2067 w 2733"/>
                <a:gd name="T7" fmla="*/ 931 h 1198"/>
                <a:gd name="T8" fmla="*/ 1940 w 2733"/>
                <a:gd name="T9" fmla="*/ 848 h 1198"/>
                <a:gd name="T10" fmla="*/ 2023 w 2733"/>
                <a:gd name="T11" fmla="*/ 654 h 1198"/>
                <a:gd name="T12" fmla="*/ 2328 w 2733"/>
                <a:gd name="T13" fmla="*/ 471 h 1198"/>
                <a:gd name="T14" fmla="*/ 2616 w 2733"/>
                <a:gd name="T15" fmla="*/ 321 h 1198"/>
                <a:gd name="T16" fmla="*/ 1314 w 2733"/>
                <a:gd name="T17" fmla="*/ 1008 h 1198"/>
                <a:gd name="T18" fmla="*/ 178 w 2733"/>
                <a:gd name="T19" fmla="*/ 548 h 1198"/>
                <a:gd name="T20" fmla="*/ 0 w 2733"/>
                <a:gd name="T21" fmla="*/ 626 h 1198"/>
                <a:gd name="T22" fmla="*/ 233 w 2733"/>
                <a:gd name="T23" fmla="*/ 715 h 1198"/>
                <a:gd name="T24" fmla="*/ 466 w 2733"/>
                <a:gd name="T25" fmla="*/ 825 h 1198"/>
                <a:gd name="T26" fmla="*/ 793 w 2733"/>
                <a:gd name="T27" fmla="*/ 853 h 1198"/>
                <a:gd name="T28" fmla="*/ 693 w 2733"/>
                <a:gd name="T29" fmla="*/ 692 h 1198"/>
                <a:gd name="T30" fmla="*/ 405 w 2733"/>
                <a:gd name="T31" fmla="*/ 537 h 1198"/>
                <a:gd name="T32" fmla="*/ 178 w 2733"/>
                <a:gd name="T33" fmla="*/ 548 h 1198"/>
                <a:gd name="T34" fmla="*/ 1724 w 2733"/>
                <a:gd name="T35" fmla="*/ 1180 h 1198"/>
                <a:gd name="T36" fmla="*/ 1896 w 2733"/>
                <a:gd name="T37" fmla="*/ 1064 h 1198"/>
                <a:gd name="T38" fmla="*/ 1879 w 2733"/>
                <a:gd name="T39" fmla="*/ 1014 h 1198"/>
                <a:gd name="T40" fmla="*/ 1668 w 2733"/>
                <a:gd name="T41" fmla="*/ 1152 h 1198"/>
                <a:gd name="T42" fmla="*/ 2383 w 2733"/>
                <a:gd name="T43" fmla="*/ 16 h 1198"/>
                <a:gd name="T44" fmla="*/ 2411 w 2733"/>
                <a:gd name="T45" fmla="*/ 155 h 1198"/>
                <a:gd name="T46" fmla="*/ 2627 w 2733"/>
                <a:gd name="T47" fmla="*/ 27 h 1198"/>
                <a:gd name="T48" fmla="*/ 1702 w 2733"/>
                <a:gd name="T49" fmla="*/ 194 h 1198"/>
                <a:gd name="T50" fmla="*/ 1785 w 2733"/>
                <a:gd name="T51" fmla="*/ 144 h 1198"/>
                <a:gd name="T52" fmla="*/ 1774 w 2733"/>
                <a:gd name="T53" fmla="*/ 94 h 1198"/>
                <a:gd name="T54" fmla="*/ 1840 w 2733"/>
                <a:gd name="T55" fmla="*/ 133 h 1198"/>
                <a:gd name="T56" fmla="*/ 2134 w 2733"/>
                <a:gd name="T57" fmla="*/ 61 h 1198"/>
                <a:gd name="T58" fmla="*/ 1984 w 2733"/>
                <a:gd name="T59" fmla="*/ 155 h 1198"/>
                <a:gd name="T60" fmla="*/ 1918 w 2733"/>
                <a:gd name="T61" fmla="*/ 216 h 1198"/>
                <a:gd name="T62" fmla="*/ 1945 w 2733"/>
                <a:gd name="T63" fmla="*/ 122 h 1198"/>
                <a:gd name="T64" fmla="*/ 1979 w 2733"/>
                <a:gd name="T65" fmla="*/ 61 h 1198"/>
                <a:gd name="T66" fmla="*/ 2029 w 2733"/>
                <a:gd name="T67" fmla="*/ 66 h 1198"/>
                <a:gd name="T68" fmla="*/ 2256 w 2733"/>
                <a:gd name="T69" fmla="*/ 155 h 1198"/>
                <a:gd name="T70" fmla="*/ 2156 w 2733"/>
                <a:gd name="T71" fmla="*/ 149 h 1198"/>
                <a:gd name="T72" fmla="*/ 2261 w 2733"/>
                <a:gd name="T73" fmla="*/ 61 h 1198"/>
                <a:gd name="T74" fmla="*/ 1602 w 2733"/>
                <a:gd name="T75" fmla="*/ 249 h 1198"/>
                <a:gd name="T76" fmla="*/ 1280 w 2733"/>
                <a:gd name="T77" fmla="*/ 321 h 1198"/>
                <a:gd name="T78" fmla="*/ 1070 w 2733"/>
                <a:gd name="T79" fmla="*/ 304 h 1198"/>
                <a:gd name="T80" fmla="*/ 798 w 2733"/>
                <a:gd name="T81" fmla="*/ 310 h 1198"/>
                <a:gd name="T82" fmla="*/ 549 w 2733"/>
                <a:gd name="T83" fmla="*/ 310 h 1198"/>
                <a:gd name="T84" fmla="*/ 427 w 2733"/>
                <a:gd name="T85" fmla="*/ 327 h 1198"/>
                <a:gd name="T86" fmla="*/ 460 w 2733"/>
                <a:gd name="T87" fmla="*/ 133 h 1198"/>
                <a:gd name="T88" fmla="*/ 676 w 2733"/>
                <a:gd name="T89" fmla="*/ 77 h 1198"/>
                <a:gd name="T90" fmla="*/ 832 w 2733"/>
                <a:gd name="T91" fmla="*/ 111 h 1198"/>
                <a:gd name="T92" fmla="*/ 1081 w 2733"/>
                <a:gd name="T93" fmla="*/ 210 h 1198"/>
                <a:gd name="T94" fmla="*/ 1402 w 2733"/>
                <a:gd name="T95" fmla="*/ 216 h 1198"/>
                <a:gd name="T96" fmla="*/ 1619 w 2733"/>
                <a:gd name="T97" fmla="*/ 116 h 1198"/>
                <a:gd name="T98" fmla="*/ 1646 w 2733"/>
                <a:gd name="T99" fmla="*/ 44 h 1198"/>
                <a:gd name="T100" fmla="*/ 1702 w 2733"/>
                <a:gd name="T101" fmla="*/ 144 h 1198"/>
                <a:gd name="T102" fmla="*/ 244 w 2733"/>
                <a:gd name="T103" fmla="*/ 166 h 1198"/>
                <a:gd name="T104" fmla="*/ 211 w 2733"/>
                <a:gd name="T105" fmla="*/ 277 h 1198"/>
                <a:gd name="T106" fmla="*/ 244 w 2733"/>
                <a:gd name="T107" fmla="*/ 166 h 1198"/>
                <a:gd name="T108" fmla="*/ 300 w 2733"/>
                <a:gd name="T109" fmla="*/ 28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3" h="1198">
                  <a:moveTo>
                    <a:pt x="2616" y="321"/>
                  </a:moveTo>
                  <a:lnTo>
                    <a:pt x="2616" y="321"/>
                  </a:lnTo>
                  <a:cubicBezTo>
                    <a:pt x="2622" y="338"/>
                    <a:pt x="2633" y="365"/>
                    <a:pt x="2649" y="365"/>
                  </a:cubicBezTo>
                  <a:cubicBezTo>
                    <a:pt x="2727" y="365"/>
                    <a:pt x="2727" y="365"/>
                    <a:pt x="2727" y="365"/>
                  </a:cubicBezTo>
                  <a:cubicBezTo>
                    <a:pt x="2727" y="371"/>
                    <a:pt x="2732" y="377"/>
                    <a:pt x="2732" y="382"/>
                  </a:cubicBezTo>
                  <a:cubicBezTo>
                    <a:pt x="2732" y="432"/>
                    <a:pt x="2671" y="443"/>
                    <a:pt x="2671" y="487"/>
                  </a:cubicBezTo>
                  <a:cubicBezTo>
                    <a:pt x="2671" y="515"/>
                    <a:pt x="2683" y="532"/>
                    <a:pt x="2694" y="559"/>
                  </a:cubicBezTo>
                  <a:lnTo>
                    <a:pt x="2694" y="559"/>
                  </a:lnTo>
                  <a:cubicBezTo>
                    <a:pt x="2688" y="559"/>
                    <a:pt x="2688" y="565"/>
                    <a:pt x="2683" y="570"/>
                  </a:cubicBezTo>
                  <a:cubicBezTo>
                    <a:pt x="2666" y="582"/>
                    <a:pt x="2655" y="570"/>
                    <a:pt x="2638" y="576"/>
                  </a:cubicBezTo>
                  <a:cubicBezTo>
                    <a:pt x="2622" y="582"/>
                    <a:pt x="2616" y="593"/>
                    <a:pt x="2605" y="604"/>
                  </a:cubicBezTo>
                  <a:cubicBezTo>
                    <a:pt x="2594" y="626"/>
                    <a:pt x="2599" y="643"/>
                    <a:pt x="2583" y="659"/>
                  </a:cubicBezTo>
                  <a:cubicBezTo>
                    <a:pt x="2550" y="681"/>
                    <a:pt x="2522" y="692"/>
                    <a:pt x="2505" y="731"/>
                  </a:cubicBezTo>
                  <a:cubicBezTo>
                    <a:pt x="2472" y="764"/>
                    <a:pt x="2444" y="776"/>
                    <a:pt x="2411" y="814"/>
                  </a:cubicBezTo>
                  <a:cubicBezTo>
                    <a:pt x="2405" y="820"/>
                    <a:pt x="2405" y="831"/>
                    <a:pt x="2394" y="842"/>
                  </a:cubicBezTo>
                  <a:cubicBezTo>
                    <a:pt x="2378" y="870"/>
                    <a:pt x="2350" y="881"/>
                    <a:pt x="2317" y="881"/>
                  </a:cubicBezTo>
                  <a:cubicBezTo>
                    <a:pt x="2295" y="881"/>
                    <a:pt x="2284" y="875"/>
                    <a:pt x="2256" y="875"/>
                  </a:cubicBezTo>
                  <a:cubicBezTo>
                    <a:pt x="2206" y="875"/>
                    <a:pt x="2195" y="942"/>
                    <a:pt x="2139" y="942"/>
                  </a:cubicBezTo>
                  <a:cubicBezTo>
                    <a:pt x="2128" y="942"/>
                    <a:pt x="2123" y="936"/>
                    <a:pt x="2106" y="936"/>
                  </a:cubicBezTo>
                  <a:cubicBezTo>
                    <a:pt x="2090" y="936"/>
                    <a:pt x="2078" y="942"/>
                    <a:pt x="2067" y="931"/>
                  </a:cubicBezTo>
                  <a:cubicBezTo>
                    <a:pt x="2056" y="914"/>
                    <a:pt x="2051" y="903"/>
                    <a:pt x="2034" y="897"/>
                  </a:cubicBezTo>
                  <a:cubicBezTo>
                    <a:pt x="1979" y="909"/>
                    <a:pt x="1979" y="909"/>
                    <a:pt x="1979" y="909"/>
                  </a:cubicBezTo>
                  <a:cubicBezTo>
                    <a:pt x="1962" y="903"/>
                    <a:pt x="1951" y="909"/>
                    <a:pt x="1934" y="909"/>
                  </a:cubicBezTo>
                  <a:cubicBezTo>
                    <a:pt x="1907" y="909"/>
                    <a:pt x="1907" y="947"/>
                    <a:pt x="1873" y="947"/>
                  </a:cubicBezTo>
                  <a:cubicBezTo>
                    <a:pt x="1885" y="903"/>
                    <a:pt x="1907" y="881"/>
                    <a:pt x="1940" y="848"/>
                  </a:cubicBezTo>
                  <a:cubicBezTo>
                    <a:pt x="1968" y="825"/>
                    <a:pt x="1968" y="803"/>
                    <a:pt x="1990" y="776"/>
                  </a:cubicBezTo>
                  <a:cubicBezTo>
                    <a:pt x="2001" y="759"/>
                    <a:pt x="2023" y="759"/>
                    <a:pt x="2023" y="742"/>
                  </a:cubicBezTo>
                  <a:cubicBezTo>
                    <a:pt x="2023" y="731"/>
                    <a:pt x="2018" y="731"/>
                    <a:pt x="2018" y="720"/>
                  </a:cubicBezTo>
                  <a:cubicBezTo>
                    <a:pt x="2018" y="715"/>
                    <a:pt x="2023" y="715"/>
                    <a:pt x="2023" y="709"/>
                  </a:cubicBezTo>
                  <a:cubicBezTo>
                    <a:pt x="2023" y="654"/>
                    <a:pt x="2023" y="654"/>
                    <a:pt x="2023" y="654"/>
                  </a:cubicBezTo>
                  <a:cubicBezTo>
                    <a:pt x="2062" y="631"/>
                    <a:pt x="2084" y="615"/>
                    <a:pt x="2123" y="582"/>
                  </a:cubicBezTo>
                  <a:cubicBezTo>
                    <a:pt x="2139" y="570"/>
                    <a:pt x="2134" y="548"/>
                    <a:pt x="2156" y="537"/>
                  </a:cubicBezTo>
                  <a:cubicBezTo>
                    <a:pt x="2173" y="526"/>
                    <a:pt x="2189" y="537"/>
                    <a:pt x="2206" y="526"/>
                  </a:cubicBezTo>
                  <a:cubicBezTo>
                    <a:pt x="2223" y="521"/>
                    <a:pt x="2228" y="515"/>
                    <a:pt x="2245" y="504"/>
                  </a:cubicBezTo>
                  <a:cubicBezTo>
                    <a:pt x="2278" y="487"/>
                    <a:pt x="2295" y="471"/>
                    <a:pt x="2328" y="471"/>
                  </a:cubicBezTo>
                  <a:cubicBezTo>
                    <a:pt x="2372" y="465"/>
                    <a:pt x="2400" y="471"/>
                    <a:pt x="2433" y="449"/>
                  </a:cubicBezTo>
                  <a:cubicBezTo>
                    <a:pt x="2461" y="432"/>
                    <a:pt x="2466" y="415"/>
                    <a:pt x="2494" y="399"/>
                  </a:cubicBezTo>
                  <a:cubicBezTo>
                    <a:pt x="2505" y="399"/>
                    <a:pt x="2505" y="399"/>
                    <a:pt x="2505" y="399"/>
                  </a:cubicBezTo>
                  <a:cubicBezTo>
                    <a:pt x="2550" y="399"/>
                    <a:pt x="2572" y="371"/>
                    <a:pt x="2605" y="332"/>
                  </a:cubicBezTo>
                  <a:cubicBezTo>
                    <a:pt x="2610" y="332"/>
                    <a:pt x="2616" y="327"/>
                    <a:pt x="2616" y="321"/>
                  </a:cubicBezTo>
                  <a:close/>
                  <a:moveTo>
                    <a:pt x="1225" y="1053"/>
                  </a:moveTo>
                  <a:lnTo>
                    <a:pt x="1225" y="1053"/>
                  </a:lnTo>
                  <a:cubicBezTo>
                    <a:pt x="1236" y="1053"/>
                    <a:pt x="1242" y="1064"/>
                    <a:pt x="1253" y="1064"/>
                  </a:cubicBezTo>
                  <a:cubicBezTo>
                    <a:pt x="1264" y="1064"/>
                    <a:pt x="1269" y="1053"/>
                    <a:pt x="1280" y="1042"/>
                  </a:cubicBezTo>
                  <a:cubicBezTo>
                    <a:pt x="1297" y="1030"/>
                    <a:pt x="1314" y="1025"/>
                    <a:pt x="1314" y="1008"/>
                  </a:cubicBezTo>
                  <a:cubicBezTo>
                    <a:pt x="1314" y="997"/>
                    <a:pt x="1297" y="992"/>
                    <a:pt x="1280" y="992"/>
                  </a:cubicBezTo>
                  <a:cubicBezTo>
                    <a:pt x="1275" y="992"/>
                    <a:pt x="1275" y="981"/>
                    <a:pt x="1264" y="981"/>
                  </a:cubicBezTo>
                  <a:cubicBezTo>
                    <a:pt x="1247" y="986"/>
                    <a:pt x="1247" y="1008"/>
                    <a:pt x="1236" y="1019"/>
                  </a:cubicBezTo>
                  <a:cubicBezTo>
                    <a:pt x="1197" y="1047"/>
                    <a:pt x="1164" y="1030"/>
                    <a:pt x="1225" y="1053"/>
                  </a:cubicBezTo>
                  <a:close/>
                  <a:moveTo>
                    <a:pt x="178" y="548"/>
                  </a:moveTo>
                  <a:lnTo>
                    <a:pt x="178" y="548"/>
                  </a:lnTo>
                  <a:cubicBezTo>
                    <a:pt x="172" y="548"/>
                    <a:pt x="167" y="543"/>
                    <a:pt x="156" y="543"/>
                  </a:cubicBezTo>
                  <a:cubicBezTo>
                    <a:pt x="139" y="543"/>
                    <a:pt x="128" y="548"/>
                    <a:pt x="111" y="554"/>
                  </a:cubicBezTo>
                  <a:cubicBezTo>
                    <a:pt x="83" y="565"/>
                    <a:pt x="61" y="565"/>
                    <a:pt x="39" y="593"/>
                  </a:cubicBezTo>
                  <a:cubicBezTo>
                    <a:pt x="23" y="604"/>
                    <a:pt x="0" y="609"/>
                    <a:pt x="0" y="626"/>
                  </a:cubicBezTo>
                  <a:cubicBezTo>
                    <a:pt x="0" y="643"/>
                    <a:pt x="11" y="648"/>
                    <a:pt x="28" y="659"/>
                  </a:cubicBezTo>
                  <a:cubicBezTo>
                    <a:pt x="39" y="665"/>
                    <a:pt x="45" y="676"/>
                    <a:pt x="56" y="676"/>
                  </a:cubicBezTo>
                  <a:cubicBezTo>
                    <a:pt x="61" y="681"/>
                    <a:pt x="72" y="676"/>
                    <a:pt x="78" y="681"/>
                  </a:cubicBezTo>
                  <a:cubicBezTo>
                    <a:pt x="95" y="687"/>
                    <a:pt x="95" y="698"/>
                    <a:pt x="111" y="703"/>
                  </a:cubicBezTo>
                  <a:cubicBezTo>
                    <a:pt x="156" y="715"/>
                    <a:pt x="189" y="715"/>
                    <a:pt x="233" y="715"/>
                  </a:cubicBezTo>
                  <a:cubicBezTo>
                    <a:pt x="283" y="720"/>
                    <a:pt x="311" y="731"/>
                    <a:pt x="355" y="753"/>
                  </a:cubicBezTo>
                  <a:cubicBezTo>
                    <a:pt x="383" y="764"/>
                    <a:pt x="388" y="781"/>
                    <a:pt x="410" y="792"/>
                  </a:cubicBezTo>
                  <a:cubicBezTo>
                    <a:pt x="427" y="798"/>
                    <a:pt x="438" y="792"/>
                    <a:pt x="455" y="798"/>
                  </a:cubicBezTo>
                  <a:cubicBezTo>
                    <a:pt x="460" y="798"/>
                    <a:pt x="466" y="798"/>
                    <a:pt x="466" y="803"/>
                  </a:cubicBezTo>
                  <a:cubicBezTo>
                    <a:pt x="466" y="825"/>
                    <a:pt x="466" y="825"/>
                    <a:pt x="466" y="825"/>
                  </a:cubicBezTo>
                  <a:cubicBezTo>
                    <a:pt x="466" y="870"/>
                    <a:pt x="510" y="897"/>
                    <a:pt x="555" y="909"/>
                  </a:cubicBezTo>
                  <a:cubicBezTo>
                    <a:pt x="593" y="914"/>
                    <a:pt x="627" y="909"/>
                    <a:pt x="654" y="936"/>
                  </a:cubicBezTo>
                  <a:cubicBezTo>
                    <a:pt x="665" y="925"/>
                    <a:pt x="665" y="914"/>
                    <a:pt x="676" y="909"/>
                  </a:cubicBezTo>
                  <a:cubicBezTo>
                    <a:pt x="699" y="897"/>
                    <a:pt x="715" y="914"/>
                    <a:pt x="737" y="903"/>
                  </a:cubicBezTo>
                  <a:cubicBezTo>
                    <a:pt x="765" y="897"/>
                    <a:pt x="776" y="881"/>
                    <a:pt x="793" y="853"/>
                  </a:cubicBezTo>
                  <a:cubicBezTo>
                    <a:pt x="804" y="836"/>
                    <a:pt x="821" y="825"/>
                    <a:pt x="821" y="803"/>
                  </a:cubicBezTo>
                  <a:cubicBezTo>
                    <a:pt x="821" y="803"/>
                    <a:pt x="815" y="803"/>
                    <a:pt x="809" y="798"/>
                  </a:cubicBezTo>
                  <a:cubicBezTo>
                    <a:pt x="804" y="781"/>
                    <a:pt x="793" y="770"/>
                    <a:pt x="771" y="759"/>
                  </a:cubicBezTo>
                  <a:cubicBezTo>
                    <a:pt x="748" y="753"/>
                    <a:pt x="748" y="737"/>
                    <a:pt x="732" y="720"/>
                  </a:cubicBezTo>
                  <a:cubicBezTo>
                    <a:pt x="721" y="703"/>
                    <a:pt x="710" y="703"/>
                    <a:pt x="693" y="692"/>
                  </a:cubicBezTo>
                  <a:cubicBezTo>
                    <a:pt x="665" y="676"/>
                    <a:pt x="654" y="659"/>
                    <a:pt x="627" y="643"/>
                  </a:cubicBezTo>
                  <a:cubicBezTo>
                    <a:pt x="588" y="620"/>
                    <a:pt x="571" y="593"/>
                    <a:pt x="527" y="587"/>
                  </a:cubicBezTo>
                  <a:cubicBezTo>
                    <a:pt x="505" y="582"/>
                    <a:pt x="494" y="570"/>
                    <a:pt x="477" y="559"/>
                  </a:cubicBezTo>
                  <a:cubicBezTo>
                    <a:pt x="455" y="543"/>
                    <a:pt x="449" y="526"/>
                    <a:pt x="427" y="526"/>
                  </a:cubicBezTo>
                  <a:cubicBezTo>
                    <a:pt x="416" y="526"/>
                    <a:pt x="416" y="537"/>
                    <a:pt x="405" y="537"/>
                  </a:cubicBezTo>
                  <a:cubicBezTo>
                    <a:pt x="383" y="548"/>
                    <a:pt x="372" y="554"/>
                    <a:pt x="349" y="554"/>
                  </a:cubicBezTo>
                  <a:cubicBezTo>
                    <a:pt x="327" y="554"/>
                    <a:pt x="316" y="537"/>
                    <a:pt x="294" y="537"/>
                  </a:cubicBezTo>
                  <a:cubicBezTo>
                    <a:pt x="272" y="537"/>
                    <a:pt x="261" y="543"/>
                    <a:pt x="239" y="543"/>
                  </a:cubicBezTo>
                  <a:cubicBezTo>
                    <a:pt x="233" y="543"/>
                    <a:pt x="228" y="537"/>
                    <a:pt x="222" y="537"/>
                  </a:cubicBezTo>
                  <a:cubicBezTo>
                    <a:pt x="205" y="537"/>
                    <a:pt x="200" y="548"/>
                    <a:pt x="178" y="548"/>
                  </a:cubicBezTo>
                  <a:close/>
                  <a:moveTo>
                    <a:pt x="1668" y="1152"/>
                  </a:moveTo>
                  <a:lnTo>
                    <a:pt x="1668" y="1152"/>
                  </a:lnTo>
                  <a:cubicBezTo>
                    <a:pt x="1668" y="1169"/>
                    <a:pt x="1668" y="1180"/>
                    <a:pt x="1668" y="1197"/>
                  </a:cubicBezTo>
                  <a:cubicBezTo>
                    <a:pt x="1674" y="1197"/>
                    <a:pt x="1674" y="1197"/>
                    <a:pt x="1679" y="1197"/>
                  </a:cubicBezTo>
                  <a:cubicBezTo>
                    <a:pt x="1696" y="1197"/>
                    <a:pt x="1707" y="1186"/>
                    <a:pt x="1724" y="1180"/>
                  </a:cubicBezTo>
                  <a:cubicBezTo>
                    <a:pt x="1752" y="1163"/>
                    <a:pt x="1774" y="1158"/>
                    <a:pt x="1812" y="1158"/>
                  </a:cubicBezTo>
                  <a:cubicBezTo>
                    <a:pt x="1840" y="1158"/>
                    <a:pt x="1840" y="1119"/>
                    <a:pt x="1873" y="1108"/>
                  </a:cubicBezTo>
                  <a:cubicBezTo>
                    <a:pt x="1896" y="1102"/>
                    <a:pt x="1912" y="1097"/>
                    <a:pt x="1929" y="1075"/>
                  </a:cubicBezTo>
                  <a:cubicBezTo>
                    <a:pt x="1929" y="1069"/>
                    <a:pt x="1929" y="1069"/>
                    <a:pt x="1929" y="1069"/>
                  </a:cubicBezTo>
                  <a:cubicBezTo>
                    <a:pt x="1918" y="1064"/>
                    <a:pt x="1907" y="1064"/>
                    <a:pt x="1896" y="1064"/>
                  </a:cubicBezTo>
                  <a:cubicBezTo>
                    <a:pt x="1896" y="1053"/>
                    <a:pt x="1896" y="1047"/>
                    <a:pt x="1896" y="1042"/>
                  </a:cubicBezTo>
                  <a:cubicBezTo>
                    <a:pt x="1896" y="1025"/>
                    <a:pt x="1912" y="1025"/>
                    <a:pt x="1912" y="1008"/>
                  </a:cubicBezTo>
                  <a:cubicBezTo>
                    <a:pt x="1912" y="992"/>
                    <a:pt x="1912" y="992"/>
                    <a:pt x="1912" y="992"/>
                  </a:cubicBezTo>
                  <a:cubicBezTo>
                    <a:pt x="1901" y="992"/>
                    <a:pt x="1901" y="992"/>
                    <a:pt x="1901" y="992"/>
                  </a:cubicBezTo>
                  <a:cubicBezTo>
                    <a:pt x="1890" y="992"/>
                    <a:pt x="1890" y="1008"/>
                    <a:pt x="1879" y="1014"/>
                  </a:cubicBezTo>
                  <a:cubicBezTo>
                    <a:pt x="1873" y="1019"/>
                    <a:pt x="1862" y="1025"/>
                    <a:pt x="1851" y="1025"/>
                  </a:cubicBezTo>
                  <a:cubicBezTo>
                    <a:pt x="1835" y="1030"/>
                    <a:pt x="1835" y="1047"/>
                    <a:pt x="1818" y="1058"/>
                  </a:cubicBezTo>
                  <a:cubicBezTo>
                    <a:pt x="1807" y="1064"/>
                    <a:pt x="1807" y="1080"/>
                    <a:pt x="1790" y="1091"/>
                  </a:cubicBezTo>
                  <a:cubicBezTo>
                    <a:pt x="1774" y="1097"/>
                    <a:pt x="1763" y="1102"/>
                    <a:pt x="1746" y="1114"/>
                  </a:cubicBezTo>
                  <a:cubicBezTo>
                    <a:pt x="1718" y="1125"/>
                    <a:pt x="1668" y="1119"/>
                    <a:pt x="1668" y="1152"/>
                  </a:cubicBezTo>
                  <a:close/>
                  <a:moveTo>
                    <a:pt x="2500" y="38"/>
                  </a:moveTo>
                  <a:lnTo>
                    <a:pt x="2500" y="38"/>
                  </a:lnTo>
                  <a:cubicBezTo>
                    <a:pt x="2494" y="38"/>
                    <a:pt x="2489" y="33"/>
                    <a:pt x="2483" y="33"/>
                  </a:cubicBezTo>
                  <a:cubicBezTo>
                    <a:pt x="2461" y="33"/>
                    <a:pt x="2450" y="44"/>
                    <a:pt x="2433" y="44"/>
                  </a:cubicBezTo>
                  <a:cubicBezTo>
                    <a:pt x="2411" y="44"/>
                    <a:pt x="2405" y="16"/>
                    <a:pt x="2383" y="16"/>
                  </a:cubicBezTo>
                  <a:cubicBezTo>
                    <a:pt x="2372" y="16"/>
                    <a:pt x="2372" y="27"/>
                    <a:pt x="2367" y="33"/>
                  </a:cubicBezTo>
                  <a:cubicBezTo>
                    <a:pt x="2361" y="44"/>
                    <a:pt x="2333" y="66"/>
                    <a:pt x="2356" y="66"/>
                  </a:cubicBezTo>
                  <a:cubicBezTo>
                    <a:pt x="2422" y="66"/>
                    <a:pt x="2261" y="166"/>
                    <a:pt x="2344" y="166"/>
                  </a:cubicBezTo>
                  <a:cubicBezTo>
                    <a:pt x="2361" y="166"/>
                    <a:pt x="2372" y="149"/>
                    <a:pt x="2394" y="149"/>
                  </a:cubicBezTo>
                  <a:cubicBezTo>
                    <a:pt x="2400" y="149"/>
                    <a:pt x="2405" y="155"/>
                    <a:pt x="2411" y="155"/>
                  </a:cubicBezTo>
                  <a:cubicBezTo>
                    <a:pt x="2433" y="155"/>
                    <a:pt x="2439" y="127"/>
                    <a:pt x="2461" y="127"/>
                  </a:cubicBezTo>
                  <a:cubicBezTo>
                    <a:pt x="2477" y="127"/>
                    <a:pt x="2489" y="133"/>
                    <a:pt x="2505" y="133"/>
                  </a:cubicBezTo>
                  <a:cubicBezTo>
                    <a:pt x="2561" y="133"/>
                    <a:pt x="2594" y="105"/>
                    <a:pt x="2655" y="105"/>
                  </a:cubicBezTo>
                  <a:cubicBezTo>
                    <a:pt x="2655" y="99"/>
                    <a:pt x="2655" y="94"/>
                    <a:pt x="2655" y="88"/>
                  </a:cubicBezTo>
                  <a:cubicBezTo>
                    <a:pt x="2655" y="66"/>
                    <a:pt x="2649" y="27"/>
                    <a:pt x="2627" y="27"/>
                  </a:cubicBezTo>
                  <a:cubicBezTo>
                    <a:pt x="2605" y="27"/>
                    <a:pt x="2594" y="38"/>
                    <a:pt x="2577" y="38"/>
                  </a:cubicBezTo>
                  <a:cubicBezTo>
                    <a:pt x="2561" y="38"/>
                    <a:pt x="2550" y="27"/>
                    <a:pt x="2533" y="27"/>
                  </a:cubicBezTo>
                  <a:cubicBezTo>
                    <a:pt x="2516" y="27"/>
                    <a:pt x="2511" y="38"/>
                    <a:pt x="2500" y="38"/>
                  </a:cubicBezTo>
                  <a:close/>
                  <a:moveTo>
                    <a:pt x="1702" y="194"/>
                  </a:moveTo>
                  <a:lnTo>
                    <a:pt x="1702" y="194"/>
                  </a:lnTo>
                  <a:cubicBezTo>
                    <a:pt x="1702" y="205"/>
                    <a:pt x="1707" y="210"/>
                    <a:pt x="1707" y="221"/>
                  </a:cubicBezTo>
                  <a:cubicBezTo>
                    <a:pt x="1724" y="210"/>
                    <a:pt x="1724" y="194"/>
                    <a:pt x="1740" y="183"/>
                  </a:cubicBezTo>
                  <a:cubicBezTo>
                    <a:pt x="1763" y="166"/>
                    <a:pt x="1796" y="177"/>
                    <a:pt x="1807" y="155"/>
                  </a:cubicBezTo>
                  <a:cubicBezTo>
                    <a:pt x="1807" y="144"/>
                    <a:pt x="1807" y="144"/>
                    <a:pt x="1807" y="144"/>
                  </a:cubicBezTo>
                  <a:cubicBezTo>
                    <a:pt x="1785" y="144"/>
                    <a:pt x="1785" y="144"/>
                    <a:pt x="1785" y="144"/>
                  </a:cubicBezTo>
                  <a:cubicBezTo>
                    <a:pt x="1763" y="144"/>
                    <a:pt x="1746" y="155"/>
                    <a:pt x="1729" y="166"/>
                  </a:cubicBezTo>
                  <a:cubicBezTo>
                    <a:pt x="1718" y="177"/>
                    <a:pt x="1702" y="183"/>
                    <a:pt x="1702" y="194"/>
                  </a:cubicBezTo>
                  <a:close/>
                  <a:moveTo>
                    <a:pt x="1840" y="61"/>
                  </a:moveTo>
                  <a:lnTo>
                    <a:pt x="1840" y="61"/>
                  </a:lnTo>
                  <a:cubicBezTo>
                    <a:pt x="1812" y="66"/>
                    <a:pt x="1796" y="77"/>
                    <a:pt x="1774" y="94"/>
                  </a:cubicBezTo>
                  <a:cubicBezTo>
                    <a:pt x="1768" y="99"/>
                    <a:pt x="1757" y="99"/>
                    <a:pt x="1757" y="111"/>
                  </a:cubicBezTo>
                  <a:cubicBezTo>
                    <a:pt x="1757" y="127"/>
                    <a:pt x="1757" y="127"/>
                    <a:pt x="1757" y="127"/>
                  </a:cubicBezTo>
                  <a:cubicBezTo>
                    <a:pt x="1801" y="127"/>
                    <a:pt x="1801" y="127"/>
                    <a:pt x="1801" y="127"/>
                  </a:cubicBezTo>
                  <a:cubicBezTo>
                    <a:pt x="1807" y="127"/>
                    <a:pt x="1807" y="127"/>
                    <a:pt x="1812" y="127"/>
                  </a:cubicBezTo>
                  <a:cubicBezTo>
                    <a:pt x="1824" y="127"/>
                    <a:pt x="1829" y="133"/>
                    <a:pt x="1840" y="133"/>
                  </a:cubicBezTo>
                  <a:cubicBezTo>
                    <a:pt x="1868" y="133"/>
                    <a:pt x="1885" y="116"/>
                    <a:pt x="1885" y="88"/>
                  </a:cubicBezTo>
                  <a:cubicBezTo>
                    <a:pt x="1885" y="72"/>
                    <a:pt x="1851" y="77"/>
                    <a:pt x="1840" y="61"/>
                  </a:cubicBezTo>
                  <a:close/>
                  <a:moveTo>
                    <a:pt x="2078" y="44"/>
                  </a:moveTo>
                  <a:lnTo>
                    <a:pt x="2078" y="44"/>
                  </a:lnTo>
                  <a:cubicBezTo>
                    <a:pt x="2095" y="55"/>
                    <a:pt x="2117" y="55"/>
                    <a:pt x="2134" y="61"/>
                  </a:cubicBezTo>
                  <a:cubicBezTo>
                    <a:pt x="2123" y="88"/>
                    <a:pt x="2101" y="88"/>
                    <a:pt x="2078" y="99"/>
                  </a:cubicBezTo>
                  <a:cubicBezTo>
                    <a:pt x="2062" y="105"/>
                    <a:pt x="2056" y="116"/>
                    <a:pt x="2051" y="127"/>
                  </a:cubicBezTo>
                  <a:cubicBezTo>
                    <a:pt x="2045" y="138"/>
                    <a:pt x="2045" y="155"/>
                    <a:pt x="2034" y="155"/>
                  </a:cubicBezTo>
                  <a:cubicBezTo>
                    <a:pt x="2023" y="155"/>
                    <a:pt x="2023" y="138"/>
                    <a:pt x="2018" y="138"/>
                  </a:cubicBezTo>
                  <a:cubicBezTo>
                    <a:pt x="2001" y="138"/>
                    <a:pt x="2001" y="155"/>
                    <a:pt x="1984" y="155"/>
                  </a:cubicBezTo>
                  <a:cubicBezTo>
                    <a:pt x="1990" y="171"/>
                    <a:pt x="2001" y="177"/>
                    <a:pt x="2001" y="194"/>
                  </a:cubicBezTo>
                  <a:cubicBezTo>
                    <a:pt x="2001" y="194"/>
                    <a:pt x="2001" y="199"/>
                    <a:pt x="2001" y="205"/>
                  </a:cubicBezTo>
                  <a:cubicBezTo>
                    <a:pt x="1990" y="205"/>
                    <a:pt x="1990" y="205"/>
                    <a:pt x="1990" y="205"/>
                  </a:cubicBezTo>
                  <a:cubicBezTo>
                    <a:pt x="1962" y="194"/>
                    <a:pt x="1962" y="194"/>
                    <a:pt x="1962" y="194"/>
                  </a:cubicBezTo>
                  <a:cubicBezTo>
                    <a:pt x="1940" y="194"/>
                    <a:pt x="1934" y="216"/>
                    <a:pt x="1918" y="216"/>
                  </a:cubicBezTo>
                  <a:cubicBezTo>
                    <a:pt x="1907" y="216"/>
                    <a:pt x="1901" y="199"/>
                    <a:pt x="1890" y="199"/>
                  </a:cubicBezTo>
                  <a:cubicBezTo>
                    <a:pt x="1879" y="194"/>
                    <a:pt x="1868" y="194"/>
                    <a:pt x="1851" y="188"/>
                  </a:cubicBezTo>
                  <a:cubicBezTo>
                    <a:pt x="1851" y="171"/>
                    <a:pt x="1868" y="171"/>
                    <a:pt x="1879" y="160"/>
                  </a:cubicBezTo>
                  <a:cubicBezTo>
                    <a:pt x="1879" y="155"/>
                    <a:pt x="1879" y="149"/>
                    <a:pt x="1879" y="144"/>
                  </a:cubicBezTo>
                  <a:cubicBezTo>
                    <a:pt x="1896" y="122"/>
                    <a:pt x="1918" y="122"/>
                    <a:pt x="1945" y="122"/>
                  </a:cubicBezTo>
                  <a:cubicBezTo>
                    <a:pt x="1945" y="99"/>
                    <a:pt x="1945" y="99"/>
                    <a:pt x="1945" y="99"/>
                  </a:cubicBezTo>
                  <a:cubicBezTo>
                    <a:pt x="1934" y="99"/>
                    <a:pt x="1923" y="99"/>
                    <a:pt x="1923" y="88"/>
                  </a:cubicBezTo>
                  <a:lnTo>
                    <a:pt x="1923" y="83"/>
                  </a:lnTo>
                  <a:cubicBezTo>
                    <a:pt x="1940" y="77"/>
                    <a:pt x="1951" y="77"/>
                    <a:pt x="1962" y="72"/>
                  </a:cubicBezTo>
                  <a:cubicBezTo>
                    <a:pt x="1968" y="66"/>
                    <a:pt x="1973" y="61"/>
                    <a:pt x="1979" y="61"/>
                  </a:cubicBezTo>
                  <a:cubicBezTo>
                    <a:pt x="1984" y="61"/>
                    <a:pt x="1984" y="66"/>
                    <a:pt x="1984" y="66"/>
                  </a:cubicBezTo>
                  <a:cubicBezTo>
                    <a:pt x="1984" y="83"/>
                    <a:pt x="1968" y="88"/>
                    <a:pt x="1968" y="105"/>
                  </a:cubicBezTo>
                  <a:cubicBezTo>
                    <a:pt x="1968" y="116"/>
                    <a:pt x="1973" y="127"/>
                    <a:pt x="1984" y="127"/>
                  </a:cubicBezTo>
                  <a:cubicBezTo>
                    <a:pt x="2012" y="127"/>
                    <a:pt x="2006" y="88"/>
                    <a:pt x="2023" y="61"/>
                  </a:cubicBezTo>
                  <a:cubicBezTo>
                    <a:pt x="2023" y="66"/>
                    <a:pt x="2023" y="66"/>
                    <a:pt x="2029" y="66"/>
                  </a:cubicBezTo>
                  <a:cubicBezTo>
                    <a:pt x="2051" y="66"/>
                    <a:pt x="2056" y="50"/>
                    <a:pt x="2078" y="44"/>
                  </a:cubicBezTo>
                  <a:close/>
                  <a:moveTo>
                    <a:pt x="2289" y="44"/>
                  </a:moveTo>
                  <a:lnTo>
                    <a:pt x="2289" y="44"/>
                  </a:lnTo>
                  <a:cubicBezTo>
                    <a:pt x="2295" y="72"/>
                    <a:pt x="2289" y="94"/>
                    <a:pt x="2278" y="116"/>
                  </a:cubicBezTo>
                  <a:cubicBezTo>
                    <a:pt x="2267" y="133"/>
                    <a:pt x="2267" y="144"/>
                    <a:pt x="2256" y="155"/>
                  </a:cubicBezTo>
                  <a:cubicBezTo>
                    <a:pt x="2239" y="177"/>
                    <a:pt x="2239" y="199"/>
                    <a:pt x="2217" y="199"/>
                  </a:cubicBezTo>
                  <a:cubicBezTo>
                    <a:pt x="2211" y="199"/>
                    <a:pt x="2211" y="199"/>
                    <a:pt x="2206" y="199"/>
                  </a:cubicBezTo>
                  <a:cubicBezTo>
                    <a:pt x="2206" y="183"/>
                    <a:pt x="2195" y="171"/>
                    <a:pt x="2189" y="160"/>
                  </a:cubicBezTo>
                  <a:cubicBezTo>
                    <a:pt x="2184" y="155"/>
                    <a:pt x="2184" y="144"/>
                    <a:pt x="2178" y="144"/>
                  </a:cubicBezTo>
                  <a:cubicBezTo>
                    <a:pt x="2167" y="144"/>
                    <a:pt x="2162" y="149"/>
                    <a:pt x="2156" y="149"/>
                  </a:cubicBezTo>
                  <a:cubicBezTo>
                    <a:pt x="2151" y="149"/>
                    <a:pt x="2145" y="149"/>
                    <a:pt x="2139" y="149"/>
                  </a:cubicBezTo>
                  <a:cubicBezTo>
                    <a:pt x="2151" y="138"/>
                    <a:pt x="2156" y="133"/>
                    <a:pt x="2162" y="122"/>
                  </a:cubicBezTo>
                  <a:cubicBezTo>
                    <a:pt x="2167" y="111"/>
                    <a:pt x="2173" y="99"/>
                    <a:pt x="2184" y="99"/>
                  </a:cubicBezTo>
                  <a:cubicBezTo>
                    <a:pt x="2195" y="99"/>
                    <a:pt x="2195" y="116"/>
                    <a:pt x="2206" y="116"/>
                  </a:cubicBezTo>
                  <a:cubicBezTo>
                    <a:pt x="2239" y="116"/>
                    <a:pt x="2245" y="83"/>
                    <a:pt x="2261" y="61"/>
                  </a:cubicBezTo>
                  <a:cubicBezTo>
                    <a:pt x="2267" y="55"/>
                    <a:pt x="2272" y="44"/>
                    <a:pt x="2278" y="44"/>
                  </a:cubicBezTo>
                  <a:cubicBezTo>
                    <a:pt x="2284" y="44"/>
                    <a:pt x="2289" y="44"/>
                    <a:pt x="2289" y="44"/>
                  </a:cubicBezTo>
                  <a:close/>
                  <a:moveTo>
                    <a:pt x="1674" y="221"/>
                  </a:moveTo>
                  <a:lnTo>
                    <a:pt x="1674" y="221"/>
                  </a:lnTo>
                  <a:cubicBezTo>
                    <a:pt x="1646" y="227"/>
                    <a:pt x="1630" y="238"/>
                    <a:pt x="1602" y="249"/>
                  </a:cubicBezTo>
                  <a:cubicBezTo>
                    <a:pt x="1585" y="255"/>
                    <a:pt x="1569" y="249"/>
                    <a:pt x="1552" y="255"/>
                  </a:cubicBezTo>
                  <a:cubicBezTo>
                    <a:pt x="1524" y="266"/>
                    <a:pt x="1508" y="277"/>
                    <a:pt x="1480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25" y="277"/>
                    <a:pt x="1413" y="271"/>
                    <a:pt x="1391" y="271"/>
                  </a:cubicBezTo>
                  <a:cubicBezTo>
                    <a:pt x="1347" y="271"/>
                    <a:pt x="1325" y="304"/>
                    <a:pt x="1280" y="321"/>
                  </a:cubicBezTo>
                  <a:cubicBezTo>
                    <a:pt x="1269" y="327"/>
                    <a:pt x="1264" y="332"/>
                    <a:pt x="1253" y="332"/>
                  </a:cubicBezTo>
                  <a:cubicBezTo>
                    <a:pt x="1242" y="332"/>
                    <a:pt x="1236" y="327"/>
                    <a:pt x="1225" y="327"/>
                  </a:cubicBezTo>
                  <a:cubicBezTo>
                    <a:pt x="1142" y="327"/>
                    <a:pt x="1164" y="304"/>
                    <a:pt x="1120" y="304"/>
                  </a:cubicBezTo>
                  <a:cubicBezTo>
                    <a:pt x="1109" y="304"/>
                    <a:pt x="1109" y="310"/>
                    <a:pt x="1098" y="310"/>
                  </a:cubicBezTo>
                  <a:cubicBezTo>
                    <a:pt x="1087" y="310"/>
                    <a:pt x="1081" y="304"/>
                    <a:pt x="1070" y="304"/>
                  </a:cubicBezTo>
                  <a:cubicBezTo>
                    <a:pt x="1048" y="304"/>
                    <a:pt x="1042" y="327"/>
                    <a:pt x="1031" y="349"/>
                  </a:cubicBezTo>
                  <a:cubicBezTo>
                    <a:pt x="1014" y="349"/>
                    <a:pt x="1009" y="349"/>
                    <a:pt x="992" y="349"/>
                  </a:cubicBezTo>
                  <a:cubicBezTo>
                    <a:pt x="959" y="349"/>
                    <a:pt x="948" y="360"/>
                    <a:pt x="915" y="360"/>
                  </a:cubicBezTo>
                  <a:cubicBezTo>
                    <a:pt x="881" y="360"/>
                    <a:pt x="865" y="354"/>
                    <a:pt x="837" y="332"/>
                  </a:cubicBezTo>
                  <a:cubicBezTo>
                    <a:pt x="826" y="327"/>
                    <a:pt x="815" y="310"/>
                    <a:pt x="798" y="310"/>
                  </a:cubicBezTo>
                  <a:cubicBezTo>
                    <a:pt x="782" y="310"/>
                    <a:pt x="776" y="327"/>
                    <a:pt x="760" y="327"/>
                  </a:cubicBezTo>
                  <a:cubicBezTo>
                    <a:pt x="743" y="327"/>
                    <a:pt x="737" y="316"/>
                    <a:pt x="726" y="310"/>
                  </a:cubicBezTo>
                  <a:cubicBezTo>
                    <a:pt x="710" y="304"/>
                    <a:pt x="693" y="310"/>
                    <a:pt x="676" y="310"/>
                  </a:cubicBezTo>
                  <a:cubicBezTo>
                    <a:pt x="643" y="310"/>
                    <a:pt x="621" y="316"/>
                    <a:pt x="588" y="316"/>
                  </a:cubicBezTo>
                  <a:cubicBezTo>
                    <a:pt x="571" y="316"/>
                    <a:pt x="566" y="316"/>
                    <a:pt x="549" y="310"/>
                  </a:cubicBezTo>
                  <a:cubicBezTo>
                    <a:pt x="538" y="304"/>
                    <a:pt x="538" y="282"/>
                    <a:pt x="527" y="282"/>
                  </a:cubicBezTo>
                  <a:cubicBezTo>
                    <a:pt x="510" y="282"/>
                    <a:pt x="510" y="304"/>
                    <a:pt x="494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44" y="304"/>
                    <a:pt x="438" y="316"/>
                    <a:pt x="433" y="332"/>
                  </a:cubicBezTo>
                  <a:cubicBezTo>
                    <a:pt x="427" y="327"/>
                    <a:pt x="427" y="327"/>
                    <a:pt x="427" y="327"/>
                  </a:cubicBezTo>
                  <a:cubicBezTo>
                    <a:pt x="422" y="299"/>
                    <a:pt x="372" y="299"/>
                    <a:pt x="372" y="271"/>
                  </a:cubicBezTo>
                  <a:cubicBezTo>
                    <a:pt x="372" y="227"/>
                    <a:pt x="372" y="227"/>
                    <a:pt x="372" y="227"/>
                  </a:cubicBezTo>
                  <a:cubicBezTo>
                    <a:pt x="372" y="210"/>
                    <a:pt x="377" y="199"/>
                    <a:pt x="388" y="188"/>
                  </a:cubicBezTo>
                  <a:cubicBezTo>
                    <a:pt x="416" y="160"/>
                    <a:pt x="383" y="155"/>
                    <a:pt x="427" y="155"/>
                  </a:cubicBezTo>
                  <a:cubicBezTo>
                    <a:pt x="444" y="155"/>
                    <a:pt x="449" y="144"/>
                    <a:pt x="460" y="133"/>
                  </a:cubicBezTo>
                  <a:cubicBezTo>
                    <a:pt x="477" y="122"/>
                    <a:pt x="494" y="127"/>
                    <a:pt x="505" y="116"/>
                  </a:cubicBezTo>
                  <a:cubicBezTo>
                    <a:pt x="538" y="99"/>
                    <a:pt x="549" y="77"/>
                    <a:pt x="588" y="77"/>
                  </a:cubicBezTo>
                  <a:cubicBezTo>
                    <a:pt x="599" y="77"/>
                    <a:pt x="604" y="77"/>
                    <a:pt x="615" y="77"/>
                  </a:cubicBezTo>
                  <a:cubicBezTo>
                    <a:pt x="627" y="77"/>
                    <a:pt x="632" y="66"/>
                    <a:pt x="643" y="66"/>
                  </a:cubicBezTo>
                  <a:cubicBezTo>
                    <a:pt x="660" y="66"/>
                    <a:pt x="660" y="77"/>
                    <a:pt x="676" y="77"/>
                  </a:cubicBezTo>
                  <a:cubicBezTo>
                    <a:pt x="682" y="77"/>
                    <a:pt x="688" y="72"/>
                    <a:pt x="699" y="72"/>
                  </a:cubicBezTo>
                  <a:cubicBezTo>
                    <a:pt x="704" y="72"/>
                    <a:pt x="710" y="77"/>
                    <a:pt x="715" y="77"/>
                  </a:cubicBezTo>
                  <a:cubicBezTo>
                    <a:pt x="721" y="77"/>
                    <a:pt x="721" y="72"/>
                    <a:pt x="726" y="72"/>
                  </a:cubicBezTo>
                  <a:cubicBezTo>
                    <a:pt x="760" y="72"/>
                    <a:pt x="760" y="116"/>
                    <a:pt x="793" y="116"/>
                  </a:cubicBezTo>
                  <a:cubicBezTo>
                    <a:pt x="809" y="116"/>
                    <a:pt x="815" y="111"/>
                    <a:pt x="832" y="111"/>
                  </a:cubicBezTo>
                  <a:cubicBezTo>
                    <a:pt x="876" y="111"/>
                    <a:pt x="876" y="111"/>
                    <a:pt x="876" y="111"/>
                  </a:cubicBezTo>
                  <a:cubicBezTo>
                    <a:pt x="881" y="111"/>
                    <a:pt x="881" y="116"/>
                    <a:pt x="887" y="122"/>
                  </a:cubicBezTo>
                  <a:cubicBezTo>
                    <a:pt x="931" y="138"/>
                    <a:pt x="931" y="138"/>
                    <a:pt x="931" y="138"/>
                  </a:cubicBezTo>
                  <a:cubicBezTo>
                    <a:pt x="970" y="155"/>
                    <a:pt x="992" y="160"/>
                    <a:pt x="1026" y="177"/>
                  </a:cubicBezTo>
                  <a:cubicBezTo>
                    <a:pt x="1048" y="194"/>
                    <a:pt x="1059" y="210"/>
                    <a:pt x="1081" y="210"/>
                  </a:cubicBezTo>
                  <a:cubicBezTo>
                    <a:pt x="1114" y="210"/>
                    <a:pt x="1120" y="171"/>
                    <a:pt x="1147" y="171"/>
                  </a:cubicBezTo>
                  <a:cubicBezTo>
                    <a:pt x="1159" y="171"/>
                    <a:pt x="1164" y="177"/>
                    <a:pt x="1175" y="177"/>
                  </a:cubicBezTo>
                  <a:cubicBezTo>
                    <a:pt x="1186" y="177"/>
                    <a:pt x="1197" y="171"/>
                    <a:pt x="1208" y="171"/>
                  </a:cubicBezTo>
                  <a:cubicBezTo>
                    <a:pt x="1231" y="171"/>
                    <a:pt x="1242" y="177"/>
                    <a:pt x="1264" y="177"/>
                  </a:cubicBezTo>
                  <a:cubicBezTo>
                    <a:pt x="1347" y="177"/>
                    <a:pt x="1314" y="177"/>
                    <a:pt x="1402" y="216"/>
                  </a:cubicBezTo>
                  <a:cubicBezTo>
                    <a:pt x="1425" y="227"/>
                    <a:pt x="1436" y="238"/>
                    <a:pt x="1452" y="238"/>
                  </a:cubicBezTo>
                  <a:cubicBezTo>
                    <a:pt x="1480" y="238"/>
                    <a:pt x="1497" y="227"/>
                    <a:pt x="1513" y="205"/>
                  </a:cubicBezTo>
                  <a:cubicBezTo>
                    <a:pt x="1524" y="194"/>
                    <a:pt x="1519" y="183"/>
                    <a:pt x="1524" y="166"/>
                  </a:cubicBezTo>
                  <a:cubicBezTo>
                    <a:pt x="1535" y="144"/>
                    <a:pt x="1563" y="149"/>
                    <a:pt x="1580" y="133"/>
                  </a:cubicBezTo>
                  <a:cubicBezTo>
                    <a:pt x="1591" y="122"/>
                    <a:pt x="1602" y="122"/>
                    <a:pt x="1619" y="116"/>
                  </a:cubicBezTo>
                  <a:cubicBezTo>
                    <a:pt x="1641" y="111"/>
                    <a:pt x="1657" y="105"/>
                    <a:pt x="1679" y="94"/>
                  </a:cubicBezTo>
                  <a:cubicBezTo>
                    <a:pt x="1691" y="88"/>
                    <a:pt x="1707" y="83"/>
                    <a:pt x="1707" y="66"/>
                  </a:cubicBezTo>
                  <a:cubicBezTo>
                    <a:pt x="1707" y="55"/>
                    <a:pt x="1702" y="44"/>
                    <a:pt x="1691" y="44"/>
                  </a:cubicBezTo>
                  <a:cubicBezTo>
                    <a:pt x="1674" y="44"/>
                    <a:pt x="1663" y="50"/>
                    <a:pt x="1646" y="50"/>
                  </a:cubicBezTo>
                  <a:cubicBezTo>
                    <a:pt x="1646" y="44"/>
                    <a:pt x="1646" y="44"/>
                    <a:pt x="1646" y="44"/>
                  </a:cubicBezTo>
                  <a:cubicBezTo>
                    <a:pt x="1657" y="22"/>
                    <a:pt x="1668" y="0"/>
                    <a:pt x="1696" y="0"/>
                  </a:cubicBezTo>
                  <a:cubicBezTo>
                    <a:pt x="1718" y="0"/>
                    <a:pt x="1724" y="16"/>
                    <a:pt x="1735" y="38"/>
                  </a:cubicBezTo>
                  <a:cubicBezTo>
                    <a:pt x="1740" y="55"/>
                    <a:pt x="1746" y="66"/>
                    <a:pt x="1746" y="83"/>
                  </a:cubicBezTo>
                  <a:cubicBezTo>
                    <a:pt x="1746" y="116"/>
                    <a:pt x="1746" y="99"/>
                    <a:pt x="1724" y="105"/>
                  </a:cubicBezTo>
                  <a:cubicBezTo>
                    <a:pt x="1707" y="111"/>
                    <a:pt x="1713" y="133"/>
                    <a:pt x="1702" y="144"/>
                  </a:cubicBezTo>
                  <a:cubicBezTo>
                    <a:pt x="1691" y="155"/>
                    <a:pt x="1679" y="149"/>
                    <a:pt x="1663" y="149"/>
                  </a:cubicBezTo>
                  <a:cubicBezTo>
                    <a:pt x="1657" y="160"/>
                    <a:pt x="1657" y="160"/>
                    <a:pt x="1657" y="160"/>
                  </a:cubicBezTo>
                  <a:cubicBezTo>
                    <a:pt x="1668" y="171"/>
                    <a:pt x="1674" y="183"/>
                    <a:pt x="1674" y="194"/>
                  </a:cubicBezTo>
                  <a:cubicBezTo>
                    <a:pt x="1674" y="205"/>
                    <a:pt x="1674" y="210"/>
                    <a:pt x="1674" y="221"/>
                  </a:cubicBezTo>
                  <a:close/>
                  <a:moveTo>
                    <a:pt x="244" y="166"/>
                  </a:moveTo>
                  <a:lnTo>
                    <a:pt x="244" y="166"/>
                  </a:lnTo>
                  <a:cubicBezTo>
                    <a:pt x="183" y="155"/>
                    <a:pt x="211" y="160"/>
                    <a:pt x="189" y="22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0" y="244"/>
                    <a:pt x="200" y="249"/>
                    <a:pt x="200" y="255"/>
                  </a:cubicBezTo>
                  <a:cubicBezTo>
                    <a:pt x="200" y="266"/>
                    <a:pt x="200" y="277"/>
                    <a:pt x="211" y="277"/>
                  </a:cubicBezTo>
                  <a:cubicBezTo>
                    <a:pt x="222" y="277"/>
                    <a:pt x="222" y="260"/>
                    <a:pt x="222" y="249"/>
                  </a:cubicBezTo>
                  <a:cubicBezTo>
                    <a:pt x="228" y="232"/>
                    <a:pt x="233" y="210"/>
                    <a:pt x="255" y="210"/>
                  </a:cubicBezTo>
                  <a:cubicBezTo>
                    <a:pt x="261" y="210"/>
                    <a:pt x="261" y="216"/>
                    <a:pt x="266" y="216"/>
                  </a:cubicBezTo>
                  <a:cubicBezTo>
                    <a:pt x="272" y="216"/>
                    <a:pt x="272" y="205"/>
                    <a:pt x="272" y="199"/>
                  </a:cubicBezTo>
                  <a:cubicBezTo>
                    <a:pt x="272" y="183"/>
                    <a:pt x="255" y="171"/>
                    <a:pt x="244" y="166"/>
                  </a:cubicBezTo>
                  <a:close/>
                  <a:moveTo>
                    <a:pt x="300" y="288"/>
                  </a:moveTo>
                  <a:lnTo>
                    <a:pt x="300" y="288"/>
                  </a:lnTo>
                  <a:cubicBezTo>
                    <a:pt x="300" y="293"/>
                    <a:pt x="300" y="293"/>
                    <a:pt x="300" y="293"/>
                  </a:cubicBezTo>
                  <a:cubicBezTo>
                    <a:pt x="316" y="293"/>
                    <a:pt x="322" y="299"/>
                    <a:pt x="333" y="293"/>
                  </a:cubicBezTo>
                  <a:cubicBezTo>
                    <a:pt x="338" y="210"/>
                    <a:pt x="311" y="238"/>
                    <a:pt x="300" y="28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12">
              <a:extLst>
                <a:ext uri="{FF2B5EF4-FFF2-40B4-BE49-F238E27FC236}">
                  <a16:creationId xmlns:a16="http://schemas.microsoft.com/office/drawing/2014/main" id="{08A5593D-2AB5-C943-A488-88F66BF7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0716" y="4741864"/>
              <a:ext cx="511142" cy="155575"/>
            </a:xfrm>
            <a:custGeom>
              <a:avLst/>
              <a:gdLst>
                <a:gd name="T0" fmla="*/ 94 w 1418"/>
                <a:gd name="T1" fmla="*/ 232 h 433"/>
                <a:gd name="T2" fmla="*/ 38 w 1418"/>
                <a:gd name="T3" fmla="*/ 299 h 433"/>
                <a:gd name="T4" fmla="*/ 16 w 1418"/>
                <a:gd name="T5" fmla="*/ 321 h 433"/>
                <a:gd name="T6" fmla="*/ 77 w 1418"/>
                <a:gd name="T7" fmla="*/ 327 h 433"/>
                <a:gd name="T8" fmla="*/ 177 w 1418"/>
                <a:gd name="T9" fmla="*/ 349 h 433"/>
                <a:gd name="T10" fmla="*/ 271 w 1418"/>
                <a:gd name="T11" fmla="*/ 354 h 433"/>
                <a:gd name="T12" fmla="*/ 332 w 1418"/>
                <a:gd name="T13" fmla="*/ 244 h 433"/>
                <a:gd name="T14" fmla="*/ 326 w 1418"/>
                <a:gd name="T15" fmla="*/ 83 h 433"/>
                <a:gd name="T16" fmla="*/ 121 w 1418"/>
                <a:gd name="T17" fmla="*/ 127 h 433"/>
                <a:gd name="T18" fmla="*/ 681 w 1418"/>
                <a:gd name="T19" fmla="*/ 55 h 433"/>
                <a:gd name="T20" fmla="*/ 714 w 1418"/>
                <a:gd name="T21" fmla="*/ 122 h 433"/>
                <a:gd name="T22" fmla="*/ 770 w 1418"/>
                <a:gd name="T23" fmla="*/ 16 h 433"/>
                <a:gd name="T24" fmla="*/ 681 w 1418"/>
                <a:gd name="T25" fmla="*/ 55 h 433"/>
                <a:gd name="T26" fmla="*/ 1112 w 1418"/>
                <a:gd name="T27" fmla="*/ 327 h 433"/>
                <a:gd name="T28" fmla="*/ 1096 w 1418"/>
                <a:gd name="T29" fmla="*/ 244 h 433"/>
                <a:gd name="T30" fmla="*/ 931 w 1418"/>
                <a:gd name="T31" fmla="*/ 332 h 433"/>
                <a:gd name="T32" fmla="*/ 786 w 1418"/>
                <a:gd name="T33" fmla="*/ 365 h 433"/>
                <a:gd name="T34" fmla="*/ 592 w 1418"/>
                <a:gd name="T35" fmla="*/ 388 h 433"/>
                <a:gd name="T36" fmla="*/ 421 w 1418"/>
                <a:gd name="T37" fmla="*/ 399 h 433"/>
                <a:gd name="T38" fmla="*/ 382 w 1418"/>
                <a:gd name="T39" fmla="*/ 354 h 433"/>
                <a:gd name="T40" fmla="*/ 393 w 1418"/>
                <a:gd name="T41" fmla="*/ 277 h 433"/>
                <a:gd name="T42" fmla="*/ 543 w 1418"/>
                <a:gd name="T43" fmla="*/ 138 h 433"/>
                <a:gd name="T44" fmla="*/ 648 w 1418"/>
                <a:gd name="T45" fmla="*/ 166 h 433"/>
                <a:gd name="T46" fmla="*/ 725 w 1418"/>
                <a:gd name="T47" fmla="*/ 144 h 433"/>
                <a:gd name="T48" fmla="*/ 759 w 1418"/>
                <a:gd name="T49" fmla="*/ 199 h 433"/>
                <a:gd name="T50" fmla="*/ 853 w 1418"/>
                <a:gd name="T51" fmla="*/ 260 h 433"/>
                <a:gd name="T52" fmla="*/ 979 w 1418"/>
                <a:gd name="T53" fmla="*/ 255 h 433"/>
                <a:gd name="T54" fmla="*/ 952 w 1418"/>
                <a:gd name="T55" fmla="*/ 155 h 433"/>
                <a:gd name="T56" fmla="*/ 786 w 1418"/>
                <a:gd name="T57" fmla="*/ 33 h 433"/>
                <a:gd name="T58" fmla="*/ 963 w 1418"/>
                <a:gd name="T59" fmla="*/ 16 h 433"/>
                <a:gd name="T60" fmla="*/ 1051 w 1418"/>
                <a:gd name="T61" fmla="*/ 122 h 433"/>
                <a:gd name="T62" fmla="*/ 1184 w 1418"/>
                <a:gd name="T63" fmla="*/ 99 h 433"/>
                <a:gd name="T64" fmla="*/ 1207 w 1418"/>
                <a:gd name="T65" fmla="*/ 177 h 433"/>
                <a:gd name="T66" fmla="*/ 1306 w 1418"/>
                <a:gd name="T67" fmla="*/ 94 h 433"/>
                <a:gd name="T68" fmla="*/ 1356 w 1418"/>
                <a:gd name="T69" fmla="*/ 177 h 433"/>
                <a:gd name="T70" fmla="*/ 1389 w 1418"/>
                <a:gd name="T71" fmla="*/ 244 h 433"/>
                <a:gd name="T72" fmla="*/ 1412 w 1418"/>
                <a:gd name="T73" fmla="*/ 266 h 433"/>
                <a:gd name="T74" fmla="*/ 1295 w 1418"/>
                <a:gd name="T75" fmla="*/ 266 h 433"/>
                <a:gd name="T76" fmla="*/ 1223 w 1418"/>
                <a:gd name="T77" fmla="*/ 277 h 433"/>
                <a:gd name="T78" fmla="*/ 1223 w 1418"/>
                <a:gd name="T79" fmla="*/ 304 h 433"/>
                <a:gd name="T80" fmla="*/ 1373 w 1418"/>
                <a:gd name="T81" fmla="*/ 16 h 433"/>
                <a:gd name="T82" fmla="*/ 1367 w 1418"/>
                <a:gd name="T83" fmla="*/ 8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8" h="433">
                  <a:moveTo>
                    <a:pt x="77" y="155"/>
                  </a:moveTo>
                  <a:lnTo>
                    <a:pt x="77" y="155"/>
                  </a:lnTo>
                  <a:cubicBezTo>
                    <a:pt x="99" y="183"/>
                    <a:pt x="94" y="205"/>
                    <a:pt x="94" y="232"/>
                  </a:cubicBezTo>
                  <a:cubicBezTo>
                    <a:pt x="94" y="249"/>
                    <a:pt x="94" y="260"/>
                    <a:pt x="88" y="277"/>
                  </a:cubicBezTo>
                  <a:cubicBezTo>
                    <a:pt x="83" y="277"/>
                    <a:pt x="77" y="271"/>
                    <a:pt x="66" y="271"/>
                  </a:cubicBezTo>
                  <a:cubicBezTo>
                    <a:pt x="60" y="282"/>
                    <a:pt x="55" y="299"/>
                    <a:pt x="38" y="299"/>
                  </a:cubicBezTo>
                  <a:cubicBezTo>
                    <a:pt x="22" y="299"/>
                    <a:pt x="16" y="282"/>
                    <a:pt x="5" y="277"/>
                  </a:cubicBezTo>
                  <a:cubicBezTo>
                    <a:pt x="0" y="282"/>
                    <a:pt x="0" y="282"/>
                    <a:pt x="0" y="288"/>
                  </a:cubicBezTo>
                  <a:cubicBezTo>
                    <a:pt x="0" y="304"/>
                    <a:pt x="5" y="316"/>
                    <a:pt x="16" y="321"/>
                  </a:cubicBezTo>
                  <a:cubicBezTo>
                    <a:pt x="27" y="321"/>
                    <a:pt x="33" y="316"/>
                    <a:pt x="38" y="321"/>
                  </a:cubicBezTo>
                  <a:cubicBezTo>
                    <a:pt x="55" y="327"/>
                    <a:pt x="60" y="343"/>
                    <a:pt x="72" y="349"/>
                  </a:cubicBezTo>
                  <a:cubicBezTo>
                    <a:pt x="77" y="327"/>
                    <a:pt x="77" y="327"/>
                    <a:pt x="77" y="327"/>
                  </a:cubicBezTo>
                  <a:cubicBezTo>
                    <a:pt x="83" y="327"/>
                    <a:pt x="83" y="327"/>
                    <a:pt x="88" y="327"/>
                  </a:cubicBezTo>
                  <a:cubicBezTo>
                    <a:pt x="105" y="327"/>
                    <a:pt x="105" y="343"/>
                    <a:pt x="116" y="343"/>
                  </a:cubicBezTo>
                  <a:cubicBezTo>
                    <a:pt x="138" y="349"/>
                    <a:pt x="155" y="343"/>
                    <a:pt x="177" y="349"/>
                  </a:cubicBezTo>
                  <a:cubicBezTo>
                    <a:pt x="193" y="349"/>
                    <a:pt x="199" y="365"/>
                    <a:pt x="216" y="365"/>
                  </a:cubicBezTo>
                  <a:cubicBezTo>
                    <a:pt x="227" y="365"/>
                    <a:pt x="232" y="354"/>
                    <a:pt x="243" y="354"/>
                  </a:cubicBezTo>
                  <a:cubicBezTo>
                    <a:pt x="254" y="349"/>
                    <a:pt x="260" y="354"/>
                    <a:pt x="271" y="354"/>
                  </a:cubicBezTo>
                  <a:cubicBezTo>
                    <a:pt x="293" y="354"/>
                    <a:pt x="304" y="338"/>
                    <a:pt x="304" y="321"/>
                  </a:cubicBezTo>
                  <a:cubicBezTo>
                    <a:pt x="304" y="310"/>
                    <a:pt x="299" y="304"/>
                    <a:pt x="299" y="293"/>
                  </a:cubicBezTo>
                  <a:cubicBezTo>
                    <a:pt x="299" y="271"/>
                    <a:pt x="321" y="260"/>
                    <a:pt x="332" y="244"/>
                  </a:cubicBezTo>
                  <a:cubicBezTo>
                    <a:pt x="343" y="227"/>
                    <a:pt x="343" y="210"/>
                    <a:pt x="349" y="194"/>
                  </a:cubicBezTo>
                  <a:cubicBezTo>
                    <a:pt x="360" y="166"/>
                    <a:pt x="371" y="149"/>
                    <a:pt x="371" y="116"/>
                  </a:cubicBezTo>
                  <a:cubicBezTo>
                    <a:pt x="371" y="94"/>
                    <a:pt x="349" y="88"/>
                    <a:pt x="326" y="83"/>
                  </a:cubicBezTo>
                  <a:cubicBezTo>
                    <a:pt x="293" y="72"/>
                    <a:pt x="271" y="55"/>
                    <a:pt x="238" y="55"/>
                  </a:cubicBezTo>
                  <a:cubicBezTo>
                    <a:pt x="210" y="55"/>
                    <a:pt x="199" y="55"/>
                    <a:pt x="177" y="66"/>
                  </a:cubicBezTo>
                  <a:cubicBezTo>
                    <a:pt x="149" y="83"/>
                    <a:pt x="144" y="105"/>
                    <a:pt x="121" y="127"/>
                  </a:cubicBezTo>
                  <a:cubicBezTo>
                    <a:pt x="105" y="138"/>
                    <a:pt x="94" y="138"/>
                    <a:pt x="77" y="155"/>
                  </a:cubicBezTo>
                  <a:close/>
                  <a:moveTo>
                    <a:pt x="681" y="55"/>
                  </a:moveTo>
                  <a:lnTo>
                    <a:pt x="681" y="55"/>
                  </a:lnTo>
                  <a:cubicBezTo>
                    <a:pt x="681" y="66"/>
                    <a:pt x="692" y="77"/>
                    <a:pt x="703" y="83"/>
                  </a:cubicBezTo>
                  <a:cubicBezTo>
                    <a:pt x="703" y="88"/>
                    <a:pt x="698" y="88"/>
                    <a:pt x="698" y="94"/>
                  </a:cubicBezTo>
                  <a:cubicBezTo>
                    <a:pt x="698" y="105"/>
                    <a:pt x="703" y="122"/>
                    <a:pt x="714" y="122"/>
                  </a:cubicBezTo>
                  <a:cubicBezTo>
                    <a:pt x="737" y="122"/>
                    <a:pt x="737" y="99"/>
                    <a:pt x="748" y="83"/>
                  </a:cubicBezTo>
                  <a:cubicBezTo>
                    <a:pt x="759" y="61"/>
                    <a:pt x="770" y="44"/>
                    <a:pt x="775" y="22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53" y="27"/>
                    <a:pt x="742" y="16"/>
                    <a:pt x="725" y="16"/>
                  </a:cubicBezTo>
                  <a:cubicBezTo>
                    <a:pt x="720" y="22"/>
                    <a:pt x="720" y="27"/>
                    <a:pt x="714" y="33"/>
                  </a:cubicBezTo>
                  <a:cubicBezTo>
                    <a:pt x="703" y="44"/>
                    <a:pt x="681" y="38"/>
                    <a:pt x="681" y="55"/>
                  </a:cubicBezTo>
                  <a:close/>
                  <a:moveTo>
                    <a:pt x="1168" y="310"/>
                  </a:moveTo>
                  <a:lnTo>
                    <a:pt x="1168" y="310"/>
                  </a:lnTo>
                  <a:cubicBezTo>
                    <a:pt x="1146" y="316"/>
                    <a:pt x="1135" y="327"/>
                    <a:pt x="1112" y="327"/>
                  </a:cubicBezTo>
                  <a:cubicBezTo>
                    <a:pt x="1101" y="327"/>
                    <a:pt x="1096" y="321"/>
                    <a:pt x="1085" y="321"/>
                  </a:cubicBezTo>
                  <a:cubicBezTo>
                    <a:pt x="1085" y="304"/>
                    <a:pt x="1085" y="304"/>
                    <a:pt x="1085" y="304"/>
                  </a:cubicBezTo>
                  <a:cubicBezTo>
                    <a:pt x="1085" y="277"/>
                    <a:pt x="1096" y="266"/>
                    <a:pt x="1096" y="244"/>
                  </a:cubicBezTo>
                  <a:cubicBezTo>
                    <a:pt x="1096" y="188"/>
                    <a:pt x="1051" y="266"/>
                    <a:pt x="1029" y="282"/>
                  </a:cubicBezTo>
                  <a:cubicBezTo>
                    <a:pt x="1018" y="293"/>
                    <a:pt x="1013" y="299"/>
                    <a:pt x="1002" y="310"/>
                  </a:cubicBezTo>
                  <a:cubicBezTo>
                    <a:pt x="979" y="327"/>
                    <a:pt x="957" y="327"/>
                    <a:pt x="931" y="332"/>
                  </a:cubicBezTo>
                  <a:cubicBezTo>
                    <a:pt x="908" y="332"/>
                    <a:pt x="908" y="360"/>
                    <a:pt x="892" y="360"/>
                  </a:cubicBezTo>
                  <a:cubicBezTo>
                    <a:pt x="864" y="360"/>
                    <a:pt x="847" y="354"/>
                    <a:pt x="820" y="354"/>
                  </a:cubicBezTo>
                  <a:cubicBezTo>
                    <a:pt x="809" y="354"/>
                    <a:pt x="798" y="360"/>
                    <a:pt x="786" y="365"/>
                  </a:cubicBezTo>
                  <a:cubicBezTo>
                    <a:pt x="781" y="365"/>
                    <a:pt x="781" y="377"/>
                    <a:pt x="775" y="377"/>
                  </a:cubicBezTo>
                  <a:cubicBezTo>
                    <a:pt x="742" y="388"/>
                    <a:pt x="725" y="404"/>
                    <a:pt x="687" y="404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59" y="393"/>
                    <a:pt x="548" y="432"/>
                    <a:pt x="515" y="432"/>
                  </a:cubicBezTo>
                  <a:cubicBezTo>
                    <a:pt x="493" y="432"/>
                    <a:pt x="476" y="426"/>
                    <a:pt x="459" y="415"/>
                  </a:cubicBezTo>
                  <a:cubicBezTo>
                    <a:pt x="443" y="410"/>
                    <a:pt x="437" y="404"/>
                    <a:pt x="421" y="399"/>
                  </a:cubicBezTo>
                  <a:cubicBezTo>
                    <a:pt x="410" y="399"/>
                    <a:pt x="393" y="399"/>
                    <a:pt x="393" y="388"/>
                  </a:cubicBezTo>
                  <a:cubicBezTo>
                    <a:pt x="393" y="377"/>
                    <a:pt x="393" y="377"/>
                    <a:pt x="393" y="371"/>
                  </a:cubicBezTo>
                  <a:cubicBezTo>
                    <a:pt x="393" y="360"/>
                    <a:pt x="382" y="360"/>
                    <a:pt x="382" y="354"/>
                  </a:cubicBezTo>
                  <a:cubicBezTo>
                    <a:pt x="382" y="338"/>
                    <a:pt x="387" y="327"/>
                    <a:pt x="393" y="316"/>
                  </a:cubicBezTo>
                  <a:cubicBezTo>
                    <a:pt x="398" y="310"/>
                    <a:pt x="410" y="310"/>
                    <a:pt x="410" y="304"/>
                  </a:cubicBezTo>
                  <a:cubicBezTo>
                    <a:pt x="410" y="288"/>
                    <a:pt x="393" y="288"/>
                    <a:pt x="393" y="277"/>
                  </a:cubicBezTo>
                  <a:cubicBezTo>
                    <a:pt x="393" y="238"/>
                    <a:pt x="404" y="221"/>
                    <a:pt x="415" y="188"/>
                  </a:cubicBezTo>
                  <a:cubicBezTo>
                    <a:pt x="437" y="194"/>
                    <a:pt x="448" y="177"/>
                    <a:pt x="476" y="171"/>
                  </a:cubicBezTo>
                  <a:cubicBezTo>
                    <a:pt x="504" y="160"/>
                    <a:pt x="515" y="155"/>
                    <a:pt x="543" y="138"/>
                  </a:cubicBezTo>
                  <a:cubicBezTo>
                    <a:pt x="554" y="133"/>
                    <a:pt x="548" y="111"/>
                    <a:pt x="559" y="111"/>
                  </a:cubicBezTo>
                  <a:cubicBezTo>
                    <a:pt x="581" y="111"/>
                    <a:pt x="587" y="133"/>
                    <a:pt x="604" y="138"/>
                  </a:cubicBezTo>
                  <a:cubicBezTo>
                    <a:pt x="626" y="138"/>
                    <a:pt x="626" y="166"/>
                    <a:pt x="648" y="166"/>
                  </a:cubicBezTo>
                  <a:cubicBezTo>
                    <a:pt x="659" y="166"/>
                    <a:pt x="665" y="149"/>
                    <a:pt x="676" y="149"/>
                  </a:cubicBezTo>
                  <a:cubicBezTo>
                    <a:pt x="714" y="149"/>
                    <a:pt x="714" y="149"/>
                    <a:pt x="714" y="149"/>
                  </a:cubicBezTo>
                  <a:cubicBezTo>
                    <a:pt x="720" y="149"/>
                    <a:pt x="720" y="149"/>
                    <a:pt x="725" y="144"/>
                  </a:cubicBezTo>
                  <a:cubicBezTo>
                    <a:pt x="731" y="155"/>
                    <a:pt x="731" y="166"/>
                    <a:pt x="737" y="171"/>
                  </a:cubicBezTo>
                  <a:cubicBezTo>
                    <a:pt x="753" y="166"/>
                    <a:pt x="753" y="166"/>
                    <a:pt x="753" y="166"/>
                  </a:cubicBezTo>
                  <a:cubicBezTo>
                    <a:pt x="759" y="177"/>
                    <a:pt x="759" y="183"/>
                    <a:pt x="759" y="199"/>
                  </a:cubicBezTo>
                  <a:cubicBezTo>
                    <a:pt x="775" y="199"/>
                    <a:pt x="798" y="194"/>
                    <a:pt x="803" y="210"/>
                  </a:cubicBezTo>
                  <a:cubicBezTo>
                    <a:pt x="814" y="221"/>
                    <a:pt x="803" y="238"/>
                    <a:pt x="814" y="255"/>
                  </a:cubicBezTo>
                  <a:cubicBezTo>
                    <a:pt x="820" y="266"/>
                    <a:pt x="836" y="260"/>
                    <a:pt x="853" y="260"/>
                  </a:cubicBezTo>
                  <a:cubicBezTo>
                    <a:pt x="870" y="260"/>
                    <a:pt x="875" y="271"/>
                    <a:pt x="892" y="271"/>
                  </a:cubicBezTo>
                  <a:cubicBezTo>
                    <a:pt x="914" y="271"/>
                    <a:pt x="919" y="244"/>
                    <a:pt x="941" y="244"/>
                  </a:cubicBezTo>
                  <a:cubicBezTo>
                    <a:pt x="957" y="244"/>
                    <a:pt x="963" y="255"/>
                    <a:pt x="979" y="255"/>
                  </a:cubicBezTo>
                  <a:cubicBezTo>
                    <a:pt x="1002" y="255"/>
                    <a:pt x="1024" y="244"/>
                    <a:pt x="1024" y="221"/>
                  </a:cubicBezTo>
                  <a:cubicBezTo>
                    <a:pt x="1024" y="210"/>
                    <a:pt x="1007" y="205"/>
                    <a:pt x="996" y="199"/>
                  </a:cubicBezTo>
                  <a:cubicBezTo>
                    <a:pt x="979" y="183"/>
                    <a:pt x="974" y="160"/>
                    <a:pt x="952" y="155"/>
                  </a:cubicBezTo>
                  <a:cubicBezTo>
                    <a:pt x="931" y="144"/>
                    <a:pt x="914" y="155"/>
                    <a:pt x="892" y="149"/>
                  </a:cubicBezTo>
                  <a:cubicBezTo>
                    <a:pt x="870" y="149"/>
                    <a:pt x="858" y="133"/>
                    <a:pt x="842" y="116"/>
                  </a:cubicBezTo>
                  <a:cubicBezTo>
                    <a:pt x="814" y="94"/>
                    <a:pt x="786" y="72"/>
                    <a:pt x="786" y="33"/>
                  </a:cubicBezTo>
                  <a:cubicBezTo>
                    <a:pt x="786" y="11"/>
                    <a:pt x="820" y="16"/>
                    <a:pt x="842" y="16"/>
                  </a:cubicBezTo>
                  <a:cubicBezTo>
                    <a:pt x="870" y="11"/>
                    <a:pt x="881" y="0"/>
                    <a:pt x="903" y="0"/>
                  </a:cubicBezTo>
                  <a:cubicBezTo>
                    <a:pt x="931" y="0"/>
                    <a:pt x="946" y="0"/>
                    <a:pt x="963" y="16"/>
                  </a:cubicBezTo>
                  <a:cubicBezTo>
                    <a:pt x="968" y="22"/>
                    <a:pt x="968" y="33"/>
                    <a:pt x="974" y="38"/>
                  </a:cubicBezTo>
                  <a:cubicBezTo>
                    <a:pt x="990" y="61"/>
                    <a:pt x="1002" y="66"/>
                    <a:pt x="1018" y="88"/>
                  </a:cubicBezTo>
                  <a:cubicBezTo>
                    <a:pt x="1029" y="105"/>
                    <a:pt x="1029" y="122"/>
                    <a:pt x="1051" y="122"/>
                  </a:cubicBezTo>
                  <a:cubicBezTo>
                    <a:pt x="1057" y="122"/>
                    <a:pt x="1057" y="116"/>
                    <a:pt x="1068" y="111"/>
                  </a:cubicBezTo>
                  <a:cubicBezTo>
                    <a:pt x="1090" y="94"/>
                    <a:pt x="1101" y="66"/>
                    <a:pt x="1135" y="66"/>
                  </a:cubicBezTo>
                  <a:cubicBezTo>
                    <a:pt x="1157" y="66"/>
                    <a:pt x="1168" y="77"/>
                    <a:pt x="1184" y="99"/>
                  </a:cubicBezTo>
                  <a:cubicBezTo>
                    <a:pt x="1190" y="105"/>
                    <a:pt x="1196" y="111"/>
                    <a:pt x="1196" y="116"/>
                  </a:cubicBezTo>
                  <a:cubicBezTo>
                    <a:pt x="1196" y="177"/>
                    <a:pt x="1196" y="177"/>
                    <a:pt x="1196" y="177"/>
                  </a:cubicBezTo>
                  <a:cubicBezTo>
                    <a:pt x="1207" y="177"/>
                    <a:pt x="1207" y="177"/>
                    <a:pt x="1207" y="177"/>
                  </a:cubicBezTo>
                  <a:cubicBezTo>
                    <a:pt x="1218" y="160"/>
                    <a:pt x="1218" y="144"/>
                    <a:pt x="1223" y="127"/>
                  </a:cubicBezTo>
                  <a:cubicBezTo>
                    <a:pt x="1229" y="105"/>
                    <a:pt x="1240" y="88"/>
                    <a:pt x="1262" y="88"/>
                  </a:cubicBezTo>
                  <a:cubicBezTo>
                    <a:pt x="1279" y="88"/>
                    <a:pt x="1290" y="94"/>
                    <a:pt x="1306" y="94"/>
                  </a:cubicBezTo>
                  <a:cubicBezTo>
                    <a:pt x="1317" y="94"/>
                    <a:pt x="1329" y="94"/>
                    <a:pt x="1334" y="99"/>
                  </a:cubicBezTo>
                  <a:cubicBezTo>
                    <a:pt x="1351" y="105"/>
                    <a:pt x="1345" y="122"/>
                    <a:pt x="1345" y="138"/>
                  </a:cubicBezTo>
                  <a:cubicBezTo>
                    <a:pt x="1351" y="155"/>
                    <a:pt x="1356" y="160"/>
                    <a:pt x="1356" y="177"/>
                  </a:cubicBezTo>
                  <a:cubicBezTo>
                    <a:pt x="1356" y="188"/>
                    <a:pt x="1345" y="194"/>
                    <a:pt x="1345" y="210"/>
                  </a:cubicBezTo>
                  <a:cubicBezTo>
                    <a:pt x="1345" y="227"/>
                    <a:pt x="1362" y="232"/>
                    <a:pt x="1378" y="244"/>
                  </a:cubicBezTo>
                  <a:cubicBezTo>
                    <a:pt x="1389" y="244"/>
                    <a:pt x="1389" y="244"/>
                    <a:pt x="1389" y="244"/>
                  </a:cubicBezTo>
                  <a:cubicBezTo>
                    <a:pt x="1389" y="227"/>
                    <a:pt x="1395" y="210"/>
                    <a:pt x="1412" y="205"/>
                  </a:cubicBezTo>
                  <a:cubicBezTo>
                    <a:pt x="1412" y="216"/>
                    <a:pt x="1417" y="221"/>
                    <a:pt x="1417" y="227"/>
                  </a:cubicBezTo>
                  <a:cubicBezTo>
                    <a:pt x="1417" y="244"/>
                    <a:pt x="1417" y="249"/>
                    <a:pt x="1412" y="266"/>
                  </a:cubicBezTo>
                  <a:cubicBezTo>
                    <a:pt x="1412" y="277"/>
                    <a:pt x="1395" y="277"/>
                    <a:pt x="1384" y="277"/>
                  </a:cubicBezTo>
                  <a:cubicBezTo>
                    <a:pt x="1367" y="282"/>
                    <a:pt x="1362" y="288"/>
                    <a:pt x="1345" y="288"/>
                  </a:cubicBezTo>
                  <a:cubicBezTo>
                    <a:pt x="1323" y="288"/>
                    <a:pt x="1317" y="266"/>
                    <a:pt x="1295" y="266"/>
                  </a:cubicBezTo>
                  <a:cubicBezTo>
                    <a:pt x="1279" y="266"/>
                    <a:pt x="1268" y="271"/>
                    <a:pt x="1251" y="271"/>
                  </a:cubicBezTo>
                  <a:cubicBezTo>
                    <a:pt x="1229" y="271"/>
                    <a:pt x="1229" y="271"/>
                    <a:pt x="1229" y="271"/>
                  </a:cubicBezTo>
                  <a:cubicBezTo>
                    <a:pt x="1223" y="277"/>
                    <a:pt x="1223" y="277"/>
                    <a:pt x="1223" y="277"/>
                  </a:cubicBezTo>
                  <a:cubicBezTo>
                    <a:pt x="1251" y="299"/>
                    <a:pt x="1290" y="277"/>
                    <a:pt x="1306" y="310"/>
                  </a:cubicBezTo>
                  <a:cubicBezTo>
                    <a:pt x="1295" y="316"/>
                    <a:pt x="1290" y="327"/>
                    <a:pt x="1279" y="327"/>
                  </a:cubicBezTo>
                  <a:cubicBezTo>
                    <a:pt x="1256" y="327"/>
                    <a:pt x="1245" y="304"/>
                    <a:pt x="1223" y="304"/>
                  </a:cubicBezTo>
                  <a:cubicBezTo>
                    <a:pt x="1179" y="304"/>
                    <a:pt x="1179" y="304"/>
                    <a:pt x="1179" y="304"/>
                  </a:cubicBezTo>
                  <a:cubicBezTo>
                    <a:pt x="1173" y="304"/>
                    <a:pt x="1173" y="304"/>
                    <a:pt x="1168" y="310"/>
                  </a:cubicBezTo>
                  <a:close/>
                  <a:moveTo>
                    <a:pt x="1373" y="16"/>
                  </a:moveTo>
                  <a:lnTo>
                    <a:pt x="1373" y="16"/>
                  </a:lnTo>
                  <a:cubicBezTo>
                    <a:pt x="1356" y="16"/>
                    <a:pt x="1340" y="27"/>
                    <a:pt x="1340" y="44"/>
                  </a:cubicBezTo>
                  <a:cubicBezTo>
                    <a:pt x="1340" y="61"/>
                    <a:pt x="1351" y="83"/>
                    <a:pt x="1367" y="83"/>
                  </a:cubicBezTo>
                  <a:cubicBezTo>
                    <a:pt x="1389" y="83"/>
                    <a:pt x="1389" y="55"/>
                    <a:pt x="1389" y="33"/>
                  </a:cubicBezTo>
                  <a:cubicBezTo>
                    <a:pt x="1389" y="22"/>
                    <a:pt x="1378" y="16"/>
                    <a:pt x="1373" y="1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113">
              <a:extLst>
                <a:ext uri="{FF2B5EF4-FFF2-40B4-BE49-F238E27FC236}">
                  <a16:creationId xmlns:a16="http://schemas.microsoft.com/office/drawing/2014/main" id="{0EBC971C-C0D0-1744-B501-E7C103AF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6417" y="4738689"/>
              <a:ext cx="190488" cy="123825"/>
            </a:xfrm>
            <a:custGeom>
              <a:avLst/>
              <a:gdLst>
                <a:gd name="T0" fmla="*/ 6 w 527"/>
                <a:gd name="T1" fmla="*/ 22 h 344"/>
                <a:gd name="T2" fmla="*/ 6 w 527"/>
                <a:gd name="T3" fmla="*/ 22 h 344"/>
                <a:gd name="T4" fmla="*/ 0 w 527"/>
                <a:gd name="T5" fmla="*/ 27 h 344"/>
                <a:gd name="T6" fmla="*/ 22 w 527"/>
                <a:gd name="T7" fmla="*/ 55 h 344"/>
                <a:gd name="T8" fmla="*/ 33 w 527"/>
                <a:gd name="T9" fmla="*/ 77 h 344"/>
                <a:gd name="T10" fmla="*/ 61 w 527"/>
                <a:gd name="T11" fmla="*/ 144 h 344"/>
                <a:gd name="T12" fmla="*/ 83 w 527"/>
                <a:gd name="T13" fmla="*/ 144 h 344"/>
                <a:gd name="T14" fmla="*/ 150 w 527"/>
                <a:gd name="T15" fmla="*/ 160 h 344"/>
                <a:gd name="T16" fmla="*/ 227 w 527"/>
                <a:gd name="T17" fmla="*/ 182 h 344"/>
                <a:gd name="T18" fmla="*/ 266 w 527"/>
                <a:gd name="T19" fmla="*/ 232 h 344"/>
                <a:gd name="T20" fmla="*/ 299 w 527"/>
                <a:gd name="T21" fmla="*/ 271 h 344"/>
                <a:gd name="T22" fmla="*/ 277 w 527"/>
                <a:gd name="T23" fmla="*/ 332 h 344"/>
                <a:gd name="T24" fmla="*/ 277 w 527"/>
                <a:gd name="T25" fmla="*/ 343 h 344"/>
                <a:gd name="T26" fmla="*/ 294 w 527"/>
                <a:gd name="T27" fmla="*/ 343 h 344"/>
                <a:gd name="T28" fmla="*/ 327 w 527"/>
                <a:gd name="T29" fmla="*/ 315 h 344"/>
                <a:gd name="T30" fmla="*/ 338 w 527"/>
                <a:gd name="T31" fmla="*/ 271 h 344"/>
                <a:gd name="T32" fmla="*/ 410 w 527"/>
                <a:gd name="T33" fmla="*/ 216 h 344"/>
                <a:gd name="T34" fmla="*/ 443 w 527"/>
                <a:gd name="T35" fmla="*/ 210 h 344"/>
                <a:gd name="T36" fmla="*/ 460 w 527"/>
                <a:gd name="T37" fmla="*/ 194 h 344"/>
                <a:gd name="T38" fmla="*/ 504 w 527"/>
                <a:gd name="T39" fmla="*/ 177 h 344"/>
                <a:gd name="T40" fmla="*/ 521 w 527"/>
                <a:gd name="T41" fmla="*/ 122 h 344"/>
                <a:gd name="T42" fmla="*/ 466 w 527"/>
                <a:gd name="T43" fmla="*/ 61 h 344"/>
                <a:gd name="T44" fmla="*/ 388 w 527"/>
                <a:gd name="T45" fmla="*/ 11 h 344"/>
                <a:gd name="T46" fmla="*/ 349 w 527"/>
                <a:gd name="T47" fmla="*/ 11 h 344"/>
                <a:gd name="T48" fmla="*/ 310 w 527"/>
                <a:gd name="T49" fmla="*/ 0 h 344"/>
                <a:gd name="T50" fmla="*/ 288 w 527"/>
                <a:gd name="T51" fmla="*/ 16 h 344"/>
                <a:gd name="T52" fmla="*/ 255 w 527"/>
                <a:gd name="T53" fmla="*/ 33 h 344"/>
                <a:gd name="T54" fmla="*/ 183 w 527"/>
                <a:gd name="T55" fmla="*/ 38 h 344"/>
                <a:gd name="T56" fmla="*/ 133 w 527"/>
                <a:gd name="T57" fmla="*/ 38 h 344"/>
                <a:gd name="T58" fmla="*/ 83 w 527"/>
                <a:gd name="T59" fmla="*/ 38 h 344"/>
                <a:gd name="T60" fmla="*/ 61 w 527"/>
                <a:gd name="T61" fmla="*/ 27 h 344"/>
                <a:gd name="T62" fmla="*/ 6 w 527"/>
                <a:gd name="T63" fmla="*/ 22 h 344"/>
                <a:gd name="T64" fmla="*/ 432 w 527"/>
                <a:gd name="T65" fmla="*/ 282 h 344"/>
                <a:gd name="T66" fmla="*/ 432 w 527"/>
                <a:gd name="T67" fmla="*/ 282 h 344"/>
                <a:gd name="T68" fmla="*/ 471 w 527"/>
                <a:gd name="T69" fmla="*/ 260 h 344"/>
                <a:gd name="T70" fmla="*/ 482 w 527"/>
                <a:gd name="T71" fmla="*/ 266 h 344"/>
                <a:gd name="T72" fmla="*/ 493 w 527"/>
                <a:gd name="T73" fmla="*/ 299 h 344"/>
                <a:gd name="T74" fmla="*/ 488 w 527"/>
                <a:gd name="T75" fmla="*/ 310 h 344"/>
                <a:gd name="T76" fmla="*/ 432 w 527"/>
                <a:gd name="T77" fmla="*/ 28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7" h="344">
                  <a:moveTo>
                    <a:pt x="6" y="22"/>
                  </a:moveTo>
                  <a:lnTo>
                    <a:pt x="6" y="22"/>
                  </a:lnTo>
                  <a:cubicBezTo>
                    <a:pt x="6" y="22"/>
                    <a:pt x="0" y="22"/>
                    <a:pt x="0" y="27"/>
                  </a:cubicBezTo>
                  <a:cubicBezTo>
                    <a:pt x="0" y="38"/>
                    <a:pt x="17" y="44"/>
                    <a:pt x="22" y="55"/>
                  </a:cubicBezTo>
                  <a:cubicBezTo>
                    <a:pt x="28" y="61"/>
                    <a:pt x="28" y="66"/>
                    <a:pt x="33" y="77"/>
                  </a:cubicBezTo>
                  <a:cubicBezTo>
                    <a:pt x="44" y="99"/>
                    <a:pt x="39" y="127"/>
                    <a:pt x="61" y="144"/>
                  </a:cubicBezTo>
                  <a:cubicBezTo>
                    <a:pt x="67" y="144"/>
                    <a:pt x="72" y="144"/>
                    <a:pt x="83" y="144"/>
                  </a:cubicBezTo>
                  <a:cubicBezTo>
                    <a:pt x="105" y="149"/>
                    <a:pt x="122" y="160"/>
                    <a:pt x="150" y="160"/>
                  </a:cubicBezTo>
                  <a:cubicBezTo>
                    <a:pt x="177" y="166"/>
                    <a:pt x="200" y="166"/>
                    <a:pt x="227" y="182"/>
                  </a:cubicBezTo>
                  <a:cubicBezTo>
                    <a:pt x="244" y="194"/>
                    <a:pt x="244" y="216"/>
                    <a:pt x="266" y="232"/>
                  </a:cubicBezTo>
                  <a:cubicBezTo>
                    <a:pt x="283" y="243"/>
                    <a:pt x="299" y="249"/>
                    <a:pt x="299" y="271"/>
                  </a:cubicBezTo>
                  <a:cubicBezTo>
                    <a:pt x="299" y="293"/>
                    <a:pt x="277" y="304"/>
                    <a:pt x="277" y="332"/>
                  </a:cubicBezTo>
                  <a:cubicBezTo>
                    <a:pt x="277" y="343"/>
                    <a:pt x="277" y="343"/>
                    <a:pt x="277" y="343"/>
                  </a:cubicBezTo>
                  <a:cubicBezTo>
                    <a:pt x="294" y="343"/>
                    <a:pt x="294" y="343"/>
                    <a:pt x="294" y="343"/>
                  </a:cubicBezTo>
                  <a:cubicBezTo>
                    <a:pt x="310" y="343"/>
                    <a:pt x="327" y="332"/>
                    <a:pt x="327" y="315"/>
                  </a:cubicBezTo>
                  <a:cubicBezTo>
                    <a:pt x="327" y="299"/>
                    <a:pt x="321" y="282"/>
                    <a:pt x="338" y="271"/>
                  </a:cubicBezTo>
                  <a:cubicBezTo>
                    <a:pt x="366" y="249"/>
                    <a:pt x="371" y="221"/>
                    <a:pt x="410" y="216"/>
                  </a:cubicBezTo>
                  <a:cubicBezTo>
                    <a:pt x="421" y="210"/>
                    <a:pt x="432" y="216"/>
                    <a:pt x="443" y="210"/>
                  </a:cubicBezTo>
                  <a:cubicBezTo>
                    <a:pt x="449" y="210"/>
                    <a:pt x="449" y="199"/>
                    <a:pt x="460" y="194"/>
                  </a:cubicBezTo>
                  <a:cubicBezTo>
                    <a:pt x="477" y="182"/>
                    <a:pt x="488" y="188"/>
                    <a:pt x="504" y="177"/>
                  </a:cubicBezTo>
                  <a:cubicBezTo>
                    <a:pt x="526" y="166"/>
                    <a:pt x="521" y="144"/>
                    <a:pt x="521" y="122"/>
                  </a:cubicBezTo>
                  <a:cubicBezTo>
                    <a:pt x="521" y="88"/>
                    <a:pt x="488" y="88"/>
                    <a:pt x="466" y="61"/>
                  </a:cubicBezTo>
                  <a:cubicBezTo>
                    <a:pt x="443" y="33"/>
                    <a:pt x="427" y="11"/>
                    <a:pt x="388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33" y="11"/>
                    <a:pt x="327" y="0"/>
                    <a:pt x="310" y="0"/>
                  </a:cubicBezTo>
                  <a:cubicBezTo>
                    <a:pt x="299" y="0"/>
                    <a:pt x="299" y="11"/>
                    <a:pt x="288" y="16"/>
                  </a:cubicBezTo>
                  <a:cubicBezTo>
                    <a:pt x="277" y="22"/>
                    <a:pt x="272" y="27"/>
                    <a:pt x="255" y="33"/>
                  </a:cubicBezTo>
                  <a:cubicBezTo>
                    <a:pt x="227" y="49"/>
                    <a:pt x="211" y="38"/>
                    <a:pt x="183" y="38"/>
                  </a:cubicBezTo>
                  <a:cubicBezTo>
                    <a:pt x="166" y="38"/>
                    <a:pt x="155" y="38"/>
                    <a:pt x="133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8" y="38"/>
                    <a:pt x="72" y="27"/>
                    <a:pt x="61" y="27"/>
                  </a:cubicBezTo>
                  <a:cubicBezTo>
                    <a:pt x="44" y="22"/>
                    <a:pt x="28" y="22"/>
                    <a:pt x="6" y="22"/>
                  </a:cubicBezTo>
                  <a:close/>
                  <a:moveTo>
                    <a:pt x="432" y="282"/>
                  </a:moveTo>
                  <a:lnTo>
                    <a:pt x="432" y="282"/>
                  </a:lnTo>
                  <a:cubicBezTo>
                    <a:pt x="443" y="271"/>
                    <a:pt x="454" y="255"/>
                    <a:pt x="471" y="260"/>
                  </a:cubicBezTo>
                  <a:cubicBezTo>
                    <a:pt x="477" y="260"/>
                    <a:pt x="477" y="266"/>
                    <a:pt x="482" y="266"/>
                  </a:cubicBezTo>
                  <a:cubicBezTo>
                    <a:pt x="488" y="277"/>
                    <a:pt x="493" y="288"/>
                    <a:pt x="493" y="299"/>
                  </a:cubicBezTo>
                  <a:cubicBezTo>
                    <a:pt x="493" y="304"/>
                    <a:pt x="493" y="310"/>
                    <a:pt x="488" y="310"/>
                  </a:cubicBezTo>
                  <a:cubicBezTo>
                    <a:pt x="466" y="304"/>
                    <a:pt x="449" y="304"/>
                    <a:pt x="432" y="28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14">
              <a:extLst>
                <a:ext uri="{FF2B5EF4-FFF2-40B4-BE49-F238E27FC236}">
                  <a16:creationId xmlns:a16="http://schemas.microsoft.com/office/drawing/2014/main" id="{361AF624-D433-2E4C-9DBE-9EC2BF66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2892" y="4541839"/>
              <a:ext cx="731789" cy="300037"/>
            </a:xfrm>
            <a:custGeom>
              <a:avLst/>
              <a:gdLst>
                <a:gd name="T0" fmla="*/ 1973 w 2035"/>
                <a:gd name="T1" fmla="*/ 55 h 832"/>
                <a:gd name="T2" fmla="*/ 2034 w 2035"/>
                <a:gd name="T3" fmla="*/ 60 h 832"/>
                <a:gd name="T4" fmla="*/ 1973 w 2035"/>
                <a:gd name="T5" fmla="*/ 55 h 832"/>
                <a:gd name="T6" fmla="*/ 1491 w 2035"/>
                <a:gd name="T7" fmla="*/ 127 h 832"/>
                <a:gd name="T8" fmla="*/ 1541 w 2035"/>
                <a:gd name="T9" fmla="*/ 177 h 832"/>
                <a:gd name="T10" fmla="*/ 1524 w 2035"/>
                <a:gd name="T11" fmla="*/ 116 h 832"/>
                <a:gd name="T12" fmla="*/ 421 w 2035"/>
                <a:gd name="T13" fmla="*/ 5 h 832"/>
                <a:gd name="T14" fmla="*/ 471 w 2035"/>
                <a:gd name="T15" fmla="*/ 11 h 832"/>
                <a:gd name="T16" fmla="*/ 538 w 2035"/>
                <a:gd name="T17" fmla="*/ 33 h 832"/>
                <a:gd name="T18" fmla="*/ 726 w 2035"/>
                <a:gd name="T19" fmla="*/ 33 h 832"/>
                <a:gd name="T20" fmla="*/ 798 w 2035"/>
                <a:gd name="T21" fmla="*/ 60 h 832"/>
                <a:gd name="T22" fmla="*/ 859 w 2035"/>
                <a:gd name="T23" fmla="*/ 66 h 832"/>
                <a:gd name="T24" fmla="*/ 931 w 2035"/>
                <a:gd name="T25" fmla="*/ 49 h 832"/>
                <a:gd name="T26" fmla="*/ 1020 w 2035"/>
                <a:gd name="T27" fmla="*/ 44 h 832"/>
                <a:gd name="T28" fmla="*/ 1164 w 2035"/>
                <a:gd name="T29" fmla="*/ 49 h 832"/>
                <a:gd name="T30" fmla="*/ 1269 w 2035"/>
                <a:gd name="T31" fmla="*/ 55 h 832"/>
                <a:gd name="T32" fmla="*/ 1397 w 2035"/>
                <a:gd name="T33" fmla="*/ 60 h 832"/>
                <a:gd name="T34" fmla="*/ 1325 w 2035"/>
                <a:gd name="T35" fmla="*/ 110 h 832"/>
                <a:gd name="T36" fmla="*/ 1247 w 2035"/>
                <a:gd name="T37" fmla="*/ 138 h 832"/>
                <a:gd name="T38" fmla="*/ 1175 w 2035"/>
                <a:gd name="T39" fmla="*/ 171 h 832"/>
                <a:gd name="T40" fmla="*/ 1059 w 2035"/>
                <a:gd name="T41" fmla="*/ 193 h 832"/>
                <a:gd name="T42" fmla="*/ 876 w 2035"/>
                <a:gd name="T43" fmla="*/ 166 h 832"/>
                <a:gd name="T44" fmla="*/ 804 w 2035"/>
                <a:gd name="T45" fmla="*/ 210 h 832"/>
                <a:gd name="T46" fmla="*/ 804 w 2035"/>
                <a:gd name="T47" fmla="*/ 299 h 832"/>
                <a:gd name="T48" fmla="*/ 848 w 2035"/>
                <a:gd name="T49" fmla="*/ 343 h 832"/>
                <a:gd name="T50" fmla="*/ 981 w 2035"/>
                <a:gd name="T51" fmla="*/ 382 h 832"/>
                <a:gd name="T52" fmla="*/ 1081 w 2035"/>
                <a:gd name="T53" fmla="*/ 421 h 832"/>
                <a:gd name="T54" fmla="*/ 1186 w 2035"/>
                <a:gd name="T55" fmla="*/ 393 h 832"/>
                <a:gd name="T56" fmla="*/ 1375 w 2035"/>
                <a:gd name="T57" fmla="*/ 360 h 832"/>
                <a:gd name="T58" fmla="*/ 1485 w 2035"/>
                <a:gd name="T59" fmla="*/ 387 h 832"/>
                <a:gd name="T60" fmla="*/ 1557 w 2035"/>
                <a:gd name="T61" fmla="*/ 465 h 832"/>
                <a:gd name="T62" fmla="*/ 1569 w 2035"/>
                <a:gd name="T63" fmla="*/ 537 h 832"/>
                <a:gd name="T64" fmla="*/ 1508 w 2035"/>
                <a:gd name="T65" fmla="*/ 676 h 832"/>
                <a:gd name="T66" fmla="*/ 1613 w 2035"/>
                <a:gd name="T67" fmla="*/ 831 h 832"/>
                <a:gd name="T68" fmla="*/ 1530 w 2035"/>
                <a:gd name="T69" fmla="*/ 798 h 832"/>
                <a:gd name="T70" fmla="*/ 1452 w 2035"/>
                <a:gd name="T71" fmla="*/ 792 h 832"/>
                <a:gd name="T72" fmla="*/ 1391 w 2035"/>
                <a:gd name="T73" fmla="*/ 786 h 832"/>
                <a:gd name="T74" fmla="*/ 1219 w 2035"/>
                <a:gd name="T75" fmla="*/ 714 h 832"/>
                <a:gd name="T76" fmla="*/ 1103 w 2035"/>
                <a:gd name="T77" fmla="*/ 665 h 832"/>
                <a:gd name="T78" fmla="*/ 976 w 2035"/>
                <a:gd name="T79" fmla="*/ 648 h 832"/>
                <a:gd name="T80" fmla="*/ 865 w 2035"/>
                <a:gd name="T81" fmla="*/ 687 h 832"/>
                <a:gd name="T82" fmla="*/ 732 w 2035"/>
                <a:gd name="T83" fmla="*/ 681 h 832"/>
                <a:gd name="T84" fmla="*/ 621 w 2035"/>
                <a:gd name="T85" fmla="*/ 653 h 832"/>
                <a:gd name="T86" fmla="*/ 521 w 2035"/>
                <a:gd name="T87" fmla="*/ 642 h 832"/>
                <a:gd name="T88" fmla="*/ 455 w 2035"/>
                <a:gd name="T89" fmla="*/ 631 h 832"/>
                <a:gd name="T90" fmla="*/ 405 w 2035"/>
                <a:gd name="T91" fmla="*/ 670 h 832"/>
                <a:gd name="T92" fmla="*/ 344 w 2035"/>
                <a:gd name="T93" fmla="*/ 653 h 832"/>
                <a:gd name="T94" fmla="*/ 255 w 2035"/>
                <a:gd name="T95" fmla="*/ 631 h 832"/>
                <a:gd name="T96" fmla="*/ 128 w 2035"/>
                <a:gd name="T97" fmla="*/ 609 h 832"/>
                <a:gd name="T98" fmla="*/ 22 w 2035"/>
                <a:gd name="T99" fmla="*/ 592 h 832"/>
                <a:gd name="T100" fmla="*/ 0 w 2035"/>
                <a:gd name="T101" fmla="*/ 587 h 832"/>
                <a:gd name="T102" fmla="*/ 0 w 2035"/>
                <a:gd name="T103" fmla="*/ 532 h 832"/>
                <a:gd name="T104" fmla="*/ 139 w 2035"/>
                <a:gd name="T105" fmla="*/ 509 h 832"/>
                <a:gd name="T106" fmla="*/ 222 w 2035"/>
                <a:gd name="T107" fmla="*/ 410 h 832"/>
                <a:gd name="T108" fmla="*/ 211 w 2035"/>
                <a:gd name="T109" fmla="*/ 254 h 832"/>
                <a:gd name="T110" fmla="*/ 255 w 2035"/>
                <a:gd name="T111" fmla="*/ 144 h 832"/>
                <a:gd name="T112" fmla="*/ 377 w 2035"/>
                <a:gd name="T113" fmla="*/ 4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35" h="832">
                  <a:moveTo>
                    <a:pt x="1973" y="55"/>
                  </a:moveTo>
                  <a:lnTo>
                    <a:pt x="1973" y="55"/>
                  </a:lnTo>
                  <a:cubicBezTo>
                    <a:pt x="1995" y="55"/>
                    <a:pt x="2006" y="72"/>
                    <a:pt x="2029" y="72"/>
                  </a:cubicBezTo>
                  <a:cubicBezTo>
                    <a:pt x="2034" y="66"/>
                    <a:pt x="2034" y="66"/>
                    <a:pt x="2034" y="60"/>
                  </a:cubicBezTo>
                  <a:cubicBezTo>
                    <a:pt x="2034" y="27"/>
                    <a:pt x="1995" y="22"/>
                    <a:pt x="1962" y="22"/>
                  </a:cubicBezTo>
                  <a:cubicBezTo>
                    <a:pt x="1879" y="22"/>
                    <a:pt x="1868" y="55"/>
                    <a:pt x="1973" y="55"/>
                  </a:cubicBezTo>
                  <a:close/>
                  <a:moveTo>
                    <a:pt x="1491" y="127"/>
                  </a:moveTo>
                  <a:lnTo>
                    <a:pt x="1491" y="127"/>
                  </a:lnTo>
                  <a:cubicBezTo>
                    <a:pt x="1502" y="149"/>
                    <a:pt x="1513" y="155"/>
                    <a:pt x="1524" y="177"/>
                  </a:cubicBezTo>
                  <a:cubicBezTo>
                    <a:pt x="1541" y="177"/>
                    <a:pt x="1541" y="177"/>
                    <a:pt x="1541" y="177"/>
                  </a:cubicBezTo>
                  <a:cubicBezTo>
                    <a:pt x="1541" y="133"/>
                    <a:pt x="1541" y="133"/>
                    <a:pt x="1541" y="133"/>
                  </a:cubicBezTo>
                  <a:cubicBezTo>
                    <a:pt x="1535" y="127"/>
                    <a:pt x="1535" y="116"/>
                    <a:pt x="1524" y="116"/>
                  </a:cubicBezTo>
                  <a:cubicBezTo>
                    <a:pt x="1508" y="116"/>
                    <a:pt x="1502" y="121"/>
                    <a:pt x="1491" y="127"/>
                  </a:cubicBezTo>
                  <a:close/>
                  <a:moveTo>
                    <a:pt x="421" y="5"/>
                  </a:moveTo>
                  <a:lnTo>
                    <a:pt x="421" y="5"/>
                  </a:lnTo>
                  <a:cubicBezTo>
                    <a:pt x="438" y="11"/>
                    <a:pt x="455" y="11"/>
                    <a:pt x="471" y="11"/>
                  </a:cubicBezTo>
                  <a:cubicBezTo>
                    <a:pt x="488" y="11"/>
                    <a:pt x="493" y="0"/>
                    <a:pt x="505" y="0"/>
                  </a:cubicBezTo>
                  <a:cubicBezTo>
                    <a:pt x="521" y="0"/>
                    <a:pt x="521" y="22"/>
                    <a:pt x="538" y="33"/>
                  </a:cubicBezTo>
                  <a:cubicBezTo>
                    <a:pt x="560" y="49"/>
                    <a:pt x="582" y="44"/>
                    <a:pt x="610" y="44"/>
                  </a:cubicBezTo>
                  <a:cubicBezTo>
                    <a:pt x="654" y="44"/>
                    <a:pt x="682" y="33"/>
                    <a:pt x="726" y="33"/>
                  </a:cubicBezTo>
                  <a:cubicBezTo>
                    <a:pt x="743" y="33"/>
                    <a:pt x="754" y="44"/>
                    <a:pt x="771" y="49"/>
                  </a:cubicBezTo>
                  <a:cubicBezTo>
                    <a:pt x="782" y="49"/>
                    <a:pt x="793" y="49"/>
                    <a:pt x="798" y="60"/>
                  </a:cubicBezTo>
                  <a:cubicBezTo>
                    <a:pt x="810" y="72"/>
                    <a:pt x="810" y="94"/>
                    <a:pt x="832" y="94"/>
                  </a:cubicBezTo>
                  <a:cubicBezTo>
                    <a:pt x="848" y="94"/>
                    <a:pt x="848" y="77"/>
                    <a:pt x="859" y="66"/>
                  </a:cubicBezTo>
                  <a:cubicBezTo>
                    <a:pt x="870" y="55"/>
                    <a:pt x="881" y="49"/>
                    <a:pt x="898" y="49"/>
                  </a:cubicBezTo>
                  <a:cubicBezTo>
                    <a:pt x="931" y="49"/>
                    <a:pt x="931" y="49"/>
                    <a:pt x="931" y="49"/>
                  </a:cubicBezTo>
                  <a:cubicBezTo>
                    <a:pt x="953" y="49"/>
                    <a:pt x="965" y="44"/>
                    <a:pt x="987" y="44"/>
                  </a:cubicBezTo>
                  <a:cubicBezTo>
                    <a:pt x="1020" y="44"/>
                    <a:pt x="1020" y="44"/>
                    <a:pt x="1020" y="44"/>
                  </a:cubicBezTo>
                  <a:cubicBezTo>
                    <a:pt x="1037" y="44"/>
                    <a:pt x="1042" y="49"/>
                    <a:pt x="1059" y="49"/>
                  </a:cubicBezTo>
                  <a:cubicBezTo>
                    <a:pt x="1164" y="49"/>
                    <a:pt x="1164" y="49"/>
                    <a:pt x="1164" y="49"/>
                  </a:cubicBezTo>
                  <a:cubicBezTo>
                    <a:pt x="1181" y="49"/>
                    <a:pt x="1186" y="55"/>
                    <a:pt x="1203" y="55"/>
                  </a:cubicBezTo>
                  <a:cubicBezTo>
                    <a:pt x="1231" y="55"/>
                    <a:pt x="1242" y="55"/>
                    <a:pt x="1269" y="55"/>
                  </a:cubicBezTo>
                  <a:cubicBezTo>
                    <a:pt x="1297" y="44"/>
                    <a:pt x="1314" y="33"/>
                    <a:pt x="1347" y="33"/>
                  </a:cubicBezTo>
                  <a:cubicBezTo>
                    <a:pt x="1369" y="33"/>
                    <a:pt x="1380" y="49"/>
                    <a:pt x="1397" y="60"/>
                  </a:cubicBezTo>
                  <a:cubicBezTo>
                    <a:pt x="1430" y="88"/>
                    <a:pt x="1419" y="77"/>
                    <a:pt x="1380" y="99"/>
                  </a:cubicBezTo>
                  <a:cubicBezTo>
                    <a:pt x="1358" y="105"/>
                    <a:pt x="1347" y="110"/>
                    <a:pt x="1325" y="110"/>
                  </a:cubicBezTo>
                  <a:cubicBezTo>
                    <a:pt x="1325" y="127"/>
                    <a:pt x="1330" y="149"/>
                    <a:pt x="1319" y="149"/>
                  </a:cubicBezTo>
                  <a:cubicBezTo>
                    <a:pt x="1291" y="149"/>
                    <a:pt x="1275" y="138"/>
                    <a:pt x="1247" y="138"/>
                  </a:cubicBezTo>
                  <a:cubicBezTo>
                    <a:pt x="1231" y="138"/>
                    <a:pt x="1214" y="149"/>
                    <a:pt x="1208" y="171"/>
                  </a:cubicBezTo>
                  <a:cubicBezTo>
                    <a:pt x="1175" y="171"/>
                    <a:pt x="1175" y="171"/>
                    <a:pt x="1175" y="171"/>
                  </a:cubicBezTo>
                  <a:cubicBezTo>
                    <a:pt x="1175" y="177"/>
                    <a:pt x="1175" y="182"/>
                    <a:pt x="1175" y="193"/>
                  </a:cubicBezTo>
                  <a:cubicBezTo>
                    <a:pt x="1059" y="193"/>
                    <a:pt x="1059" y="193"/>
                    <a:pt x="1059" y="193"/>
                  </a:cubicBezTo>
                  <a:cubicBezTo>
                    <a:pt x="1048" y="193"/>
                    <a:pt x="1037" y="188"/>
                    <a:pt x="1025" y="182"/>
                  </a:cubicBezTo>
                  <a:cubicBezTo>
                    <a:pt x="965" y="171"/>
                    <a:pt x="931" y="166"/>
                    <a:pt x="876" y="166"/>
                  </a:cubicBezTo>
                  <a:cubicBezTo>
                    <a:pt x="848" y="166"/>
                    <a:pt x="826" y="166"/>
                    <a:pt x="815" y="188"/>
                  </a:cubicBezTo>
                  <a:cubicBezTo>
                    <a:pt x="815" y="199"/>
                    <a:pt x="815" y="205"/>
                    <a:pt x="804" y="210"/>
                  </a:cubicBezTo>
                  <a:cubicBezTo>
                    <a:pt x="776" y="232"/>
                    <a:pt x="759" y="243"/>
                    <a:pt x="743" y="271"/>
                  </a:cubicBezTo>
                  <a:cubicBezTo>
                    <a:pt x="765" y="288"/>
                    <a:pt x="782" y="282"/>
                    <a:pt x="804" y="299"/>
                  </a:cubicBezTo>
                  <a:cubicBezTo>
                    <a:pt x="815" y="310"/>
                    <a:pt x="826" y="315"/>
                    <a:pt x="832" y="326"/>
                  </a:cubicBezTo>
                  <a:cubicBezTo>
                    <a:pt x="843" y="332"/>
                    <a:pt x="843" y="343"/>
                    <a:pt x="848" y="343"/>
                  </a:cubicBezTo>
                  <a:cubicBezTo>
                    <a:pt x="876" y="354"/>
                    <a:pt x="887" y="349"/>
                    <a:pt x="915" y="354"/>
                  </a:cubicBezTo>
                  <a:cubicBezTo>
                    <a:pt x="943" y="360"/>
                    <a:pt x="953" y="376"/>
                    <a:pt x="981" y="382"/>
                  </a:cubicBezTo>
                  <a:cubicBezTo>
                    <a:pt x="998" y="393"/>
                    <a:pt x="1014" y="393"/>
                    <a:pt x="1031" y="399"/>
                  </a:cubicBezTo>
                  <a:cubicBezTo>
                    <a:pt x="1053" y="404"/>
                    <a:pt x="1059" y="421"/>
                    <a:pt x="1081" y="421"/>
                  </a:cubicBezTo>
                  <a:cubicBezTo>
                    <a:pt x="1103" y="421"/>
                    <a:pt x="1109" y="404"/>
                    <a:pt x="1131" y="399"/>
                  </a:cubicBezTo>
                  <a:cubicBezTo>
                    <a:pt x="1147" y="393"/>
                    <a:pt x="1164" y="393"/>
                    <a:pt x="1186" y="393"/>
                  </a:cubicBezTo>
                  <a:cubicBezTo>
                    <a:pt x="1231" y="393"/>
                    <a:pt x="1258" y="387"/>
                    <a:pt x="1303" y="387"/>
                  </a:cubicBezTo>
                  <a:cubicBezTo>
                    <a:pt x="1330" y="387"/>
                    <a:pt x="1341" y="360"/>
                    <a:pt x="1375" y="360"/>
                  </a:cubicBezTo>
                  <a:cubicBezTo>
                    <a:pt x="1397" y="360"/>
                    <a:pt x="1402" y="387"/>
                    <a:pt x="1419" y="387"/>
                  </a:cubicBezTo>
                  <a:cubicBezTo>
                    <a:pt x="1485" y="387"/>
                    <a:pt x="1485" y="387"/>
                    <a:pt x="1485" y="387"/>
                  </a:cubicBezTo>
                  <a:cubicBezTo>
                    <a:pt x="1502" y="387"/>
                    <a:pt x="1508" y="404"/>
                    <a:pt x="1519" y="415"/>
                  </a:cubicBezTo>
                  <a:cubicBezTo>
                    <a:pt x="1535" y="432"/>
                    <a:pt x="1557" y="443"/>
                    <a:pt x="1557" y="465"/>
                  </a:cubicBezTo>
                  <a:cubicBezTo>
                    <a:pt x="1557" y="476"/>
                    <a:pt x="1557" y="482"/>
                    <a:pt x="1557" y="487"/>
                  </a:cubicBezTo>
                  <a:cubicBezTo>
                    <a:pt x="1557" y="509"/>
                    <a:pt x="1569" y="515"/>
                    <a:pt x="1569" y="537"/>
                  </a:cubicBezTo>
                  <a:cubicBezTo>
                    <a:pt x="1569" y="554"/>
                    <a:pt x="1557" y="565"/>
                    <a:pt x="1546" y="576"/>
                  </a:cubicBezTo>
                  <a:cubicBezTo>
                    <a:pt x="1519" y="609"/>
                    <a:pt x="1508" y="631"/>
                    <a:pt x="1508" y="676"/>
                  </a:cubicBezTo>
                  <a:cubicBezTo>
                    <a:pt x="1508" y="703"/>
                    <a:pt x="1541" y="742"/>
                    <a:pt x="1557" y="764"/>
                  </a:cubicBezTo>
                  <a:cubicBezTo>
                    <a:pt x="1557" y="764"/>
                    <a:pt x="1646" y="831"/>
                    <a:pt x="1613" y="831"/>
                  </a:cubicBezTo>
                  <a:cubicBezTo>
                    <a:pt x="1585" y="831"/>
                    <a:pt x="1569" y="831"/>
                    <a:pt x="1541" y="825"/>
                  </a:cubicBezTo>
                  <a:cubicBezTo>
                    <a:pt x="1530" y="825"/>
                    <a:pt x="1541" y="809"/>
                    <a:pt x="1530" y="798"/>
                  </a:cubicBezTo>
                  <a:cubicBezTo>
                    <a:pt x="1519" y="786"/>
                    <a:pt x="1502" y="781"/>
                    <a:pt x="1485" y="781"/>
                  </a:cubicBezTo>
                  <a:cubicBezTo>
                    <a:pt x="1469" y="781"/>
                    <a:pt x="1463" y="792"/>
                    <a:pt x="1452" y="792"/>
                  </a:cubicBezTo>
                  <a:cubicBezTo>
                    <a:pt x="1413" y="792"/>
                    <a:pt x="1413" y="792"/>
                    <a:pt x="1413" y="792"/>
                  </a:cubicBezTo>
                  <a:cubicBezTo>
                    <a:pt x="1408" y="792"/>
                    <a:pt x="1402" y="786"/>
                    <a:pt x="1391" y="786"/>
                  </a:cubicBezTo>
                  <a:cubicBezTo>
                    <a:pt x="1358" y="748"/>
                    <a:pt x="1319" y="748"/>
                    <a:pt x="1269" y="737"/>
                  </a:cubicBezTo>
                  <a:cubicBezTo>
                    <a:pt x="1247" y="737"/>
                    <a:pt x="1236" y="720"/>
                    <a:pt x="1219" y="714"/>
                  </a:cubicBezTo>
                  <a:cubicBezTo>
                    <a:pt x="1181" y="709"/>
                    <a:pt x="1158" y="692"/>
                    <a:pt x="1120" y="681"/>
                  </a:cubicBezTo>
                  <a:cubicBezTo>
                    <a:pt x="1109" y="681"/>
                    <a:pt x="1109" y="670"/>
                    <a:pt x="1103" y="665"/>
                  </a:cubicBezTo>
                  <a:cubicBezTo>
                    <a:pt x="1081" y="648"/>
                    <a:pt x="1064" y="637"/>
                    <a:pt x="1037" y="637"/>
                  </a:cubicBezTo>
                  <a:cubicBezTo>
                    <a:pt x="1014" y="637"/>
                    <a:pt x="998" y="648"/>
                    <a:pt x="976" y="648"/>
                  </a:cubicBezTo>
                  <a:cubicBezTo>
                    <a:pt x="943" y="653"/>
                    <a:pt x="920" y="659"/>
                    <a:pt x="904" y="687"/>
                  </a:cubicBezTo>
                  <a:cubicBezTo>
                    <a:pt x="865" y="687"/>
                    <a:pt x="865" y="687"/>
                    <a:pt x="865" y="687"/>
                  </a:cubicBezTo>
                  <a:cubicBezTo>
                    <a:pt x="848" y="687"/>
                    <a:pt x="837" y="698"/>
                    <a:pt x="815" y="698"/>
                  </a:cubicBezTo>
                  <a:cubicBezTo>
                    <a:pt x="782" y="698"/>
                    <a:pt x="765" y="687"/>
                    <a:pt x="732" y="681"/>
                  </a:cubicBezTo>
                  <a:cubicBezTo>
                    <a:pt x="704" y="676"/>
                    <a:pt x="687" y="681"/>
                    <a:pt x="665" y="670"/>
                  </a:cubicBezTo>
                  <a:cubicBezTo>
                    <a:pt x="649" y="659"/>
                    <a:pt x="638" y="653"/>
                    <a:pt x="621" y="653"/>
                  </a:cubicBezTo>
                  <a:cubicBezTo>
                    <a:pt x="582" y="653"/>
                    <a:pt x="582" y="653"/>
                    <a:pt x="582" y="653"/>
                  </a:cubicBezTo>
                  <a:cubicBezTo>
                    <a:pt x="554" y="653"/>
                    <a:pt x="544" y="642"/>
                    <a:pt x="521" y="642"/>
                  </a:cubicBezTo>
                  <a:cubicBezTo>
                    <a:pt x="516" y="642"/>
                    <a:pt x="510" y="648"/>
                    <a:pt x="505" y="648"/>
                  </a:cubicBezTo>
                  <a:cubicBezTo>
                    <a:pt x="488" y="648"/>
                    <a:pt x="477" y="631"/>
                    <a:pt x="455" y="631"/>
                  </a:cubicBezTo>
                  <a:cubicBezTo>
                    <a:pt x="449" y="631"/>
                    <a:pt x="449" y="637"/>
                    <a:pt x="438" y="642"/>
                  </a:cubicBezTo>
                  <a:cubicBezTo>
                    <a:pt x="421" y="648"/>
                    <a:pt x="405" y="653"/>
                    <a:pt x="405" y="670"/>
                  </a:cubicBezTo>
                  <a:cubicBezTo>
                    <a:pt x="388" y="670"/>
                    <a:pt x="388" y="670"/>
                    <a:pt x="388" y="670"/>
                  </a:cubicBezTo>
                  <a:cubicBezTo>
                    <a:pt x="372" y="670"/>
                    <a:pt x="366" y="653"/>
                    <a:pt x="344" y="653"/>
                  </a:cubicBezTo>
                  <a:cubicBezTo>
                    <a:pt x="338" y="653"/>
                    <a:pt x="338" y="653"/>
                    <a:pt x="327" y="653"/>
                  </a:cubicBezTo>
                  <a:cubicBezTo>
                    <a:pt x="300" y="653"/>
                    <a:pt x="283" y="631"/>
                    <a:pt x="255" y="631"/>
                  </a:cubicBezTo>
                  <a:cubicBezTo>
                    <a:pt x="222" y="631"/>
                    <a:pt x="205" y="631"/>
                    <a:pt x="178" y="631"/>
                  </a:cubicBezTo>
                  <a:cubicBezTo>
                    <a:pt x="155" y="631"/>
                    <a:pt x="150" y="615"/>
                    <a:pt x="128" y="609"/>
                  </a:cubicBezTo>
                  <a:cubicBezTo>
                    <a:pt x="128" y="615"/>
                    <a:pt x="128" y="626"/>
                    <a:pt x="122" y="626"/>
                  </a:cubicBezTo>
                  <a:cubicBezTo>
                    <a:pt x="83" y="626"/>
                    <a:pt x="61" y="604"/>
                    <a:pt x="22" y="592"/>
                  </a:cubicBezTo>
                  <a:cubicBezTo>
                    <a:pt x="17" y="592"/>
                    <a:pt x="12" y="587"/>
                    <a:pt x="0" y="587"/>
                  </a:cubicBezTo>
                  <a:lnTo>
                    <a:pt x="0" y="587"/>
                  </a:lnTo>
                  <a:cubicBezTo>
                    <a:pt x="0" y="565"/>
                    <a:pt x="12" y="554"/>
                    <a:pt x="0" y="532"/>
                  </a:cubicBezTo>
                  <a:lnTo>
                    <a:pt x="0" y="532"/>
                  </a:lnTo>
                  <a:cubicBezTo>
                    <a:pt x="17" y="537"/>
                    <a:pt x="22" y="548"/>
                    <a:pt x="39" y="548"/>
                  </a:cubicBezTo>
                  <a:cubicBezTo>
                    <a:pt x="83" y="548"/>
                    <a:pt x="106" y="537"/>
                    <a:pt x="139" y="509"/>
                  </a:cubicBezTo>
                  <a:cubicBezTo>
                    <a:pt x="161" y="498"/>
                    <a:pt x="167" y="482"/>
                    <a:pt x="183" y="465"/>
                  </a:cubicBezTo>
                  <a:cubicBezTo>
                    <a:pt x="194" y="443"/>
                    <a:pt x="222" y="437"/>
                    <a:pt x="222" y="410"/>
                  </a:cubicBezTo>
                  <a:cubicBezTo>
                    <a:pt x="222" y="399"/>
                    <a:pt x="211" y="387"/>
                    <a:pt x="211" y="371"/>
                  </a:cubicBezTo>
                  <a:cubicBezTo>
                    <a:pt x="211" y="254"/>
                    <a:pt x="211" y="254"/>
                    <a:pt x="211" y="254"/>
                  </a:cubicBezTo>
                  <a:cubicBezTo>
                    <a:pt x="211" y="227"/>
                    <a:pt x="200" y="216"/>
                    <a:pt x="200" y="188"/>
                  </a:cubicBezTo>
                  <a:cubicBezTo>
                    <a:pt x="200" y="160"/>
                    <a:pt x="227" y="144"/>
                    <a:pt x="255" y="144"/>
                  </a:cubicBezTo>
                  <a:cubicBezTo>
                    <a:pt x="283" y="144"/>
                    <a:pt x="300" y="144"/>
                    <a:pt x="322" y="144"/>
                  </a:cubicBezTo>
                  <a:cubicBezTo>
                    <a:pt x="366" y="144"/>
                    <a:pt x="372" y="94"/>
                    <a:pt x="377" y="49"/>
                  </a:cubicBezTo>
                  <a:cubicBezTo>
                    <a:pt x="383" y="27"/>
                    <a:pt x="405" y="22"/>
                    <a:pt x="421" y="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15">
              <a:extLst>
                <a:ext uri="{FF2B5EF4-FFF2-40B4-BE49-F238E27FC236}">
                  <a16:creationId xmlns:a16="http://schemas.microsoft.com/office/drawing/2014/main" id="{6D5667A4-5F92-B242-905D-862E92BA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3361" y="4673601"/>
              <a:ext cx="114293" cy="80963"/>
            </a:xfrm>
            <a:custGeom>
              <a:avLst/>
              <a:gdLst>
                <a:gd name="T0" fmla="*/ 0 w 318"/>
                <a:gd name="T1" fmla="*/ 106 h 223"/>
                <a:gd name="T2" fmla="*/ 0 w 318"/>
                <a:gd name="T3" fmla="*/ 106 h 223"/>
                <a:gd name="T4" fmla="*/ 34 w 318"/>
                <a:gd name="T5" fmla="*/ 39 h 223"/>
                <a:gd name="T6" fmla="*/ 78 w 318"/>
                <a:gd name="T7" fmla="*/ 22 h 223"/>
                <a:gd name="T8" fmla="*/ 145 w 318"/>
                <a:gd name="T9" fmla="*/ 0 h 223"/>
                <a:gd name="T10" fmla="*/ 161 w 318"/>
                <a:gd name="T11" fmla="*/ 17 h 223"/>
                <a:gd name="T12" fmla="*/ 228 w 318"/>
                <a:gd name="T13" fmla="*/ 67 h 223"/>
                <a:gd name="T14" fmla="*/ 283 w 318"/>
                <a:gd name="T15" fmla="*/ 100 h 223"/>
                <a:gd name="T16" fmla="*/ 305 w 318"/>
                <a:gd name="T17" fmla="*/ 128 h 223"/>
                <a:gd name="T18" fmla="*/ 305 w 318"/>
                <a:gd name="T19" fmla="*/ 167 h 223"/>
                <a:gd name="T20" fmla="*/ 305 w 318"/>
                <a:gd name="T21" fmla="*/ 167 h 223"/>
                <a:gd name="T22" fmla="*/ 305 w 318"/>
                <a:gd name="T23" fmla="*/ 222 h 223"/>
                <a:gd name="T24" fmla="*/ 305 w 318"/>
                <a:gd name="T25" fmla="*/ 222 h 223"/>
                <a:gd name="T26" fmla="*/ 272 w 318"/>
                <a:gd name="T27" fmla="*/ 216 h 223"/>
                <a:gd name="T28" fmla="*/ 194 w 318"/>
                <a:gd name="T29" fmla="*/ 194 h 223"/>
                <a:gd name="T30" fmla="*/ 95 w 318"/>
                <a:gd name="T31" fmla="*/ 172 h 223"/>
                <a:gd name="T32" fmla="*/ 0 w 318"/>
                <a:gd name="T33" fmla="*/ 10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223">
                  <a:moveTo>
                    <a:pt x="0" y="106"/>
                  </a:moveTo>
                  <a:lnTo>
                    <a:pt x="0" y="106"/>
                  </a:lnTo>
                  <a:cubicBezTo>
                    <a:pt x="23" y="83"/>
                    <a:pt x="17" y="61"/>
                    <a:pt x="34" y="39"/>
                  </a:cubicBezTo>
                  <a:cubicBezTo>
                    <a:pt x="45" y="22"/>
                    <a:pt x="67" y="34"/>
                    <a:pt x="78" y="22"/>
                  </a:cubicBezTo>
                  <a:cubicBezTo>
                    <a:pt x="100" y="11"/>
                    <a:pt x="117" y="0"/>
                    <a:pt x="145" y="0"/>
                  </a:cubicBezTo>
                  <a:cubicBezTo>
                    <a:pt x="150" y="6"/>
                    <a:pt x="156" y="11"/>
                    <a:pt x="161" y="17"/>
                  </a:cubicBezTo>
                  <a:cubicBezTo>
                    <a:pt x="189" y="39"/>
                    <a:pt x="200" y="50"/>
                    <a:pt x="228" y="67"/>
                  </a:cubicBezTo>
                  <a:cubicBezTo>
                    <a:pt x="250" y="78"/>
                    <a:pt x="261" y="83"/>
                    <a:pt x="283" y="100"/>
                  </a:cubicBezTo>
                  <a:cubicBezTo>
                    <a:pt x="294" y="106"/>
                    <a:pt x="305" y="111"/>
                    <a:pt x="305" y="128"/>
                  </a:cubicBezTo>
                  <a:cubicBezTo>
                    <a:pt x="305" y="167"/>
                    <a:pt x="305" y="167"/>
                    <a:pt x="305" y="167"/>
                  </a:cubicBezTo>
                  <a:lnTo>
                    <a:pt x="305" y="167"/>
                  </a:lnTo>
                  <a:cubicBezTo>
                    <a:pt x="317" y="189"/>
                    <a:pt x="305" y="200"/>
                    <a:pt x="305" y="222"/>
                  </a:cubicBezTo>
                  <a:lnTo>
                    <a:pt x="305" y="222"/>
                  </a:lnTo>
                  <a:cubicBezTo>
                    <a:pt x="294" y="222"/>
                    <a:pt x="283" y="222"/>
                    <a:pt x="272" y="216"/>
                  </a:cubicBezTo>
                  <a:cubicBezTo>
                    <a:pt x="239" y="205"/>
                    <a:pt x="228" y="200"/>
                    <a:pt x="194" y="194"/>
                  </a:cubicBezTo>
                  <a:cubicBezTo>
                    <a:pt x="156" y="189"/>
                    <a:pt x="128" y="194"/>
                    <a:pt x="95" y="172"/>
                  </a:cubicBezTo>
                  <a:cubicBezTo>
                    <a:pt x="61" y="144"/>
                    <a:pt x="39" y="122"/>
                    <a:pt x="0" y="10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16">
              <a:extLst>
                <a:ext uri="{FF2B5EF4-FFF2-40B4-BE49-F238E27FC236}">
                  <a16:creationId xmlns:a16="http://schemas.microsoft.com/office/drawing/2014/main" id="{75D731BF-676D-7945-A20D-4DE1E94F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238" y="4486275"/>
              <a:ext cx="473044" cy="254000"/>
            </a:xfrm>
            <a:custGeom>
              <a:avLst/>
              <a:gdLst>
                <a:gd name="T0" fmla="*/ 1313 w 1314"/>
                <a:gd name="T1" fmla="*/ 161 h 705"/>
                <a:gd name="T2" fmla="*/ 1214 w 1314"/>
                <a:gd name="T3" fmla="*/ 300 h 705"/>
                <a:gd name="T4" fmla="*/ 1092 w 1314"/>
                <a:gd name="T5" fmla="*/ 344 h 705"/>
                <a:gd name="T6" fmla="*/ 1103 w 1314"/>
                <a:gd name="T7" fmla="*/ 527 h 705"/>
                <a:gd name="T8" fmla="*/ 1075 w 1314"/>
                <a:gd name="T9" fmla="*/ 621 h 705"/>
                <a:gd name="T10" fmla="*/ 931 w 1314"/>
                <a:gd name="T11" fmla="*/ 704 h 705"/>
                <a:gd name="T12" fmla="*/ 892 w 1314"/>
                <a:gd name="T13" fmla="*/ 688 h 705"/>
                <a:gd name="T14" fmla="*/ 870 w 1314"/>
                <a:gd name="T15" fmla="*/ 621 h 705"/>
                <a:gd name="T16" fmla="*/ 748 w 1314"/>
                <a:gd name="T17" fmla="*/ 538 h 705"/>
                <a:gd name="T18" fmla="*/ 665 w 1314"/>
                <a:gd name="T19" fmla="*/ 543 h 705"/>
                <a:gd name="T20" fmla="*/ 587 w 1314"/>
                <a:gd name="T21" fmla="*/ 627 h 705"/>
                <a:gd name="T22" fmla="*/ 543 w 1314"/>
                <a:gd name="T23" fmla="*/ 610 h 705"/>
                <a:gd name="T24" fmla="*/ 388 w 1314"/>
                <a:gd name="T25" fmla="*/ 577 h 705"/>
                <a:gd name="T26" fmla="*/ 321 w 1314"/>
                <a:gd name="T27" fmla="*/ 582 h 705"/>
                <a:gd name="T28" fmla="*/ 183 w 1314"/>
                <a:gd name="T29" fmla="*/ 543 h 705"/>
                <a:gd name="T30" fmla="*/ 89 w 1314"/>
                <a:gd name="T31" fmla="*/ 538 h 705"/>
                <a:gd name="T32" fmla="*/ 67 w 1314"/>
                <a:gd name="T33" fmla="*/ 521 h 705"/>
                <a:gd name="T34" fmla="*/ 0 w 1314"/>
                <a:gd name="T35" fmla="*/ 399 h 705"/>
                <a:gd name="T36" fmla="*/ 100 w 1314"/>
                <a:gd name="T37" fmla="*/ 322 h 705"/>
                <a:gd name="T38" fmla="*/ 122 w 1314"/>
                <a:gd name="T39" fmla="*/ 228 h 705"/>
                <a:gd name="T40" fmla="*/ 139 w 1314"/>
                <a:gd name="T41" fmla="*/ 167 h 705"/>
                <a:gd name="T42" fmla="*/ 177 w 1314"/>
                <a:gd name="T43" fmla="*/ 183 h 705"/>
                <a:gd name="T44" fmla="*/ 305 w 1314"/>
                <a:gd name="T45" fmla="*/ 194 h 705"/>
                <a:gd name="T46" fmla="*/ 471 w 1314"/>
                <a:gd name="T47" fmla="*/ 189 h 705"/>
                <a:gd name="T48" fmla="*/ 599 w 1314"/>
                <a:gd name="T49" fmla="*/ 211 h 705"/>
                <a:gd name="T50" fmla="*/ 704 w 1314"/>
                <a:gd name="T51" fmla="*/ 222 h 705"/>
                <a:gd name="T52" fmla="*/ 837 w 1314"/>
                <a:gd name="T53" fmla="*/ 128 h 705"/>
                <a:gd name="T54" fmla="*/ 898 w 1314"/>
                <a:gd name="T55" fmla="*/ 28 h 705"/>
                <a:gd name="T56" fmla="*/ 1031 w 1314"/>
                <a:gd name="T57" fmla="*/ 61 h 705"/>
                <a:gd name="T58" fmla="*/ 1131 w 1314"/>
                <a:gd name="T59" fmla="*/ 133 h 705"/>
                <a:gd name="T60" fmla="*/ 1219 w 1314"/>
                <a:gd name="T61" fmla="*/ 106 h 705"/>
                <a:gd name="T62" fmla="*/ 1313 w 1314"/>
                <a:gd name="T63" fmla="*/ 16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4" h="705">
                  <a:moveTo>
                    <a:pt x="1313" y="161"/>
                  </a:moveTo>
                  <a:lnTo>
                    <a:pt x="1313" y="161"/>
                  </a:lnTo>
                  <a:cubicBezTo>
                    <a:pt x="1297" y="178"/>
                    <a:pt x="1275" y="183"/>
                    <a:pt x="1269" y="205"/>
                  </a:cubicBezTo>
                  <a:cubicBezTo>
                    <a:pt x="1264" y="250"/>
                    <a:pt x="1258" y="300"/>
                    <a:pt x="1214" y="300"/>
                  </a:cubicBezTo>
                  <a:cubicBezTo>
                    <a:pt x="1192" y="300"/>
                    <a:pt x="1175" y="300"/>
                    <a:pt x="1147" y="300"/>
                  </a:cubicBezTo>
                  <a:cubicBezTo>
                    <a:pt x="1119" y="300"/>
                    <a:pt x="1092" y="316"/>
                    <a:pt x="1092" y="344"/>
                  </a:cubicBezTo>
                  <a:cubicBezTo>
                    <a:pt x="1092" y="372"/>
                    <a:pt x="1103" y="383"/>
                    <a:pt x="1103" y="410"/>
                  </a:cubicBezTo>
                  <a:cubicBezTo>
                    <a:pt x="1103" y="527"/>
                    <a:pt x="1103" y="527"/>
                    <a:pt x="1103" y="527"/>
                  </a:cubicBezTo>
                  <a:cubicBezTo>
                    <a:pt x="1103" y="543"/>
                    <a:pt x="1114" y="555"/>
                    <a:pt x="1114" y="566"/>
                  </a:cubicBezTo>
                  <a:cubicBezTo>
                    <a:pt x="1114" y="593"/>
                    <a:pt x="1086" y="599"/>
                    <a:pt x="1075" y="621"/>
                  </a:cubicBezTo>
                  <a:cubicBezTo>
                    <a:pt x="1059" y="638"/>
                    <a:pt x="1053" y="654"/>
                    <a:pt x="1031" y="665"/>
                  </a:cubicBezTo>
                  <a:cubicBezTo>
                    <a:pt x="998" y="693"/>
                    <a:pt x="975" y="704"/>
                    <a:pt x="931" y="704"/>
                  </a:cubicBezTo>
                  <a:cubicBezTo>
                    <a:pt x="914" y="704"/>
                    <a:pt x="909" y="693"/>
                    <a:pt x="892" y="688"/>
                  </a:cubicBezTo>
                  <a:lnTo>
                    <a:pt x="892" y="688"/>
                  </a:lnTo>
                  <a:cubicBezTo>
                    <a:pt x="892" y="649"/>
                    <a:pt x="892" y="649"/>
                    <a:pt x="892" y="649"/>
                  </a:cubicBezTo>
                  <a:cubicBezTo>
                    <a:pt x="892" y="632"/>
                    <a:pt x="881" y="627"/>
                    <a:pt x="870" y="621"/>
                  </a:cubicBezTo>
                  <a:cubicBezTo>
                    <a:pt x="848" y="604"/>
                    <a:pt x="837" y="599"/>
                    <a:pt x="815" y="588"/>
                  </a:cubicBezTo>
                  <a:cubicBezTo>
                    <a:pt x="787" y="571"/>
                    <a:pt x="776" y="560"/>
                    <a:pt x="748" y="538"/>
                  </a:cubicBezTo>
                  <a:cubicBezTo>
                    <a:pt x="743" y="532"/>
                    <a:pt x="737" y="527"/>
                    <a:pt x="732" y="521"/>
                  </a:cubicBezTo>
                  <a:cubicBezTo>
                    <a:pt x="704" y="521"/>
                    <a:pt x="687" y="532"/>
                    <a:pt x="665" y="543"/>
                  </a:cubicBezTo>
                  <a:cubicBezTo>
                    <a:pt x="654" y="555"/>
                    <a:pt x="632" y="543"/>
                    <a:pt x="621" y="560"/>
                  </a:cubicBezTo>
                  <a:cubicBezTo>
                    <a:pt x="604" y="582"/>
                    <a:pt x="610" y="604"/>
                    <a:pt x="587" y="627"/>
                  </a:cubicBezTo>
                  <a:lnTo>
                    <a:pt x="587" y="627"/>
                  </a:lnTo>
                  <a:cubicBezTo>
                    <a:pt x="576" y="621"/>
                    <a:pt x="565" y="615"/>
                    <a:pt x="543" y="610"/>
                  </a:cubicBezTo>
                  <a:cubicBezTo>
                    <a:pt x="515" y="599"/>
                    <a:pt x="499" y="610"/>
                    <a:pt x="466" y="599"/>
                  </a:cubicBezTo>
                  <a:cubicBezTo>
                    <a:pt x="438" y="588"/>
                    <a:pt x="416" y="577"/>
                    <a:pt x="388" y="577"/>
                  </a:cubicBezTo>
                  <a:cubicBezTo>
                    <a:pt x="338" y="577"/>
                    <a:pt x="338" y="577"/>
                    <a:pt x="338" y="577"/>
                  </a:cubicBezTo>
                  <a:cubicBezTo>
                    <a:pt x="333" y="577"/>
                    <a:pt x="333" y="582"/>
                    <a:pt x="321" y="582"/>
                  </a:cubicBezTo>
                  <a:cubicBezTo>
                    <a:pt x="316" y="582"/>
                    <a:pt x="310" y="582"/>
                    <a:pt x="305" y="582"/>
                  </a:cubicBezTo>
                  <a:cubicBezTo>
                    <a:pt x="305" y="516"/>
                    <a:pt x="233" y="543"/>
                    <a:pt x="183" y="543"/>
                  </a:cubicBezTo>
                  <a:cubicBezTo>
                    <a:pt x="166" y="543"/>
                    <a:pt x="161" y="555"/>
                    <a:pt x="150" y="555"/>
                  </a:cubicBezTo>
                  <a:cubicBezTo>
                    <a:pt x="128" y="555"/>
                    <a:pt x="100" y="560"/>
                    <a:pt x="89" y="538"/>
                  </a:cubicBezTo>
                  <a:cubicBezTo>
                    <a:pt x="83" y="516"/>
                    <a:pt x="78" y="516"/>
                    <a:pt x="67" y="521"/>
                  </a:cubicBezTo>
                  <a:lnTo>
                    <a:pt x="67" y="521"/>
                  </a:lnTo>
                  <a:cubicBezTo>
                    <a:pt x="50" y="494"/>
                    <a:pt x="50" y="477"/>
                    <a:pt x="33" y="444"/>
                  </a:cubicBezTo>
                  <a:cubicBezTo>
                    <a:pt x="22" y="427"/>
                    <a:pt x="0" y="422"/>
                    <a:pt x="0" y="399"/>
                  </a:cubicBezTo>
                  <a:cubicBezTo>
                    <a:pt x="0" y="383"/>
                    <a:pt x="0" y="372"/>
                    <a:pt x="11" y="361"/>
                  </a:cubicBezTo>
                  <a:cubicBezTo>
                    <a:pt x="28" y="327"/>
                    <a:pt x="72" y="344"/>
                    <a:pt x="100" y="322"/>
                  </a:cubicBezTo>
                  <a:cubicBezTo>
                    <a:pt x="122" y="305"/>
                    <a:pt x="122" y="289"/>
                    <a:pt x="122" y="261"/>
                  </a:cubicBezTo>
                  <a:cubicBezTo>
                    <a:pt x="122" y="228"/>
                    <a:pt x="122" y="228"/>
                    <a:pt x="122" y="228"/>
                  </a:cubicBezTo>
                  <a:cubicBezTo>
                    <a:pt x="122" y="200"/>
                    <a:pt x="133" y="189"/>
                    <a:pt x="139" y="167"/>
                  </a:cubicBezTo>
                  <a:lnTo>
                    <a:pt x="139" y="167"/>
                  </a:lnTo>
                  <a:cubicBezTo>
                    <a:pt x="144" y="161"/>
                    <a:pt x="144" y="156"/>
                    <a:pt x="150" y="156"/>
                  </a:cubicBezTo>
                  <a:cubicBezTo>
                    <a:pt x="166" y="156"/>
                    <a:pt x="166" y="178"/>
                    <a:pt x="177" y="183"/>
                  </a:cubicBezTo>
                  <a:cubicBezTo>
                    <a:pt x="205" y="200"/>
                    <a:pt x="227" y="194"/>
                    <a:pt x="255" y="194"/>
                  </a:cubicBezTo>
                  <a:cubicBezTo>
                    <a:pt x="277" y="194"/>
                    <a:pt x="288" y="205"/>
                    <a:pt x="305" y="194"/>
                  </a:cubicBezTo>
                  <a:cubicBezTo>
                    <a:pt x="360" y="172"/>
                    <a:pt x="316" y="156"/>
                    <a:pt x="382" y="183"/>
                  </a:cubicBezTo>
                  <a:cubicBezTo>
                    <a:pt x="416" y="194"/>
                    <a:pt x="438" y="183"/>
                    <a:pt x="471" y="189"/>
                  </a:cubicBezTo>
                  <a:cubicBezTo>
                    <a:pt x="505" y="194"/>
                    <a:pt x="521" y="211"/>
                    <a:pt x="554" y="211"/>
                  </a:cubicBezTo>
                  <a:cubicBezTo>
                    <a:pt x="599" y="211"/>
                    <a:pt x="599" y="211"/>
                    <a:pt x="599" y="211"/>
                  </a:cubicBezTo>
                  <a:cubicBezTo>
                    <a:pt x="610" y="211"/>
                    <a:pt x="615" y="200"/>
                    <a:pt x="632" y="200"/>
                  </a:cubicBezTo>
                  <a:cubicBezTo>
                    <a:pt x="660" y="200"/>
                    <a:pt x="671" y="222"/>
                    <a:pt x="704" y="222"/>
                  </a:cubicBezTo>
                  <a:cubicBezTo>
                    <a:pt x="715" y="222"/>
                    <a:pt x="720" y="216"/>
                    <a:pt x="737" y="211"/>
                  </a:cubicBezTo>
                  <a:cubicBezTo>
                    <a:pt x="781" y="194"/>
                    <a:pt x="809" y="172"/>
                    <a:pt x="837" y="128"/>
                  </a:cubicBezTo>
                  <a:cubicBezTo>
                    <a:pt x="848" y="100"/>
                    <a:pt x="859" y="83"/>
                    <a:pt x="881" y="67"/>
                  </a:cubicBezTo>
                  <a:cubicBezTo>
                    <a:pt x="898" y="56"/>
                    <a:pt x="892" y="45"/>
                    <a:pt x="898" y="28"/>
                  </a:cubicBezTo>
                  <a:cubicBezTo>
                    <a:pt x="904" y="11"/>
                    <a:pt x="920" y="0"/>
                    <a:pt x="937" y="0"/>
                  </a:cubicBezTo>
                  <a:cubicBezTo>
                    <a:pt x="981" y="0"/>
                    <a:pt x="1003" y="28"/>
                    <a:pt x="1031" y="61"/>
                  </a:cubicBezTo>
                  <a:cubicBezTo>
                    <a:pt x="1042" y="78"/>
                    <a:pt x="1042" y="89"/>
                    <a:pt x="1059" y="106"/>
                  </a:cubicBezTo>
                  <a:cubicBezTo>
                    <a:pt x="1081" y="122"/>
                    <a:pt x="1103" y="133"/>
                    <a:pt x="1131" y="133"/>
                  </a:cubicBezTo>
                  <a:cubicBezTo>
                    <a:pt x="1164" y="133"/>
                    <a:pt x="1170" y="95"/>
                    <a:pt x="1197" y="95"/>
                  </a:cubicBezTo>
                  <a:cubicBezTo>
                    <a:pt x="1208" y="95"/>
                    <a:pt x="1214" y="106"/>
                    <a:pt x="1219" y="106"/>
                  </a:cubicBezTo>
                  <a:cubicBezTo>
                    <a:pt x="1236" y="117"/>
                    <a:pt x="1247" y="122"/>
                    <a:pt x="1264" y="133"/>
                  </a:cubicBezTo>
                  <a:cubicBezTo>
                    <a:pt x="1280" y="150"/>
                    <a:pt x="1297" y="161"/>
                    <a:pt x="1313" y="1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17">
              <a:extLst>
                <a:ext uri="{FF2B5EF4-FFF2-40B4-BE49-F238E27FC236}">
                  <a16:creationId xmlns:a16="http://schemas.microsoft.com/office/drawing/2014/main" id="{F4F83810-D118-DB4B-88EA-9D0C975F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422" y="4430714"/>
              <a:ext cx="401612" cy="269875"/>
            </a:xfrm>
            <a:custGeom>
              <a:avLst/>
              <a:gdLst>
                <a:gd name="T0" fmla="*/ 1114 w 1115"/>
                <a:gd name="T1" fmla="*/ 322 h 749"/>
                <a:gd name="T2" fmla="*/ 1114 w 1115"/>
                <a:gd name="T3" fmla="*/ 322 h 749"/>
                <a:gd name="T4" fmla="*/ 1097 w 1115"/>
                <a:gd name="T5" fmla="*/ 383 h 749"/>
                <a:gd name="T6" fmla="*/ 1097 w 1115"/>
                <a:gd name="T7" fmla="*/ 416 h 749"/>
                <a:gd name="T8" fmla="*/ 1075 w 1115"/>
                <a:gd name="T9" fmla="*/ 477 h 749"/>
                <a:gd name="T10" fmla="*/ 986 w 1115"/>
                <a:gd name="T11" fmla="*/ 516 h 749"/>
                <a:gd name="T12" fmla="*/ 975 w 1115"/>
                <a:gd name="T13" fmla="*/ 554 h 749"/>
                <a:gd name="T14" fmla="*/ 1008 w 1115"/>
                <a:gd name="T15" fmla="*/ 599 h 749"/>
                <a:gd name="T16" fmla="*/ 1042 w 1115"/>
                <a:gd name="T17" fmla="*/ 676 h 749"/>
                <a:gd name="T18" fmla="*/ 1042 w 1115"/>
                <a:gd name="T19" fmla="*/ 676 h 749"/>
                <a:gd name="T20" fmla="*/ 1008 w 1115"/>
                <a:gd name="T21" fmla="*/ 693 h 749"/>
                <a:gd name="T22" fmla="*/ 964 w 1115"/>
                <a:gd name="T23" fmla="*/ 710 h 749"/>
                <a:gd name="T24" fmla="*/ 931 w 1115"/>
                <a:gd name="T25" fmla="*/ 704 h 749"/>
                <a:gd name="T26" fmla="*/ 870 w 1115"/>
                <a:gd name="T27" fmla="*/ 748 h 749"/>
                <a:gd name="T28" fmla="*/ 676 w 1115"/>
                <a:gd name="T29" fmla="*/ 704 h 749"/>
                <a:gd name="T30" fmla="*/ 549 w 1115"/>
                <a:gd name="T31" fmla="*/ 665 h 749"/>
                <a:gd name="T32" fmla="*/ 493 w 1115"/>
                <a:gd name="T33" fmla="*/ 632 h 749"/>
                <a:gd name="T34" fmla="*/ 460 w 1115"/>
                <a:gd name="T35" fmla="*/ 626 h 749"/>
                <a:gd name="T36" fmla="*/ 388 w 1115"/>
                <a:gd name="T37" fmla="*/ 610 h 749"/>
                <a:gd name="T38" fmla="*/ 293 w 1115"/>
                <a:gd name="T39" fmla="*/ 588 h 749"/>
                <a:gd name="T40" fmla="*/ 255 w 1115"/>
                <a:gd name="T41" fmla="*/ 588 h 749"/>
                <a:gd name="T42" fmla="*/ 150 w 1115"/>
                <a:gd name="T43" fmla="*/ 571 h 749"/>
                <a:gd name="T44" fmla="*/ 83 w 1115"/>
                <a:gd name="T45" fmla="*/ 571 h 749"/>
                <a:gd name="T46" fmla="*/ 39 w 1115"/>
                <a:gd name="T47" fmla="*/ 554 h 749"/>
                <a:gd name="T48" fmla="*/ 0 w 1115"/>
                <a:gd name="T49" fmla="*/ 554 h 749"/>
                <a:gd name="T50" fmla="*/ 0 w 1115"/>
                <a:gd name="T51" fmla="*/ 521 h 749"/>
                <a:gd name="T52" fmla="*/ 55 w 1115"/>
                <a:gd name="T53" fmla="*/ 427 h 749"/>
                <a:gd name="T54" fmla="*/ 33 w 1115"/>
                <a:gd name="T55" fmla="*/ 399 h 749"/>
                <a:gd name="T56" fmla="*/ 33 w 1115"/>
                <a:gd name="T57" fmla="*/ 399 h 749"/>
                <a:gd name="T58" fmla="*/ 27 w 1115"/>
                <a:gd name="T59" fmla="*/ 388 h 749"/>
                <a:gd name="T60" fmla="*/ 44 w 1115"/>
                <a:gd name="T61" fmla="*/ 344 h 749"/>
                <a:gd name="T62" fmla="*/ 17 w 1115"/>
                <a:gd name="T63" fmla="*/ 233 h 749"/>
                <a:gd name="T64" fmla="*/ 61 w 1115"/>
                <a:gd name="T65" fmla="*/ 150 h 749"/>
                <a:gd name="T66" fmla="*/ 144 w 1115"/>
                <a:gd name="T67" fmla="*/ 139 h 749"/>
                <a:gd name="T68" fmla="*/ 144 w 1115"/>
                <a:gd name="T69" fmla="*/ 139 h 749"/>
                <a:gd name="T70" fmla="*/ 216 w 1115"/>
                <a:gd name="T71" fmla="*/ 139 h 749"/>
                <a:gd name="T72" fmla="*/ 232 w 1115"/>
                <a:gd name="T73" fmla="*/ 122 h 749"/>
                <a:gd name="T74" fmla="*/ 255 w 1115"/>
                <a:gd name="T75" fmla="*/ 94 h 749"/>
                <a:gd name="T76" fmla="*/ 305 w 1115"/>
                <a:gd name="T77" fmla="*/ 11 h 749"/>
                <a:gd name="T78" fmla="*/ 305 w 1115"/>
                <a:gd name="T79" fmla="*/ 11 h 749"/>
                <a:gd name="T80" fmla="*/ 305 w 1115"/>
                <a:gd name="T81" fmla="*/ 11 h 749"/>
                <a:gd name="T82" fmla="*/ 343 w 1115"/>
                <a:gd name="T83" fmla="*/ 11 h 749"/>
                <a:gd name="T84" fmla="*/ 393 w 1115"/>
                <a:gd name="T85" fmla="*/ 0 h 749"/>
                <a:gd name="T86" fmla="*/ 482 w 1115"/>
                <a:gd name="T87" fmla="*/ 33 h 749"/>
                <a:gd name="T88" fmla="*/ 504 w 1115"/>
                <a:gd name="T89" fmla="*/ 67 h 749"/>
                <a:gd name="T90" fmla="*/ 549 w 1115"/>
                <a:gd name="T91" fmla="*/ 78 h 749"/>
                <a:gd name="T92" fmla="*/ 604 w 1115"/>
                <a:gd name="T93" fmla="*/ 61 h 749"/>
                <a:gd name="T94" fmla="*/ 648 w 1115"/>
                <a:gd name="T95" fmla="*/ 83 h 749"/>
                <a:gd name="T96" fmla="*/ 753 w 1115"/>
                <a:gd name="T97" fmla="*/ 122 h 749"/>
                <a:gd name="T98" fmla="*/ 770 w 1115"/>
                <a:gd name="T99" fmla="*/ 94 h 749"/>
                <a:gd name="T100" fmla="*/ 798 w 1115"/>
                <a:gd name="T101" fmla="*/ 89 h 749"/>
                <a:gd name="T102" fmla="*/ 881 w 1115"/>
                <a:gd name="T103" fmla="*/ 144 h 749"/>
                <a:gd name="T104" fmla="*/ 920 w 1115"/>
                <a:gd name="T105" fmla="*/ 183 h 749"/>
                <a:gd name="T106" fmla="*/ 936 w 1115"/>
                <a:gd name="T107" fmla="*/ 288 h 749"/>
                <a:gd name="T108" fmla="*/ 992 w 1115"/>
                <a:gd name="T109" fmla="*/ 316 h 749"/>
                <a:gd name="T110" fmla="*/ 1030 w 1115"/>
                <a:gd name="T111" fmla="*/ 322 h 749"/>
                <a:gd name="T112" fmla="*/ 1053 w 1115"/>
                <a:gd name="T113" fmla="*/ 316 h 749"/>
                <a:gd name="T114" fmla="*/ 1091 w 1115"/>
                <a:gd name="T115" fmla="*/ 338 h 749"/>
                <a:gd name="T116" fmla="*/ 1114 w 1115"/>
                <a:gd name="T117" fmla="*/ 322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5" h="749">
                  <a:moveTo>
                    <a:pt x="1114" y="322"/>
                  </a:moveTo>
                  <a:lnTo>
                    <a:pt x="1114" y="322"/>
                  </a:lnTo>
                  <a:cubicBezTo>
                    <a:pt x="1108" y="344"/>
                    <a:pt x="1097" y="355"/>
                    <a:pt x="1097" y="383"/>
                  </a:cubicBezTo>
                  <a:cubicBezTo>
                    <a:pt x="1097" y="416"/>
                    <a:pt x="1097" y="416"/>
                    <a:pt x="1097" y="416"/>
                  </a:cubicBezTo>
                  <a:cubicBezTo>
                    <a:pt x="1097" y="444"/>
                    <a:pt x="1097" y="460"/>
                    <a:pt x="1075" y="477"/>
                  </a:cubicBezTo>
                  <a:cubicBezTo>
                    <a:pt x="1047" y="499"/>
                    <a:pt x="1003" y="482"/>
                    <a:pt x="986" y="516"/>
                  </a:cubicBezTo>
                  <a:cubicBezTo>
                    <a:pt x="975" y="527"/>
                    <a:pt x="975" y="538"/>
                    <a:pt x="975" y="554"/>
                  </a:cubicBezTo>
                  <a:cubicBezTo>
                    <a:pt x="975" y="577"/>
                    <a:pt x="997" y="582"/>
                    <a:pt x="1008" y="599"/>
                  </a:cubicBezTo>
                  <a:cubicBezTo>
                    <a:pt x="1025" y="632"/>
                    <a:pt x="1025" y="649"/>
                    <a:pt x="1042" y="676"/>
                  </a:cubicBezTo>
                  <a:lnTo>
                    <a:pt x="1042" y="676"/>
                  </a:lnTo>
                  <a:cubicBezTo>
                    <a:pt x="1030" y="682"/>
                    <a:pt x="1025" y="687"/>
                    <a:pt x="1008" y="693"/>
                  </a:cubicBezTo>
                  <a:cubicBezTo>
                    <a:pt x="992" y="698"/>
                    <a:pt x="981" y="710"/>
                    <a:pt x="964" y="710"/>
                  </a:cubicBezTo>
                  <a:cubicBezTo>
                    <a:pt x="953" y="710"/>
                    <a:pt x="948" y="704"/>
                    <a:pt x="931" y="704"/>
                  </a:cubicBezTo>
                  <a:cubicBezTo>
                    <a:pt x="903" y="704"/>
                    <a:pt x="903" y="748"/>
                    <a:pt x="870" y="748"/>
                  </a:cubicBezTo>
                  <a:cubicBezTo>
                    <a:pt x="792" y="748"/>
                    <a:pt x="748" y="732"/>
                    <a:pt x="676" y="704"/>
                  </a:cubicBezTo>
                  <a:cubicBezTo>
                    <a:pt x="626" y="682"/>
                    <a:pt x="593" y="687"/>
                    <a:pt x="549" y="665"/>
                  </a:cubicBezTo>
                  <a:cubicBezTo>
                    <a:pt x="526" y="660"/>
                    <a:pt x="515" y="649"/>
                    <a:pt x="493" y="632"/>
                  </a:cubicBezTo>
                  <a:cubicBezTo>
                    <a:pt x="482" y="626"/>
                    <a:pt x="471" y="626"/>
                    <a:pt x="460" y="626"/>
                  </a:cubicBezTo>
                  <a:cubicBezTo>
                    <a:pt x="432" y="615"/>
                    <a:pt x="416" y="615"/>
                    <a:pt x="388" y="610"/>
                  </a:cubicBezTo>
                  <a:cubicBezTo>
                    <a:pt x="349" y="599"/>
                    <a:pt x="332" y="588"/>
                    <a:pt x="293" y="588"/>
                  </a:cubicBezTo>
                  <a:cubicBezTo>
                    <a:pt x="255" y="588"/>
                    <a:pt x="255" y="588"/>
                    <a:pt x="255" y="588"/>
                  </a:cubicBezTo>
                  <a:cubicBezTo>
                    <a:pt x="216" y="588"/>
                    <a:pt x="194" y="571"/>
                    <a:pt x="150" y="571"/>
                  </a:cubicBezTo>
                  <a:cubicBezTo>
                    <a:pt x="83" y="571"/>
                    <a:pt x="83" y="571"/>
                    <a:pt x="83" y="571"/>
                  </a:cubicBezTo>
                  <a:cubicBezTo>
                    <a:pt x="61" y="571"/>
                    <a:pt x="55" y="554"/>
                    <a:pt x="39" y="554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3"/>
                    <a:pt x="0" y="532"/>
                    <a:pt x="0" y="521"/>
                  </a:cubicBezTo>
                  <a:cubicBezTo>
                    <a:pt x="0" y="477"/>
                    <a:pt x="55" y="466"/>
                    <a:pt x="55" y="427"/>
                  </a:cubicBezTo>
                  <a:cubicBezTo>
                    <a:pt x="55" y="410"/>
                    <a:pt x="50" y="399"/>
                    <a:pt x="33" y="399"/>
                  </a:cubicBezTo>
                  <a:lnTo>
                    <a:pt x="33" y="399"/>
                  </a:lnTo>
                  <a:cubicBezTo>
                    <a:pt x="33" y="394"/>
                    <a:pt x="27" y="394"/>
                    <a:pt x="27" y="388"/>
                  </a:cubicBezTo>
                  <a:cubicBezTo>
                    <a:pt x="27" y="371"/>
                    <a:pt x="44" y="360"/>
                    <a:pt x="44" y="344"/>
                  </a:cubicBezTo>
                  <a:cubicBezTo>
                    <a:pt x="44" y="299"/>
                    <a:pt x="17" y="277"/>
                    <a:pt x="17" y="233"/>
                  </a:cubicBezTo>
                  <a:cubicBezTo>
                    <a:pt x="17" y="194"/>
                    <a:pt x="22" y="155"/>
                    <a:pt x="61" y="150"/>
                  </a:cubicBezTo>
                  <a:cubicBezTo>
                    <a:pt x="94" y="150"/>
                    <a:pt x="116" y="161"/>
                    <a:pt x="144" y="139"/>
                  </a:cubicBezTo>
                  <a:lnTo>
                    <a:pt x="144" y="139"/>
                  </a:lnTo>
                  <a:cubicBezTo>
                    <a:pt x="172" y="139"/>
                    <a:pt x="188" y="139"/>
                    <a:pt x="216" y="139"/>
                  </a:cubicBezTo>
                  <a:cubicBezTo>
                    <a:pt x="221" y="139"/>
                    <a:pt x="227" y="128"/>
                    <a:pt x="232" y="122"/>
                  </a:cubicBezTo>
                  <a:cubicBezTo>
                    <a:pt x="238" y="117"/>
                    <a:pt x="249" y="105"/>
                    <a:pt x="255" y="94"/>
                  </a:cubicBezTo>
                  <a:cubicBezTo>
                    <a:pt x="277" y="67"/>
                    <a:pt x="283" y="45"/>
                    <a:pt x="305" y="11"/>
                  </a:cubicBezTo>
                  <a:lnTo>
                    <a:pt x="305" y="11"/>
                  </a:lnTo>
                  <a:lnTo>
                    <a:pt x="305" y="11"/>
                  </a:lnTo>
                  <a:cubicBezTo>
                    <a:pt x="343" y="11"/>
                    <a:pt x="343" y="11"/>
                    <a:pt x="343" y="11"/>
                  </a:cubicBezTo>
                  <a:cubicBezTo>
                    <a:pt x="365" y="11"/>
                    <a:pt x="377" y="0"/>
                    <a:pt x="393" y="0"/>
                  </a:cubicBezTo>
                  <a:cubicBezTo>
                    <a:pt x="432" y="0"/>
                    <a:pt x="449" y="17"/>
                    <a:pt x="482" y="33"/>
                  </a:cubicBezTo>
                  <a:cubicBezTo>
                    <a:pt x="493" y="39"/>
                    <a:pt x="493" y="56"/>
                    <a:pt x="504" y="67"/>
                  </a:cubicBezTo>
                  <a:cubicBezTo>
                    <a:pt x="521" y="78"/>
                    <a:pt x="532" y="78"/>
                    <a:pt x="549" y="78"/>
                  </a:cubicBezTo>
                  <a:cubicBezTo>
                    <a:pt x="571" y="78"/>
                    <a:pt x="582" y="61"/>
                    <a:pt x="604" y="61"/>
                  </a:cubicBezTo>
                  <a:cubicBezTo>
                    <a:pt x="620" y="61"/>
                    <a:pt x="631" y="72"/>
                    <a:pt x="648" y="83"/>
                  </a:cubicBezTo>
                  <a:cubicBezTo>
                    <a:pt x="687" y="100"/>
                    <a:pt x="709" y="122"/>
                    <a:pt x="753" y="122"/>
                  </a:cubicBezTo>
                  <a:cubicBezTo>
                    <a:pt x="764" y="122"/>
                    <a:pt x="764" y="105"/>
                    <a:pt x="770" y="94"/>
                  </a:cubicBezTo>
                  <a:cubicBezTo>
                    <a:pt x="776" y="89"/>
                    <a:pt x="787" y="89"/>
                    <a:pt x="798" y="89"/>
                  </a:cubicBezTo>
                  <a:cubicBezTo>
                    <a:pt x="837" y="89"/>
                    <a:pt x="859" y="111"/>
                    <a:pt x="881" y="144"/>
                  </a:cubicBezTo>
                  <a:cubicBezTo>
                    <a:pt x="892" y="166"/>
                    <a:pt x="914" y="161"/>
                    <a:pt x="920" y="183"/>
                  </a:cubicBezTo>
                  <a:cubicBezTo>
                    <a:pt x="931" y="222"/>
                    <a:pt x="914" y="250"/>
                    <a:pt x="936" y="288"/>
                  </a:cubicBezTo>
                  <a:cubicBezTo>
                    <a:pt x="948" y="311"/>
                    <a:pt x="970" y="311"/>
                    <a:pt x="992" y="316"/>
                  </a:cubicBezTo>
                  <a:cubicBezTo>
                    <a:pt x="1003" y="322"/>
                    <a:pt x="1014" y="327"/>
                    <a:pt x="1030" y="322"/>
                  </a:cubicBezTo>
                  <a:cubicBezTo>
                    <a:pt x="1036" y="322"/>
                    <a:pt x="1042" y="316"/>
                    <a:pt x="1053" y="316"/>
                  </a:cubicBezTo>
                  <a:cubicBezTo>
                    <a:pt x="1069" y="316"/>
                    <a:pt x="1075" y="338"/>
                    <a:pt x="1091" y="338"/>
                  </a:cubicBezTo>
                  <a:cubicBezTo>
                    <a:pt x="1103" y="338"/>
                    <a:pt x="1108" y="327"/>
                    <a:pt x="1114" y="3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18">
              <a:extLst>
                <a:ext uri="{FF2B5EF4-FFF2-40B4-BE49-F238E27FC236}">
                  <a16:creationId xmlns:a16="http://schemas.microsoft.com/office/drawing/2014/main" id="{4959FD16-9B66-AB45-BC74-3E617347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606" y="4406901"/>
              <a:ext cx="176202" cy="169863"/>
            </a:xfrm>
            <a:custGeom>
              <a:avLst/>
              <a:gdLst>
                <a:gd name="T0" fmla="*/ 377 w 489"/>
                <a:gd name="T1" fmla="*/ 465 h 472"/>
                <a:gd name="T2" fmla="*/ 377 w 489"/>
                <a:gd name="T3" fmla="*/ 465 h 472"/>
                <a:gd name="T4" fmla="*/ 371 w 489"/>
                <a:gd name="T5" fmla="*/ 454 h 472"/>
                <a:gd name="T6" fmla="*/ 388 w 489"/>
                <a:gd name="T7" fmla="*/ 410 h 472"/>
                <a:gd name="T8" fmla="*/ 361 w 489"/>
                <a:gd name="T9" fmla="*/ 299 h 472"/>
                <a:gd name="T10" fmla="*/ 405 w 489"/>
                <a:gd name="T11" fmla="*/ 216 h 472"/>
                <a:gd name="T12" fmla="*/ 488 w 489"/>
                <a:gd name="T13" fmla="*/ 205 h 472"/>
                <a:gd name="T14" fmla="*/ 488 w 489"/>
                <a:gd name="T15" fmla="*/ 205 h 472"/>
                <a:gd name="T16" fmla="*/ 460 w 489"/>
                <a:gd name="T17" fmla="*/ 116 h 472"/>
                <a:gd name="T18" fmla="*/ 477 w 489"/>
                <a:gd name="T19" fmla="*/ 83 h 472"/>
                <a:gd name="T20" fmla="*/ 477 w 489"/>
                <a:gd name="T21" fmla="*/ 83 h 472"/>
                <a:gd name="T22" fmla="*/ 460 w 489"/>
                <a:gd name="T23" fmla="*/ 72 h 472"/>
                <a:gd name="T24" fmla="*/ 438 w 489"/>
                <a:gd name="T25" fmla="*/ 50 h 472"/>
                <a:gd name="T26" fmla="*/ 394 w 489"/>
                <a:gd name="T27" fmla="*/ 61 h 472"/>
                <a:gd name="T28" fmla="*/ 322 w 489"/>
                <a:gd name="T29" fmla="*/ 38 h 472"/>
                <a:gd name="T30" fmla="*/ 299 w 489"/>
                <a:gd name="T31" fmla="*/ 27 h 472"/>
                <a:gd name="T32" fmla="*/ 255 w 489"/>
                <a:gd name="T33" fmla="*/ 27 h 472"/>
                <a:gd name="T34" fmla="*/ 183 w 489"/>
                <a:gd name="T35" fmla="*/ 5 h 472"/>
                <a:gd name="T36" fmla="*/ 100 w 489"/>
                <a:gd name="T37" fmla="*/ 205 h 472"/>
                <a:gd name="T38" fmla="*/ 61 w 489"/>
                <a:gd name="T39" fmla="*/ 293 h 472"/>
                <a:gd name="T40" fmla="*/ 50 w 489"/>
                <a:gd name="T41" fmla="*/ 327 h 472"/>
                <a:gd name="T42" fmla="*/ 11 w 489"/>
                <a:gd name="T43" fmla="*/ 365 h 472"/>
                <a:gd name="T44" fmla="*/ 0 w 489"/>
                <a:gd name="T45" fmla="*/ 399 h 472"/>
                <a:gd name="T46" fmla="*/ 6 w 489"/>
                <a:gd name="T47" fmla="*/ 410 h 472"/>
                <a:gd name="T48" fmla="*/ 100 w 489"/>
                <a:gd name="T49" fmla="*/ 410 h 472"/>
                <a:gd name="T50" fmla="*/ 133 w 489"/>
                <a:gd name="T51" fmla="*/ 393 h 472"/>
                <a:gd name="T52" fmla="*/ 144 w 489"/>
                <a:gd name="T53" fmla="*/ 388 h 472"/>
                <a:gd name="T54" fmla="*/ 189 w 489"/>
                <a:gd name="T55" fmla="*/ 388 h 472"/>
                <a:gd name="T56" fmla="*/ 233 w 489"/>
                <a:gd name="T57" fmla="*/ 421 h 472"/>
                <a:gd name="T58" fmla="*/ 344 w 489"/>
                <a:gd name="T59" fmla="*/ 471 h 472"/>
                <a:gd name="T60" fmla="*/ 371 w 489"/>
                <a:gd name="T61" fmla="*/ 465 h 472"/>
                <a:gd name="T62" fmla="*/ 377 w 489"/>
                <a:gd name="T63" fmla="*/ 46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72">
                  <a:moveTo>
                    <a:pt x="377" y="465"/>
                  </a:moveTo>
                  <a:lnTo>
                    <a:pt x="377" y="465"/>
                  </a:lnTo>
                  <a:cubicBezTo>
                    <a:pt x="377" y="460"/>
                    <a:pt x="371" y="460"/>
                    <a:pt x="371" y="454"/>
                  </a:cubicBezTo>
                  <a:cubicBezTo>
                    <a:pt x="371" y="437"/>
                    <a:pt x="388" y="426"/>
                    <a:pt x="388" y="410"/>
                  </a:cubicBezTo>
                  <a:cubicBezTo>
                    <a:pt x="388" y="365"/>
                    <a:pt x="361" y="343"/>
                    <a:pt x="361" y="299"/>
                  </a:cubicBezTo>
                  <a:cubicBezTo>
                    <a:pt x="361" y="260"/>
                    <a:pt x="366" y="221"/>
                    <a:pt x="405" y="216"/>
                  </a:cubicBezTo>
                  <a:cubicBezTo>
                    <a:pt x="438" y="216"/>
                    <a:pt x="460" y="227"/>
                    <a:pt x="488" y="205"/>
                  </a:cubicBezTo>
                  <a:lnTo>
                    <a:pt x="488" y="205"/>
                  </a:lnTo>
                  <a:cubicBezTo>
                    <a:pt x="466" y="177"/>
                    <a:pt x="460" y="155"/>
                    <a:pt x="460" y="116"/>
                  </a:cubicBezTo>
                  <a:cubicBezTo>
                    <a:pt x="460" y="105"/>
                    <a:pt x="471" y="94"/>
                    <a:pt x="477" y="83"/>
                  </a:cubicBezTo>
                  <a:lnTo>
                    <a:pt x="477" y="83"/>
                  </a:lnTo>
                  <a:cubicBezTo>
                    <a:pt x="471" y="83"/>
                    <a:pt x="466" y="77"/>
                    <a:pt x="460" y="72"/>
                  </a:cubicBezTo>
                  <a:cubicBezTo>
                    <a:pt x="449" y="66"/>
                    <a:pt x="449" y="50"/>
                    <a:pt x="438" y="50"/>
                  </a:cubicBezTo>
                  <a:cubicBezTo>
                    <a:pt x="421" y="50"/>
                    <a:pt x="410" y="61"/>
                    <a:pt x="394" y="61"/>
                  </a:cubicBezTo>
                  <a:cubicBezTo>
                    <a:pt x="366" y="61"/>
                    <a:pt x="349" y="50"/>
                    <a:pt x="322" y="38"/>
                  </a:cubicBezTo>
                  <a:cubicBezTo>
                    <a:pt x="316" y="38"/>
                    <a:pt x="310" y="27"/>
                    <a:pt x="299" y="27"/>
                  </a:cubicBezTo>
                  <a:cubicBezTo>
                    <a:pt x="255" y="27"/>
                    <a:pt x="255" y="27"/>
                    <a:pt x="255" y="27"/>
                  </a:cubicBezTo>
                  <a:cubicBezTo>
                    <a:pt x="216" y="27"/>
                    <a:pt x="233" y="0"/>
                    <a:pt x="183" y="5"/>
                  </a:cubicBezTo>
                  <a:cubicBezTo>
                    <a:pt x="122" y="66"/>
                    <a:pt x="117" y="122"/>
                    <a:pt x="100" y="205"/>
                  </a:cubicBezTo>
                  <a:cubicBezTo>
                    <a:pt x="95" y="244"/>
                    <a:pt x="78" y="260"/>
                    <a:pt x="61" y="293"/>
                  </a:cubicBezTo>
                  <a:cubicBezTo>
                    <a:pt x="56" y="304"/>
                    <a:pt x="56" y="316"/>
                    <a:pt x="50" y="327"/>
                  </a:cubicBezTo>
                  <a:cubicBezTo>
                    <a:pt x="39" y="343"/>
                    <a:pt x="22" y="349"/>
                    <a:pt x="11" y="365"/>
                  </a:cubicBezTo>
                  <a:cubicBezTo>
                    <a:pt x="6" y="377"/>
                    <a:pt x="6" y="388"/>
                    <a:pt x="0" y="399"/>
                  </a:cubicBezTo>
                  <a:cubicBezTo>
                    <a:pt x="6" y="410"/>
                    <a:pt x="6" y="410"/>
                    <a:pt x="6" y="410"/>
                  </a:cubicBezTo>
                  <a:cubicBezTo>
                    <a:pt x="39" y="410"/>
                    <a:pt x="61" y="410"/>
                    <a:pt x="100" y="410"/>
                  </a:cubicBezTo>
                  <a:cubicBezTo>
                    <a:pt x="117" y="410"/>
                    <a:pt x="122" y="404"/>
                    <a:pt x="133" y="393"/>
                  </a:cubicBezTo>
                  <a:cubicBezTo>
                    <a:pt x="139" y="393"/>
                    <a:pt x="139" y="388"/>
                    <a:pt x="144" y="388"/>
                  </a:cubicBezTo>
                  <a:cubicBezTo>
                    <a:pt x="161" y="388"/>
                    <a:pt x="166" y="388"/>
                    <a:pt x="189" y="388"/>
                  </a:cubicBezTo>
                  <a:cubicBezTo>
                    <a:pt x="211" y="388"/>
                    <a:pt x="216" y="404"/>
                    <a:pt x="233" y="421"/>
                  </a:cubicBezTo>
                  <a:cubicBezTo>
                    <a:pt x="266" y="449"/>
                    <a:pt x="294" y="471"/>
                    <a:pt x="344" y="471"/>
                  </a:cubicBezTo>
                  <a:cubicBezTo>
                    <a:pt x="355" y="471"/>
                    <a:pt x="361" y="465"/>
                    <a:pt x="371" y="465"/>
                  </a:cubicBezTo>
                  <a:cubicBezTo>
                    <a:pt x="377" y="465"/>
                    <a:pt x="377" y="465"/>
                    <a:pt x="377" y="4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9371EE3A-4E9B-1C40-B6C7-9AEABBA2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2695" y="4406901"/>
              <a:ext cx="68259" cy="74613"/>
            </a:xfrm>
            <a:custGeom>
              <a:avLst/>
              <a:gdLst>
                <a:gd name="T0" fmla="*/ 17 w 190"/>
                <a:gd name="T1" fmla="*/ 83 h 206"/>
                <a:gd name="T2" fmla="*/ 17 w 190"/>
                <a:gd name="T3" fmla="*/ 83 h 206"/>
                <a:gd name="T4" fmla="*/ 72 w 190"/>
                <a:gd name="T5" fmla="*/ 99 h 206"/>
                <a:gd name="T6" fmla="*/ 150 w 190"/>
                <a:gd name="T7" fmla="*/ 66 h 206"/>
                <a:gd name="T8" fmla="*/ 189 w 190"/>
                <a:gd name="T9" fmla="*/ 77 h 206"/>
                <a:gd name="T10" fmla="*/ 189 w 190"/>
                <a:gd name="T11" fmla="*/ 77 h 206"/>
                <a:gd name="T12" fmla="*/ 139 w 190"/>
                <a:gd name="T13" fmla="*/ 160 h 206"/>
                <a:gd name="T14" fmla="*/ 116 w 190"/>
                <a:gd name="T15" fmla="*/ 188 h 206"/>
                <a:gd name="T16" fmla="*/ 100 w 190"/>
                <a:gd name="T17" fmla="*/ 205 h 206"/>
                <a:gd name="T18" fmla="*/ 28 w 190"/>
                <a:gd name="T19" fmla="*/ 205 h 206"/>
                <a:gd name="T20" fmla="*/ 28 w 190"/>
                <a:gd name="T21" fmla="*/ 205 h 206"/>
                <a:gd name="T22" fmla="*/ 0 w 190"/>
                <a:gd name="T23" fmla="*/ 116 h 206"/>
                <a:gd name="T24" fmla="*/ 17 w 190"/>
                <a:gd name="T25" fmla="*/ 8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206">
                  <a:moveTo>
                    <a:pt x="17" y="83"/>
                  </a:moveTo>
                  <a:lnTo>
                    <a:pt x="17" y="83"/>
                  </a:lnTo>
                  <a:cubicBezTo>
                    <a:pt x="34" y="94"/>
                    <a:pt x="50" y="99"/>
                    <a:pt x="72" y="99"/>
                  </a:cubicBezTo>
                  <a:cubicBezTo>
                    <a:pt x="144" y="99"/>
                    <a:pt x="116" y="0"/>
                    <a:pt x="150" y="66"/>
                  </a:cubicBezTo>
                  <a:cubicBezTo>
                    <a:pt x="161" y="77"/>
                    <a:pt x="172" y="77"/>
                    <a:pt x="189" y="77"/>
                  </a:cubicBezTo>
                  <a:lnTo>
                    <a:pt x="189" y="77"/>
                  </a:lnTo>
                  <a:cubicBezTo>
                    <a:pt x="167" y="111"/>
                    <a:pt x="161" y="133"/>
                    <a:pt x="139" y="160"/>
                  </a:cubicBezTo>
                  <a:cubicBezTo>
                    <a:pt x="133" y="171"/>
                    <a:pt x="122" y="183"/>
                    <a:pt x="116" y="188"/>
                  </a:cubicBezTo>
                  <a:cubicBezTo>
                    <a:pt x="111" y="194"/>
                    <a:pt x="105" y="205"/>
                    <a:pt x="100" y="205"/>
                  </a:cubicBezTo>
                  <a:cubicBezTo>
                    <a:pt x="72" y="205"/>
                    <a:pt x="56" y="205"/>
                    <a:pt x="28" y="205"/>
                  </a:cubicBezTo>
                  <a:lnTo>
                    <a:pt x="28" y="205"/>
                  </a:lnTo>
                  <a:cubicBezTo>
                    <a:pt x="6" y="177"/>
                    <a:pt x="0" y="155"/>
                    <a:pt x="0" y="116"/>
                  </a:cubicBezTo>
                  <a:cubicBezTo>
                    <a:pt x="0" y="105"/>
                    <a:pt x="11" y="94"/>
                    <a:pt x="17" y="8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120">
              <a:extLst>
                <a:ext uri="{FF2B5EF4-FFF2-40B4-BE49-F238E27FC236}">
                  <a16:creationId xmlns:a16="http://schemas.microsoft.com/office/drawing/2014/main" id="{1ADB0809-AD8A-024D-93A3-C63057CA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5524" y="4094164"/>
              <a:ext cx="342878" cy="319087"/>
            </a:xfrm>
            <a:custGeom>
              <a:avLst/>
              <a:gdLst>
                <a:gd name="T0" fmla="*/ 28 w 954"/>
                <a:gd name="T1" fmla="*/ 382 h 887"/>
                <a:gd name="T2" fmla="*/ 133 w 954"/>
                <a:gd name="T3" fmla="*/ 471 h 887"/>
                <a:gd name="T4" fmla="*/ 239 w 954"/>
                <a:gd name="T5" fmla="*/ 460 h 887"/>
                <a:gd name="T6" fmla="*/ 305 w 954"/>
                <a:gd name="T7" fmla="*/ 255 h 887"/>
                <a:gd name="T8" fmla="*/ 466 w 954"/>
                <a:gd name="T9" fmla="*/ 199 h 887"/>
                <a:gd name="T10" fmla="*/ 682 w 954"/>
                <a:gd name="T11" fmla="*/ 33 h 887"/>
                <a:gd name="T12" fmla="*/ 765 w 954"/>
                <a:gd name="T13" fmla="*/ 0 h 887"/>
                <a:gd name="T14" fmla="*/ 914 w 954"/>
                <a:gd name="T15" fmla="*/ 149 h 887"/>
                <a:gd name="T16" fmla="*/ 914 w 954"/>
                <a:gd name="T17" fmla="*/ 155 h 887"/>
                <a:gd name="T18" fmla="*/ 931 w 954"/>
                <a:gd name="T19" fmla="*/ 232 h 887"/>
                <a:gd name="T20" fmla="*/ 931 w 954"/>
                <a:gd name="T21" fmla="*/ 410 h 887"/>
                <a:gd name="T22" fmla="*/ 926 w 954"/>
                <a:gd name="T23" fmla="*/ 515 h 887"/>
                <a:gd name="T24" fmla="*/ 904 w 954"/>
                <a:gd name="T25" fmla="*/ 648 h 887"/>
                <a:gd name="T26" fmla="*/ 876 w 954"/>
                <a:gd name="T27" fmla="*/ 859 h 887"/>
                <a:gd name="T28" fmla="*/ 853 w 954"/>
                <a:gd name="T29" fmla="*/ 842 h 887"/>
                <a:gd name="T30" fmla="*/ 809 w 954"/>
                <a:gd name="T31" fmla="*/ 781 h 887"/>
                <a:gd name="T32" fmla="*/ 759 w 954"/>
                <a:gd name="T33" fmla="*/ 770 h 887"/>
                <a:gd name="T34" fmla="*/ 615 w 954"/>
                <a:gd name="T35" fmla="*/ 825 h 887"/>
                <a:gd name="T36" fmla="*/ 527 w 954"/>
                <a:gd name="T37" fmla="*/ 775 h 887"/>
                <a:gd name="T38" fmla="*/ 372 w 954"/>
                <a:gd name="T39" fmla="*/ 709 h 887"/>
                <a:gd name="T40" fmla="*/ 372 w 954"/>
                <a:gd name="T41" fmla="*/ 731 h 887"/>
                <a:gd name="T42" fmla="*/ 416 w 954"/>
                <a:gd name="T43" fmla="*/ 842 h 887"/>
                <a:gd name="T44" fmla="*/ 432 w 954"/>
                <a:gd name="T45" fmla="*/ 886 h 887"/>
                <a:gd name="T46" fmla="*/ 366 w 954"/>
                <a:gd name="T47" fmla="*/ 875 h 887"/>
                <a:gd name="T48" fmla="*/ 333 w 954"/>
                <a:gd name="T49" fmla="*/ 825 h 887"/>
                <a:gd name="T50" fmla="*/ 255 w 954"/>
                <a:gd name="T51" fmla="*/ 753 h 887"/>
                <a:gd name="T52" fmla="*/ 200 w 954"/>
                <a:gd name="T53" fmla="*/ 703 h 887"/>
                <a:gd name="T54" fmla="*/ 122 w 954"/>
                <a:gd name="T55" fmla="*/ 593 h 887"/>
                <a:gd name="T56" fmla="*/ 106 w 954"/>
                <a:gd name="T57" fmla="*/ 554 h 887"/>
                <a:gd name="T58" fmla="*/ 22 w 954"/>
                <a:gd name="T59" fmla="*/ 504 h 887"/>
                <a:gd name="T60" fmla="*/ 0 w 954"/>
                <a:gd name="T61" fmla="*/ 476 h 887"/>
                <a:gd name="T62" fmla="*/ 28 w 954"/>
                <a:gd name="T63" fmla="*/ 38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4" h="887">
                  <a:moveTo>
                    <a:pt x="28" y="382"/>
                  </a:moveTo>
                  <a:lnTo>
                    <a:pt x="28" y="382"/>
                  </a:lnTo>
                  <a:cubicBezTo>
                    <a:pt x="55" y="393"/>
                    <a:pt x="61" y="410"/>
                    <a:pt x="78" y="432"/>
                  </a:cubicBezTo>
                  <a:cubicBezTo>
                    <a:pt x="94" y="449"/>
                    <a:pt x="106" y="471"/>
                    <a:pt x="133" y="471"/>
                  </a:cubicBezTo>
                  <a:cubicBezTo>
                    <a:pt x="172" y="471"/>
                    <a:pt x="172" y="471"/>
                    <a:pt x="172" y="471"/>
                  </a:cubicBezTo>
                  <a:cubicBezTo>
                    <a:pt x="194" y="471"/>
                    <a:pt x="211" y="460"/>
                    <a:pt x="239" y="460"/>
                  </a:cubicBezTo>
                  <a:cubicBezTo>
                    <a:pt x="239" y="437"/>
                    <a:pt x="227" y="421"/>
                    <a:pt x="227" y="393"/>
                  </a:cubicBezTo>
                  <a:cubicBezTo>
                    <a:pt x="227" y="332"/>
                    <a:pt x="255" y="288"/>
                    <a:pt x="305" y="255"/>
                  </a:cubicBezTo>
                  <a:cubicBezTo>
                    <a:pt x="321" y="243"/>
                    <a:pt x="333" y="232"/>
                    <a:pt x="349" y="227"/>
                  </a:cubicBezTo>
                  <a:cubicBezTo>
                    <a:pt x="394" y="216"/>
                    <a:pt x="427" y="216"/>
                    <a:pt x="466" y="199"/>
                  </a:cubicBezTo>
                  <a:cubicBezTo>
                    <a:pt x="532" y="171"/>
                    <a:pt x="571" y="149"/>
                    <a:pt x="626" y="105"/>
                  </a:cubicBezTo>
                  <a:cubicBezTo>
                    <a:pt x="654" y="83"/>
                    <a:pt x="660" y="61"/>
                    <a:pt x="682" y="33"/>
                  </a:cubicBezTo>
                  <a:cubicBezTo>
                    <a:pt x="687" y="22"/>
                    <a:pt x="687" y="11"/>
                    <a:pt x="698" y="11"/>
                  </a:cubicBezTo>
                  <a:cubicBezTo>
                    <a:pt x="720" y="0"/>
                    <a:pt x="737" y="0"/>
                    <a:pt x="765" y="0"/>
                  </a:cubicBezTo>
                  <a:cubicBezTo>
                    <a:pt x="793" y="0"/>
                    <a:pt x="809" y="22"/>
                    <a:pt x="826" y="50"/>
                  </a:cubicBezTo>
                  <a:cubicBezTo>
                    <a:pt x="859" y="88"/>
                    <a:pt x="865" y="127"/>
                    <a:pt x="914" y="149"/>
                  </a:cubicBezTo>
                  <a:lnTo>
                    <a:pt x="914" y="149"/>
                  </a:lnTo>
                  <a:cubicBezTo>
                    <a:pt x="914" y="155"/>
                    <a:pt x="914" y="155"/>
                    <a:pt x="914" y="155"/>
                  </a:cubicBezTo>
                  <a:cubicBezTo>
                    <a:pt x="914" y="177"/>
                    <a:pt x="920" y="188"/>
                    <a:pt x="920" y="210"/>
                  </a:cubicBezTo>
                  <a:cubicBezTo>
                    <a:pt x="920" y="221"/>
                    <a:pt x="926" y="227"/>
                    <a:pt x="931" y="232"/>
                  </a:cubicBezTo>
                  <a:cubicBezTo>
                    <a:pt x="948" y="255"/>
                    <a:pt x="953" y="266"/>
                    <a:pt x="953" y="293"/>
                  </a:cubicBezTo>
                  <a:cubicBezTo>
                    <a:pt x="953" y="338"/>
                    <a:pt x="931" y="365"/>
                    <a:pt x="931" y="410"/>
                  </a:cubicBezTo>
                  <a:cubicBezTo>
                    <a:pt x="931" y="432"/>
                    <a:pt x="948" y="437"/>
                    <a:pt x="948" y="460"/>
                  </a:cubicBezTo>
                  <a:cubicBezTo>
                    <a:pt x="948" y="482"/>
                    <a:pt x="937" y="493"/>
                    <a:pt x="926" y="515"/>
                  </a:cubicBezTo>
                  <a:cubicBezTo>
                    <a:pt x="914" y="554"/>
                    <a:pt x="904" y="576"/>
                    <a:pt x="904" y="615"/>
                  </a:cubicBezTo>
                  <a:cubicBezTo>
                    <a:pt x="904" y="648"/>
                    <a:pt x="904" y="648"/>
                    <a:pt x="904" y="648"/>
                  </a:cubicBezTo>
                  <a:cubicBezTo>
                    <a:pt x="914" y="731"/>
                    <a:pt x="914" y="731"/>
                    <a:pt x="914" y="731"/>
                  </a:cubicBezTo>
                  <a:cubicBezTo>
                    <a:pt x="914" y="781"/>
                    <a:pt x="909" y="814"/>
                    <a:pt x="876" y="859"/>
                  </a:cubicBezTo>
                  <a:lnTo>
                    <a:pt x="876" y="859"/>
                  </a:lnTo>
                  <a:cubicBezTo>
                    <a:pt x="865" y="853"/>
                    <a:pt x="865" y="842"/>
                    <a:pt x="853" y="842"/>
                  </a:cubicBezTo>
                  <a:cubicBezTo>
                    <a:pt x="831" y="842"/>
                    <a:pt x="809" y="836"/>
                    <a:pt x="809" y="814"/>
                  </a:cubicBezTo>
                  <a:cubicBezTo>
                    <a:pt x="809" y="781"/>
                    <a:pt x="809" y="781"/>
                    <a:pt x="809" y="781"/>
                  </a:cubicBezTo>
                  <a:cubicBezTo>
                    <a:pt x="809" y="775"/>
                    <a:pt x="809" y="775"/>
                    <a:pt x="804" y="775"/>
                  </a:cubicBezTo>
                  <a:cubicBezTo>
                    <a:pt x="787" y="775"/>
                    <a:pt x="776" y="781"/>
                    <a:pt x="759" y="770"/>
                  </a:cubicBezTo>
                  <a:cubicBezTo>
                    <a:pt x="732" y="764"/>
                    <a:pt x="720" y="748"/>
                    <a:pt x="687" y="748"/>
                  </a:cubicBezTo>
                  <a:cubicBezTo>
                    <a:pt x="648" y="748"/>
                    <a:pt x="632" y="787"/>
                    <a:pt x="615" y="825"/>
                  </a:cubicBezTo>
                  <a:cubicBezTo>
                    <a:pt x="604" y="825"/>
                    <a:pt x="604" y="825"/>
                    <a:pt x="604" y="825"/>
                  </a:cubicBezTo>
                  <a:cubicBezTo>
                    <a:pt x="576" y="803"/>
                    <a:pt x="560" y="787"/>
                    <a:pt x="527" y="775"/>
                  </a:cubicBezTo>
                  <a:cubicBezTo>
                    <a:pt x="510" y="770"/>
                    <a:pt x="493" y="770"/>
                    <a:pt x="482" y="759"/>
                  </a:cubicBezTo>
                  <a:cubicBezTo>
                    <a:pt x="443" y="737"/>
                    <a:pt x="421" y="715"/>
                    <a:pt x="372" y="709"/>
                  </a:cubicBezTo>
                  <a:cubicBezTo>
                    <a:pt x="372" y="709"/>
                    <a:pt x="372" y="709"/>
                    <a:pt x="372" y="715"/>
                  </a:cubicBezTo>
                  <a:cubicBezTo>
                    <a:pt x="372" y="720"/>
                    <a:pt x="372" y="720"/>
                    <a:pt x="372" y="731"/>
                  </a:cubicBezTo>
                  <a:cubicBezTo>
                    <a:pt x="372" y="748"/>
                    <a:pt x="394" y="753"/>
                    <a:pt x="399" y="775"/>
                  </a:cubicBezTo>
                  <a:cubicBezTo>
                    <a:pt x="405" y="803"/>
                    <a:pt x="410" y="814"/>
                    <a:pt x="416" y="842"/>
                  </a:cubicBezTo>
                  <a:cubicBezTo>
                    <a:pt x="421" y="853"/>
                    <a:pt x="432" y="859"/>
                    <a:pt x="432" y="875"/>
                  </a:cubicBezTo>
                  <a:cubicBezTo>
                    <a:pt x="432" y="881"/>
                    <a:pt x="432" y="881"/>
                    <a:pt x="432" y="886"/>
                  </a:cubicBezTo>
                  <a:cubicBezTo>
                    <a:pt x="399" y="886"/>
                    <a:pt x="399" y="886"/>
                    <a:pt x="399" y="886"/>
                  </a:cubicBezTo>
                  <a:cubicBezTo>
                    <a:pt x="388" y="886"/>
                    <a:pt x="372" y="886"/>
                    <a:pt x="366" y="875"/>
                  </a:cubicBezTo>
                  <a:cubicBezTo>
                    <a:pt x="360" y="864"/>
                    <a:pt x="372" y="853"/>
                    <a:pt x="360" y="842"/>
                  </a:cubicBezTo>
                  <a:cubicBezTo>
                    <a:pt x="355" y="831"/>
                    <a:pt x="344" y="831"/>
                    <a:pt x="333" y="825"/>
                  </a:cubicBezTo>
                  <a:cubicBezTo>
                    <a:pt x="310" y="809"/>
                    <a:pt x="305" y="792"/>
                    <a:pt x="283" y="775"/>
                  </a:cubicBezTo>
                  <a:cubicBezTo>
                    <a:pt x="272" y="764"/>
                    <a:pt x="261" y="764"/>
                    <a:pt x="255" y="753"/>
                  </a:cubicBezTo>
                  <a:cubicBezTo>
                    <a:pt x="249" y="731"/>
                    <a:pt x="239" y="720"/>
                    <a:pt x="222" y="715"/>
                  </a:cubicBezTo>
                  <a:cubicBezTo>
                    <a:pt x="216" y="709"/>
                    <a:pt x="205" y="709"/>
                    <a:pt x="200" y="703"/>
                  </a:cubicBezTo>
                  <a:cubicBezTo>
                    <a:pt x="188" y="687"/>
                    <a:pt x="183" y="676"/>
                    <a:pt x="166" y="659"/>
                  </a:cubicBezTo>
                  <a:cubicBezTo>
                    <a:pt x="144" y="642"/>
                    <a:pt x="128" y="620"/>
                    <a:pt x="122" y="593"/>
                  </a:cubicBezTo>
                  <a:cubicBezTo>
                    <a:pt x="122" y="587"/>
                    <a:pt x="122" y="587"/>
                    <a:pt x="122" y="587"/>
                  </a:cubicBezTo>
                  <a:cubicBezTo>
                    <a:pt x="111" y="587"/>
                    <a:pt x="106" y="570"/>
                    <a:pt x="106" y="554"/>
                  </a:cubicBezTo>
                  <a:cubicBezTo>
                    <a:pt x="94" y="532"/>
                    <a:pt x="78" y="526"/>
                    <a:pt x="55" y="515"/>
                  </a:cubicBezTo>
                  <a:cubicBezTo>
                    <a:pt x="45" y="509"/>
                    <a:pt x="28" y="515"/>
                    <a:pt x="22" y="504"/>
                  </a:cubicBezTo>
                  <a:cubicBezTo>
                    <a:pt x="17" y="498"/>
                    <a:pt x="22" y="482"/>
                    <a:pt x="11" y="482"/>
                  </a:cubicBezTo>
                  <a:cubicBezTo>
                    <a:pt x="6" y="476"/>
                    <a:pt x="0" y="476"/>
                    <a:pt x="0" y="476"/>
                  </a:cubicBezTo>
                  <a:lnTo>
                    <a:pt x="0" y="476"/>
                  </a:lnTo>
                  <a:cubicBezTo>
                    <a:pt x="0" y="437"/>
                    <a:pt x="0" y="410"/>
                    <a:pt x="28" y="38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ABBA238B-7D15-9F43-ABE8-AA4199B7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3914" y="3867151"/>
              <a:ext cx="412723" cy="479425"/>
            </a:xfrm>
            <a:custGeom>
              <a:avLst/>
              <a:gdLst>
                <a:gd name="T0" fmla="*/ 499 w 1148"/>
                <a:gd name="T1" fmla="*/ 1246 h 1330"/>
                <a:gd name="T2" fmla="*/ 443 w 1148"/>
                <a:gd name="T3" fmla="*/ 1262 h 1330"/>
                <a:gd name="T4" fmla="*/ 515 w 1148"/>
                <a:gd name="T5" fmla="*/ 1329 h 1330"/>
                <a:gd name="T6" fmla="*/ 570 w 1148"/>
                <a:gd name="T7" fmla="*/ 1301 h 1330"/>
                <a:gd name="T8" fmla="*/ 526 w 1148"/>
                <a:gd name="T9" fmla="*/ 1273 h 1330"/>
                <a:gd name="T10" fmla="*/ 1147 w 1148"/>
                <a:gd name="T11" fmla="*/ 1013 h 1330"/>
                <a:gd name="T12" fmla="*/ 1119 w 1148"/>
                <a:gd name="T13" fmla="*/ 1107 h 1330"/>
                <a:gd name="T14" fmla="*/ 1092 w 1148"/>
                <a:gd name="T15" fmla="*/ 1102 h 1330"/>
                <a:gd name="T16" fmla="*/ 1003 w 1148"/>
                <a:gd name="T17" fmla="*/ 1068 h 1330"/>
                <a:gd name="T18" fmla="*/ 964 w 1148"/>
                <a:gd name="T19" fmla="*/ 1030 h 1330"/>
                <a:gd name="T20" fmla="*/ 859 w 1148"/>
                <a:gd name="T21" fmla="*/ 930 h 1330"/>
                <a:gd name="T22" fmla="*/ 765 w 1148"/>
                <a:gd name="T23" fmla="*/ 863 h 1330"/>
                <a:gd name="T24" fmla="*/ 587 w 1148"/>
                <a:gd name="T25" fmla="*/ 730 h 1330"/>
                <a:gd name="T26" fmla="*/ 521 w 1148"/>
                <a:gd name="T27" fmla="*/ 675 h 1330"/>
                <a:gd name="T28" fmla="*/ 509 w 1148"/>
                <a:gd name="T29" fmla="*/ 592 h 1330"/>
                <a:gd name="T30" fmla="*/ 371 w 1148"/>
                <a:gd name="T31" fmla="*/ 481 h 1330"/>
                <a:gd name="T32" fmla="*/ 116 w 1148"/>
                <a:gd name="T33" fmla="*/ 171 h 1330"/>
                <a:gd name="T34" fmla="*/ 0 w 1148"/>
                <a:gd name="T35" fmla="*/ 99 h 1330"/>
                <a:gd name="T36" fmla="*/ 72 w 1148"/>
                <a:gd name="T37" fmla="*/ 33 h 1330"/>
                <a:gd name="T38" fmla="*/ 171 w 1148"/>
                <a:gd name="T39" fmla="*/ 0 h 1330"/>
                <a:gd name="T40" fmla="*/ 299 w 1148"/>
                <a:gd name="T41" fmla="*/ 121 h 1330"/>
                <a:gd name="T42" fmla="*/ 404 w 1148"/>
                <a:gd name="T43" fmla="*/ 193 h 1330"/>
                <a:gd name="T44" fmla="*/ 521 w 1148"/>
                <a:gd name="T45" fmla="*/ 198 h 1330"/>
                <a:gd name="T46" fmla="*/ 515 w 1148"/>
                <a:gd name="T47" fmla="*/ 287 h 1330"/>
                <a:gd name="T48" fmla="*/ 637 w 1148"/>
                <a:gd name="T49" fmla="*/ 381 h 1330"/>
                <a:gd name="T50" fmla="*/ 753 w 1148"/>
                <a:gd name="T51" fmla="*/ 442 h 1330"/>
                <a:gd name="T52" fmla="*/ 759 w 1148"/>
                <a:gd name="T53" fmla="*/ 597 h 1330"/>
                <a:gd name="T54" fmla="*/ 715 w 1148"/>
                <a:gd name="T55" fmla="*/ 653 h 1330"/>
                <a:gd name="T56" fmla="*/ 765 w 1148"/>
                <a:gd name="T57" fmla="*/ 692 h 1330"/>
                <a:gd name="T58" fmla="*/ 864 w 1148"/>
                <a:gd name="T59" fmla="*/ 758 h 1330"/>
                <a:gd name="T60" fmla="*/ 914 w 1148"/>
                <a:gd name="T61" fmla="*/ 825 h 1330"/>
                <a:gd name="T62" fmla="*/ 1047 w 1148"/>
                <a:gd name="T63" fmla="*/ 852 h 1330"/>
                <a:gd name="T64" fmla="*/ 1147 w 1148"/>
                <a:gd name="T65" fmla="*/ 1013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8" h="1330">
                  <a:moveTo>
                    <a:pt x="499" y="1246"/>
                  </a:moveTo>
                  <a:lnTo>
                    <a:pt x="499" y="1246"/>
                  </a:lnTo>
                  <a:cubicBezTo>
                    <a:pt x="487" y="1246"/>
                    <a:pt x="482" y="1240"/>
                    <a:pt x="471" y="1240"/>
                  </a:cubicBezTo>
                  <a:cubicBezTo>
                    <a:pt x="460" y="1240"/>
                    <a:pt x="454" y="1251"/>
                    <a:pt x="443" y="1262"/>
                  </a:cubicBezTo>
                  <a:cubicBezTo>
                    <a:pt x="460" y="1273"/>
                    <a:pt x="476" y="1279"/>
                    <a:pt x="487" y="1296"/>
                  </a:cubicBezTo>
                  <a:cubicBezTo>
                    <a:pt x="499" y="1307"/>
                    <a:pt x="499" y="1329"/>
                    <a:pt x="515" y="1329"/>
                  </a:cubicBezTo>
                  <a:cubicBezTo>
                    <a:pt x="521" y="1329"/>
                    <a:pt x="521" y="1323"/>
                    <a:pt x="532" y="1323"/>
                  </a:cubicBezTo>
                  <a:cubicBezTo>
                    <a:pt x="548" y="1318"/>
                    <a:pt x="570" y="1318"/>
                    <a:pt x="570" y="1301"/>
                  </a:cubicBezTo>
                  <a:cubicBezTo>
                    <a:pt x="570" y="1279"/>
                    <a:pt x="570" y="1279"/>
                    <a:pt x="570" y="1279"/>
                  </a:cubicBezTo>
                  <a:cubicBezTo>
                    <a:pt x="554" y="1273"/>
                    <a:pt x="543" y="1279"/>
                    <a:pt x="526" y="1273"/>
                  </a:cubicBezTo>
                  <a:cubicBezTo>
                    <a:pt x="515" y="1268"/>
                    <a:pt x="504" y="1251"/>
                    <a:pt x="499" y="1246"/>
                  </a:cubicBezTo>
                  <a:close/>
                  <a:moveTo>
                    <a:pt x="1147" y="1013"/>
                  </a:moveTo>
                  <a:lnTo>
                    <a:pt x="1147" y="1013"/>
                  </a:lnTo>
                  <a:cubicBezTo>
                    <a:pt x="1119" y="1041"/>
                    <a:pt x="1119" y="1068"/>
                    <a:pt x="1119" y="1107"/>
                  </a:cubicBezTo>
                  <a:lnTo>
                    <a:pt x="1119" y="1107"/>
                  </a:lnTo>
                  <a:cubicBezTo>
                    <a:pt x="1108" y="1107"/>
                    <a:pt x="1102" y="1107"/>
                    <a:pt x="1092" y="1102"/>
                  </a:cubicBezTo>
                  <a:cubicBezTo>
                    <a:pt x="1075" y="1091"/>
                    <a:pt x="1069" y="1080"/>
                    <a:pt x="1053" y="1080"/>
                  </a:cubicBezTo>
                  <a:cubicBezTo>
                    <a:pt x="1031" y="1074"/>
                    <a:pt x="1014" y="1085"/>
                    <a:pt x="1003" y="1068"/>
                  </a:cubicBezTo>
                  <a:cubicBezTo>
                    <a:pt x="997" y="1057"/>
                    <a:pt x="997" y="1046"/>
                    <a:pt x="992" y="1041"/>
                  </a:cubicBezTo>
                  <a:cubicBezTo>
                    <a:pt x="981" y="1035"/>
                    <a:pt x="969" y="1035"/>
                    <a:pt x="964" y="1030"/>
                  </a:cubicBezTo>
                  <a:cubicBezTo>
                    <a:pt x="959" y="1013"/>
                    <a:pt x="959" y="1002"/>
                    <a:pt x="942" y="991"/>
                  </a:cubicBezTo>
                  <a:cubicBezTo>
                    <a:pt x="908" y="969"/>
                    <a:pt x="898" y="947"/>
                    <a:pt x="859" y="930"/>
                  </a:cubicBezTo>
                  <a:cubicBezTo>
                    <a:pt x="831" y="913"/>
                    <a:pt x="803" y="919"/>
                    <a:pt x="781" y="897"/>
                  </a:cubicBezTo>
                  <a:cubicBezTo>
                    <a:pt x="775" y="886"/>
                    <a:pt x="775" y="874"/>
                    <a:pt x="765" y="863"/>
                  </a:cubicBezTo>
                  <a:cubicBezTo>
                    <a:pt x="753" y="847"/>
                    <a:pt x="737" y="841"/>
                    <a:pt x="720" y="830"/>
                  </a:cubicBezTo>
                  <a:cubicBezTo>
                    <a:pt x="665" y="791"/>
                    <a:pt x="637" y="769"/>
                    <a:pt x="587" y="730"/>
                  </a:cubicBezTo>
                  <a:cubicBezTo>
                    <a:pt x="560" y="714"/>
                    <a:pt x="548" y="692"/>
                    <a:pt x="521" y="675"/>
                  </a:cubicBezTo>
                  <a:lnTo>
                    <a:pt x="521" y="675"/>
                  </a:lnTo>
                  <a:cubicBezTo>
                    <a:pt x="521" y="664"/>
                    <a:pt x="532" y="658"/>
                    <a:pt x="532" y="653"/>
                  </a:cubicBezTo>
                  <a:cubicBezTo>
                    <a:pt x="532" y="625"/>
                    <a:pt x="515" y="614"/>
                    <a:pt x="509" y="592"/>
                  </a:cubicBezTo>
                  <a:cubicBezTo>
                    <a:pt x="499" y="570"/>
                    <a:pt x="493" y="548"/>
                    <a:pt x="471" y="525"/>
                  </a:cubicBezTo>
                  <a:cubicBezTo>
                    <a:pt x="437" y="503"/>
                    <a:pt x="410" y="498"/>
                    <a:pt x="371" y="481"/>
                  </a:cubicBezTo>
                  <a:cubicBezTo>
                    <a:pt x="304" y="453"/>
                    <a:pt x="282" y="414"/>
                    <a:pt x="238" y="359"/>
                  </a:cubicBezTo>
                  <a:cubicBezTo>
                    <a:pt x="177" y="298"/>
                    <a:pt x="177" y="232"/>
                    <a:pt x="116" y="171"/>
                  </a:cubicBezTo>
                  <a:cubicBezTo>
                    <a:pt x="94" y="149"/>
                    <a:pt x="72" y="154"/>
                    <a:pt x="50" y="137"/>
                  </a:cubicBezTo>
                  <a:cubicBezTo>
                    <a:pt x="28" y="126"/>
                    <a:pt x="11" y="110"/>
                    <a:pt x="0" y="99"/>
                  </a:cubicBezTo>
                  <a:lnTo>
                    <a:pt x="0" y="99"/>
                  </a:lnTo>
                  <a:cubicBezTo>
                    <a:pt x="5" y="55"/>
                    <a:pt x="33" y="44"/>
                    <a:pt x="72" y="33"/>
                  </a:cubicBezTo>
                  <a:cubicBezTo>
                    <a:pt x="110" y="22"/>
                    <a:pt x="133" y="17"/>
                    <a:pt x="171" y="0"/>
                  </a:cubicBezTo>
                  <a:lnTo>
                    <a:pt x="171" y="0"/>
                  </a:lnTo>
                  <a:cubicBezTo>
                    <a:pt x="183" y="17"/>
                    <a:pt x="194" y="22"/>
                    <a:pt x="210" y="33"/>
                  </a:cubicBezTo>
                  <a:cubicBezTo>
                    <a:pt x="243" y="65"/>
                    <a:pt x="260" y="88"/>
                    <a:pt x="299" y="121"/>
                  </a:cubicBezTo>
                  <a:cubicBezTo>
                    <a:pt x="321" y="143"/>
                    <a:pt x="327" y="171"/>
                    <a:pt x="360" y="182"/>
                  </a:cubicBezTo>
                  <a:cubicBezTo>
                    <a:pt x="376" y="187"/>
                    <a:pt x="388" y="187"/>
                    <a:pt x="404" y="193"/>
                  </a:cubicBezTo>
                  <a:cubicBezTo>
                    <a:pt x="432" y="198"/>
                    <a:pt x="443" y="209"/>
                    <a:pt x="471" y="209"/>
                  </a:cubicBezTo>
                  <a:cubicBezTo>
                    <a:pt x="493" y="209"/>
                    <a:pt x="499" y="209"/>
                    <a:pt x="521" y="198"/>
                  </a:cubicBezTo>
                  <a:lnTo>
                    <a:pt x="521" y="198"/>
                  </a:lnTo>
                  <a:cubicBezTo>
                    <a:pt x="515" y="232"/>
                    <a:pt x="515" y="254"/>
                    <a:pt x="515" y="287"/>
                  </a:cubicBezTo>
                  <a:cubicBezTo>
                    <a:pt x="548" y="320"/>
                    <a:pt x="587" y="298"/>
                    <a:pt x="620" y="320"/>
                  </a:cubicBezTo>
                  <a:cubicBezTo>
                    <a:pt x="642" y="331"/>
                    <a:pt x="626" y="359"/>
                    <a:pt x="637" y="381"/>
                  </a:cubicBezTo>
                  <a:cubicBezTo>
                    <a:pt x="637" y="398"/>
                    <a:pt x="648" y="403"/>
                    <a:pt x="665" y="409"/>
                  </a:cubicBezTo>
                  <a:cubicBezTo>
                    <a:pt x="693" y="431"/>
                    <a:pt x="715" y="442"/>
                    <a:pt x="753" y="442"/>
                  </a:cubicBezTo>
                  <a:cubicBezTo>
                    <a:pt x="792" y="448"/>
                    <a:pt x="842" y="453"/>
                    <a:pt x="842" y="492"/>
                  </a:cubicBezTo>
                  <a:cubicBezTo>
                    <a:pt x="842" y="548"/>
                    <a:pt x="798" y="564"/>
                    <a:pt x="759" y="597"/>
                  </a:cubicBezTo>
                  <a:cubicBezTo>
                    <a:pt x="737" y="614"/>
                    <a:pt x="709" y="614"/>
                    <a:pt x="709" y="636"/>
                  </a:cubicBezTo>
                  <a:cubicBezTo>
                    <a:pt x="709" y="642"/>
                    <a:pt x="715" y="647"/>
                    <a:pt x="715" y="653"/>
                  </a:cubicBezTo>
                  <a:cubicBezTo>
                    <a:pt x="720" y="664"/>
                    <a:pt x="715" y="675"/>
                    <a:pt x="726" y="681"/>
                  </a:cubicBezTo>
                  <a:cubicBezTo>
                    <a:pt x="737" y="692"/>
                    <a:pt x="748" y="686"/>
                    <a:pt x="765" y="692"/>
                  </a:cubicBezTo>
                  <a:cubicBezTo>
                    <a:pt x="787" y="692"/>
                    <a:pt x="798" y="703"/>
                    <a:pt x="820" y="719"/>
                  </a:cubicBezTo>
                  <a:cubicBezTo>
                    <a:pt x="842" y="730"/>
                    <a:pt x="853" y="736"/>
                    <a:pt x="864" y="758"/>
                  </a:cubicBezTo>
                  <a:cubicBezTo>
                    <a:pt x="875" y="775"/>
                    <a:pt x="864" y="791"/>
                    <a:pt x="875" y="808"/>
                  </a:cubicBezTo>
                  <a:cubicBezTo>
                    <a:pt x="881" y="819"/>
                    <a:pt x="898" y="825"/>
                    <a:pt x="914" y="825"/>
                  </a:cubicBezTo>
                  <a:cubicBezTo>
                    <a:pt x="981" y="825"/>
                    <a:pt x="981" y="825"/>
                    <a:pt x="981" y="825"/>
                  </a:cubicBezTo>
                  <a:cubicBezTo>
                    <a:pt x="1008" y="825"/>
                    <a:pt x="1025" y="841"/>
                    <a:pt x="1047" y="852"/>
                  </a:cubicBezTo>
                  <a:cubicBezTo>
                    <a:pt x="1097" y="880"/>
                    <a:pt x="1113" y="913"/>
                    <a:pt x="1130" y="969"/>
                  </a:cubicBezTo>
                  <a:cubicBezTo>
                    <a:pt x="1141" y="985"/>
                    <a:pt x="1147" y="996"/>
                    <a:pt x="1147" y="101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22">
              <a:extLst>
                <a:ext uri="{FF2B5EF4-FFF2-40B4-BE49-F238E27FC236}">
                  <a16:creationId xmlns:a16="http://schemas.microsoft.com/office/drawing/2014/main" id="{7FEEE1D6-C005-404A-BAF6-96B19587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1410" y="3729038"/>
              <a:ext cx="488918" cy="285750"/>
            </a:xfrm>
            <a:custGeom>
              <a:avLst/>
              <a:gdLst>
                <a:gd name="T0" fmla="*/ 1185 w 1358"/>
                <a:gd name="T1" fmla="*/ 458 h 792"/>
                <a:gd name="T2" fmla="*/ 1152 w 1358"/>
                <a:gd name="T3" fmla="*/ 464 h 792"/>
                <a:gd name="T4" fmla="*/ 1080 w 1358"/>
                <a:gd name="T5" fmla="*/ 536 h 792"/>
                <a:gd name="T6" fmla="*/ 1075 w 1358"/>
                <a:gd name="T7" fmla="*/ 619 h 792"/>
                <a:gd name="T8" fmla="*/ 1075 w 1358"/>
                <a:gd name="T9" fmla="*/ 686 h 792"/>
                <a:gd name="T10" fmla="*/ 1091 w 1358"/>
                <a:gd name="T11" fmla="*/ 741 h 792"/>
                <a:gd name="T12" fmla="*/ 1169 w 1358"/>
                <a:gd name="T13" fmla="*/ 719 h 792"/>
                <a:gd name="T14" fmla="*/ 1236 w 1358"/>
                <a:gd name="T15" fmla="*/ 724 h 792"/>
                <a:gd name="T16" fmla="*/ 1318 w 1358"/>
                <a:gd name="T17" fmla="*/ 686 h 792"/>
                <a:gd name="T18" fmla="*/ 1357 w 1358"/>
                <a:gd name="T19" fmla="*/ 580 h 792"/>
                <a:gd name="T20" fmla="*/ 1269 w 1358"/>
                <a:gd name="T21" fmla="*/ 492 h 792"/>
                <a:gd name="T22" fmla="*/ 1224 w 1358"/>
                <a:gd name="T23" fmla="*/ 464 h 792"/>
                <a:gd name="T24" fmla="*/ 1185 w 1358"/>
                <a:gd name="T25" fmla="*/ 458 h 792"/>
                <a:gd name="T26" fmla="*/ 260 w 1358"/>
                <a:gd name="T27" fmla="*/ 27 h 792"/>
                <a:gd name="T28" fmla="*/ 277 w 1358"/>
                <a:gd name="T29" fmla="*/ 83 h 792"/>
                <a:gd name="T30" fmla="*/ 277 w 1358"/>
                <a:gd name="T31" fmla="*/ 133 h 792"/>
                <a:gd name="T32" fmla="*/ 249 w 1358"/>
                <a:gd name="T33" fmla="*/ 94 h 792"/>
                <a:gd name="T34" fmla="*/ 232 w 1358"/>
                <a:gd name="T35" fmla="*/ 60 h 792"/>
                <a:gd name="T36" fmla="*/ 194 w 1358"/>
                <a:gd name="T37" fmla="*/ 38 h 792"/>
                <a:gd name="T38" fmla="*/ 121 w 1358"/>
                <a:gd name="T39" fmla="*/ 138 h 792"/>
                <a:gd name="T40" fmla="*/ 55 w 1358"/>
                <a:gd name="T41" fmla="*/ 199 h 792"/>
                <a:gd name="T42" fmla="*/ 33 w 1358"/>
                <a:gd name="T43" fmla="*/ 260 h 792"/>
                <a:gd name="T44" fmla="*/ 83 w 1358"/>
                <a:gd name="T45" fmla="*/ 277 h 792"/>
                <a:gd name="T46" fmla="*/ 194 w 1358"/>
                <a:gd name="T47" fmla="*/ 265 h 792"/>
                <a:gd name="T48" fmla="*/ 315 w 1358"/>
                <a:gd name="T49" fmla="*/ 404 h 792"/>
                <a:gd name="T50" fmla="*/ 349 w 1358"/>
                <a:gd name="T51" fmla="*/ 503 h 792"/>
                <a:gd name="T52" fmla="*/ 438 w 1358"/>
                <a:gd name="T53" fmla="*/ 630 h 792"/>
                <a:gd name="T54" fmla="*/ 593 w 1358"/>
                <a:gd name="T55" fmla="*/ 724 h 792"/>
                <a:gd name="T56" fmla="*/ 659 w 1358"/>
                <a:gd name="T57" fmla="*/ 614 h 792"/>
                <a:gd name="T58" fmla="*/ 681 w 1358"/>
                <a:gd name="T59" fmla="*/ 519 h 792"/>
                <a:gd name="T60" fmla="*/ 631 w 1358"/>
                <a:gd name="T61" fmla="*/ 442 h 792"/>
                <a:gd name="T62" fmla="*/ 520 w 1358"/>
                <a:gd name="T63" fmla="*/ 415 h 792"/>
                <a:gd name="T64" fmla="*/ 426 w 1358"/>
                <a:gd name="T65" fmla="*/ 188 h 792"/>
                <a:gd name="T66" fmla="*/ 399 w 1358"/>
                <a:gd name="T67" fmla="*/ 72 h 792"/>
                <a:gd name="T68" fmla="*/ 360 w 1358"/>
                <a:gd name="T69" fmla="*/ 22 h 792"/>
                <a:gd name="T70" fmla="*/ 327 w 1358"/>
                <a:gd name="T71" fmla="*/ 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8" h="792">
                  <a:moveTo>
                    <a:pt x="1185" y="458"/>
                  </a:moveTo>
                  <a:lnTo>
                    <a:pt x="1185" y="458"/>
                  </a:lnTo>
                  <a:cubicBezTo>
                    <a:pt x="1185" y="458"/>
                    <a:pt x="1180" y="458"/>
                    <a:pt x="1174" y="458"/>
                  </a:cubicBezTo>
                  <a:cubicBezTo>
                    <a:pt x="1169" y="458"/>
                    <a:pt x="1163" y="464"/>
                    <a:pt x="1152" y="464"/>
                  </a:cubicBezTo>
                  <a:cubicBezTo>
                    <a:pt x="1108" y="464"/>
                    <a:pt x="1108" y="464"/>
                    <a:pt x="1108" y="464"/>
                  </a:cubicBezTo>
                  <a:cubicBezTo>
                    <a:pt x="1075" y="464"/>
                    <a:pt x="1097" y="514"/>
                    <a:pt x="1080" y="536"/>
                  </a:cubicBezTo>
                  <a:cubicBezTo>
                    <a:pt x="1069" y="564"/>
                    <a:pt x="1069" y="580"/>
                    <a:pt x="1058" y="608"/>
                  </a:cubicBezTo>
                  <a:cubicBezTo>
                    <a:pt x="1064" y="608"/>
                    <a:pt x="1075" y="614"/>
                    <a:pt x="1075" y="619"/>
                  </a:cubicBezTo>
                  <a:cubicBezTo>
                    <a:pt x="1075" y="636"/>
                    <a:pt x="1064" y="647"/>
                    <a:pt x="1064" y="664"/>
                  </a:cubicBezTo>
                  <a:cubicBezTo>
                    <a:pt x="1064" y="675"/>
                    <a:pt x="1075" y="675"/>
                    <a:pt x="1075" y="686"/>
                  </a:cubicBezTo>
                  <a:cubicBezTo>
                    <a:pt x="1080" y="702"/>
                    <a:pt x="1075" y="708"/>
                    <a:pt x="1075" y="724"/>
                  </a:cubicBezTo>
                  <a:cubicBezTo>
                    <a:pt x="1075" y="736"/>
                    <a:pt x="1080" y="741"/>
                    <a:pt x="1091" y="741"/>
                  </a:cubicBezTo>
                  <a:cubicBezTo>
                    <a:pt x="1108" y="741"/>
                    <a:pt x="1119" y="736"/>
                    <a:pt x="1136" y="730"/>
                  </a:cubicBezTo>
                  <a:cubicBezTo>
                    <a:pt x="1152" y="724"/>
                    <a:pt x="1163" y="730"/>
                    <a:pt x="1169" y="719"/>
                  </a:cubicBezTo>
                  <a:cubicBezTo>
                    <a:pt x="1191" y="664"/>
                    <a:pt x="1169" y="669"/>
                    <a:pt x="1219" y="713"/>
                  </a:cubicBezTo>
                  <a:cubicBezTo>
                    <a:pt x="1224" y="719"/>
                    <a:pt x="1230" y="719"/>
                    <a:pt x="1236" y="724"/>
                  </a:cubicBezTo>
                  <a:cubicBezTo>
                    <a:pt x="1252" y="791"/>
                    <a:pt x="1236" y="741"/>
                    <a:pt x="1274" y="730"/>
                  </a:cubicBezTo>
                  <a:cubicBezTo>
                    <a:pt x="1296" y="724"/>
                    <a:pt x="1318" y="713"/>
                    <a:pt x="1318" y="686"/>
                  </a:cubicBezTo>
                  <a:cubicBezTo>
                    <a:pt x="1318" y="675"/>
                    <a:pt x="1335" y="675"/>
                    <a:pt x="1341" y="658"/>
                  </a:cubicBezTo>
                  <a:cubicBezTo>
                    <a:pt x="1352" y="630"/>
                    <a:pt x="1357" y="614"/>
                    <a:pt x="1357" y="580"/>
                  </a:cubicBezTo>
                  <a:cubicBezTo>
                    <a:pt x="1357" y="553"/>
                    <a:pt x="1330" y="542"/>
                    <a:pt x="1302" y="525"/>
                  </a:cubicBezTo>
                  <a:cubicBezTo>
                    <a:pt x="1291" y="514"/>
                    <a:pt x="1291" y="492"/>
                    <a:pt x="1269" y="492"/>
                  </a:cubicBezTo>
                  <a:cubicBezTo>
                    <a:pt x="1263" y="492"/>
                    <a:pt x="1258" y="492"/>
                    <a:pt x="1252" y="497"/>
                  </a:cubicBezTo>
                  <a:cubicBezTo>
                    <a:pt x="1246" y="481"/>
                    <a:pt x="1241" y="464"/>
                    <a:pt x="1224" y="464"/>
                  </a:cubicBezTo>
                  <a:cubicBezTo>
                    <a:pt x="1213" y="464"/>
                    <a:pt x="1208" y="470"/>
                    <a:pt x="1197" y="470"/>
                  </a:cubicBezTo>
                  <a:cubicBezTo>
                    <a:pt x="1197" y="470"/>
                    <a:pt x="1191" y="458"/>
                    <a:pt x="1185" y="458"/>
                  </a:cubicBezTo>
                  <a:close/>
                  <a:moveTo>
                    <a:pt x="260" y="27"/>
                  </a:moveTo>
                  <a:lnTo>
                    <a:pt x="260" y="27"/>
                  </a:lnTo>
                  <a:cubicBezTo>
                    <a:pt x="266" y="38"/>
                    <a:pt x="277" y="44"/>
                    <a:pt x="277" y="49"/>
                  </a:cubicBezTo>
                  <a:cubicBezTo>
                    <a:pt x="277" y="60"/>
                    <a:pt x="277" y="72"/>
                    <a:pt x="277" y="83"/>
                  </a:cubicBezTo>
                  <a:cubicBezTo>
                    <a:pt x="282" y="99"/>
                    <a:pt x="288" y="110"/>
                    <a:pt x="293" y="133"/>
                  </a:cubicBezTo>
                  <a:cubicBezTo>
                    <a:pt x="277" y="133"/>
                    <a:pt x="277" y="133"/>
                    <a:pt x="277" y="133"/>
                  </a:cubicBezTo>
                  <a:cubicBezTo>
                    <a:pt x="266" y="133"/>
                    <a:pt x="260" y="121"/>
                    <a:pt x="249" y="116"/>
                  </a:cubicBezTo>
                  <a:cubicBezTo>
                    <a:pt x="249" y="110"/>
                    <a:pt x="249" y="105"/>
                    <a:pt x="249" y="94"/>
                  </a:cubicBezTo>
                  <a:cubicBezTo>
                    <a:pt x="249" y="88"/>
                    <a:pt x="254" y="88"/>
                    <a:pt x="254" y="83"/>
                  </a:cubicBezTo>
                  <a:cubicBezTo>
                    <a:pt x="254" y="72"/>
                    <a:pt x="238" y="72"/>
                    <a:pt x="232" y="60"/>
                  </a:cubicBezTo>
                  <a:cubicBezTo>
                    <a:pt x="221" y="49"/>
                    <a:pt x="227" y="33"/>
                    <a:pt x="210" y="33"/>
                  </a:cubicBezTo>
                  <a:cubicBezTo>
                    <a:pt x="205" y="33"/>
                    <a:pt x="199" y="38"/>
                    <a:pt x="194" y="38"/>
                  </a:cubicBezTo>
                  <a:cubicBezTo>
                    <a:pt x="155" y="49"/>
                    <a:pt x="110" y="66"/>
                    <a:pt x="110" y="105"/>
                  </a:cubicBezTo>
                  <a:cubicBezTo>
                    <a:pt x="110" y="121"/>
                    <a:pt x="121" y="121"/>
                    <a:pt x="121" y="138"/>
                  </a:cubicBezTo>
                  <a:cubicBezTo>
                    <a:pt x="121" y="155"/>
                    <a:pt x="105" y="160"/>
                    <a:pt x="88" y="171"/>
                  </a:cubicBezTo>
                  <a:cubicBezTo>
                    <a:pt x="72" y="182"/>
                    <a:pt x="66" y="188"/>
                    <a:pt x="55" y="199"/>
                  </a:cubicBezTo>
                  <a:cubicBezTo>
                    <a:pt x="33" y="210"/>
                    <a:pt x="0" y="216"/>
                    <a:pt x="0" y="243"/>
                  </a:cubicBezTo>
                  <a:cubicBezTo>
                    <a:pt x="0" y="254"/>
                    <a:pt x="22" y="260"/>
                    <a:pt x="33" y="260"/>
                  </a:cubicBezTo>
                  <a:cubicBezTo>
                    <a:pt x="44" y="260"/>
                    <a:pt x="49" y="254"/>
                    <a:pt x="61" y="254"/>
                  </a:cubicBezTo>
                  <a:cubicBezTo>
                    <a:pt x="72" y="260"/>
                    <a:pt x="72" y="271"/>
                    <a:pt x="83" y="277"/>
                  </a:cubicBezTo>
                  <a:cubicBezTo>
                    <a:pt x="105" y="288"/>
                    <a:pt x="121" y="282"/>
                    <a:pt x="149" y="282"/>
                  </a:cubicBezTo>
                  <a:cubicBezTo>
                    <a:pt x="166" y="282"/>
                    <a:pt x="177" y="265"/>
                    <a:pt x="194" y="265"/>
                  </a:cubicBezTo>
                  <a:cubicBezTo>
                    <a:pt x="243" y="265"/>
                    <a:pt x="288" y="288"/>
                    <a:pt x="299" y="338"/>
                  </a:cubicBezTo>
                  <a:cubicBezTo>
                    <a:pt x="305" y="360"/>
                    <a:pt x="299" y="387"/>
                    <a:pt x="315" y="404"/>
                  </a:cubicBezTo>
                  <a:cubicBezTo>
                    <a:pt x="332" y="421"/>
                    <a:pt x="360" y="426"/>
                    <a:pt x="360" y="447"/>
                  </a:cubicBezTo>
                  <a:cubicBezTo>
                    <a:pt x="349" y="503"/>
                    <a:pt x="349" y="503"/>
                    <a:pt x="349" y="503"/>
                  </a:cubicBezTo>
                  <a:cubicBezTo>
                    <a:pt x="365" y="531"/>
                    <a:pt x="365" y="553"/>
                    <a:pt x="376" y="580"/>
                  </a:cubicBezTo>
                  <a:cubicBezTo>
                    <a:pt x="393" y="608"/>
                    <a:pt x="415" y="614"/>
                    <a:pt x="438" y="630"/>
                  </a:cubicBezTo>
                  <a:cubicBezTo>
                    <a:pt x="476" y="658"/>
                    <a:pt x="498" y="680"/>
                    <a:pt x="543" y="697"/>
                  </a:cubicBezTo>
                  <a:cubicBezTo>
                    <a:pt x="565" y="702"/>
                    <a:pt x="571" y="724"/>
                    <a:pt x="593" y="724"/>
                  </a:cubicBezTo>
                  <a:cubicBezTo>
                    <a:pt x="615" y="724"/>
                    <a:pt x="615" y="697"/>
                    <a:pt x="626" y="680"/>
                  </a:cubicBezTo>
                  <a:cubicBezTo>
                    <a:pt x="642" y="658"/>
                    <a:pt x="659" y="641"/>
                    <a:pt x="659" y="614"/>
                  </a:cubicBezTo>
                  <a:cubicBezTo>
                    <a:pt x="659" y="558"/>
                    <a:pt x="659" y="558"/>
                    <a:pt x="659" y="558"/>
                  </a:cubicBezTo>
                  <a:cubicBezTo>
                    <a:pt x="659" y="542"/>
                    <a:pt x="670" y="531"/>
                    <a:pt x="681" y="519"/>
                  </a:cubicBezTo>
                  <a:cubicBezTo>
                    <a:pt x="704" y="492"/>
                    <a:pt x="748" y="464"/>
                    <a:pt x="692" y="464"/>
                  </a:cubicBezTo>
                  <a:cubicBezTo>
                    <a:pt x="665" y="464"/>
                    <a:pt x="653" y="447"/>
                    <a:pt x="631" y="442"/>
                  </a:cubicBezTo>
                  <a:cubicBezTo>
                    <a:pt x="598" y="442"/>
                    <a:pt x="576" y="437"/>
                    <a:pt x="548" y="426"/>
                  </a:cubicBezTo>
                  <a:cubicBezTo>
                    <a:pt x="537" y="421"/>
                    <a:pt x="526" y="421"/>
                    <a:pt x="520" y="415"/>
                  </a:cubicBezTo>
                  <a:cubicBezTo>
                    <a:pt x="482" y="354"/>
                    <a:pt x="476" y="310"/>
                    <a:pt x="448" y="243"/>
                  </a:cubicBezTo>
                  <a:cubicBezTo>
                    <a:pt x="443" y="221"/>
                    <a:pt x="432" y="210"/>
                    <a:pt x="426" y="188"/>
                  </a:cubicBezTo>
                  <a:cubicBezTo>
                    <a:pt x="415" y="160"/>
                    <a:pt x="421" y="144"/>
                    <a:pt x="421" y="121"/>
                  </a:cubicBezTo>
                  <a:cubicBezTo>
                    <a:pt x="415" y="99"/>
                    <a:pt x="410" y="94"/>
                    <a:pt x="399" y="72"/>
                  </a:cubicBezTo>
                  <a:cubicBezTo>
                    <a:pt x="393" y="60"/>
                    <a:pt x="393" y="49"/>
                    <a:pt x="387" y="38"/>
                  </a:cubicBezTo>
                  <a:cubicBezTo>
                    <a:pt x="382" y="27"/>
                    <a:pt x="365" y="27"/>
                    <a:pt x="360" y="22"/>
                  </a:cubicBezTo>
                  <a:cubicBezTo>
                    <a:pt x="354" y="16"/>
                    <a:pt x="354" y="11"/>
                    <a:pt x="349" y="5"/>
                  </a:cubicBezTo>
                  <a:cubicBezTo>
                    <a:pt x="343" y="0"/>
                    <a:pt x="332" y="11"/>
                    <a:pt x="327" y="22"/>
                  </a:cubicBezTo>
                  <a:cubicBezTo>
                    <a:pt x="305" y="33"/>
                    <a:pt x="288" y="27"/>
                    <a:pt x="260" y="2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23">
              <a:extLst>
                <a:ext uri="{FF2B5EF4-FFF2-40B4-BE49-F238E27FC236}">
                  <a16:creationId xmlns:a16="http://schemas.microsoft.com/office/drawing/2014/main" id="{8CDBFAA7-2747-1C49-AD30-83E0CABF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052" y="3781425"/>
              <a:ext cx="574638" cy="482600"/>
            </a:xfrm>
            <a:custGeom>
              <a:avLst/>
              <a:gdLst>
                <a:gd name="T0" fmla="*/ 632 w 1597"/>
                <a:gd name="T1" fmla="*/ 1251 h 1341"/>
                <a:gd name="T2" fmla="*/ 737 w 1597"/>
                <a:gd name="T3" fmla="*/ 1340 h 1341"/>
                <a:gd name="T4" fmla="*/ 843 w 1597"/>
                <a:gd name="T5" fmla="*/ 1329 h 1341"/>
                <a:gd name="T6" fmla="*/ 909 w 1597"/>
                <a:gd name="T7" fmla="*/ 1124 h 1341"/>
                <a:gd name="T8" fmla="*/ 1070 w 1597"/>
                <a:gd name="T9" fmla="*/ 1068 h 1341"/>
                <a:gd name="T10" fmla="*/ 1286 w 1597"/>
                <a:gd name="T11" fmla="*/ 902 h 1341"/>
                <a:gd name="T12" fmla="*/ 1369 w 1597"/>
                <a:gd name="T13" fmla="*/ 869 h 1341"/>
                <a:gd name="T14" fmla="*/ 1518 w 1597"/>
                <a:gd name="T15" fmla="*/ 1018 h 1341"/>
                <a:gd name="T16" fmla="*/ 1518 w 1597"/>
                <a:gd name="T17" fmla="*/ 1007 h 1341"/>
                <a:gd name="T18" fmla="*/ 1568 w 1597"/>
                <a:gd name="T19" fmla="*/ 874 h 1341"/>
                <a:gd name="T20" fmla="*/ 1518 w 1597"/>
                <a:gd name="T21" fmla="*/ 808 h 1341"/>
                <a:gd name="T22" fmla="*/ 1535 w 1597"/>
                <a:gd name="T23" fmla="*/ 719 h 1341"/>
                <a:gd name="T24" fmla="*/ 1579 w 1597"/>
                <a:gd name="T25" fmla="*/ 647 h 1341"/>
                <a:gd name="T26" fmla="*/ 1596 w 1597"/>
                <a:gd name="T27" fmla="*/ 614 h 1341"/>
                <a:gd name="T28" fmla="*/ 1508 w 1597"/>
                <a:gd name="T29" fmla="*/ 442 h 1341"/>
                <a:gd name="T30" fmla="*/ 1502 w 1597"/>
                <a:gd name="T31" fmla="*/ 370 h 1341"/>
                <a:gd name="T32" fmla="*/ 1413 w 1597"/>
                <a:gd name="T33" fmla="*/ 293 h 1341"/>
                <a:gd name="T34" fmla="*/ 1375 w 1597"/>
                <a:gd name="T35" fmla="*/ 249 h 1341"/>
                <a:gd name="T36" fmla="*/ 1252 w 1597"/>
                <a:gd name="T37" fmla="*/ 238 h 1341"/>
                <a:gd name="T38" fmla="*/ 1180 w 1597"/>
                <a:gd name="T39" fmla="*/ 238 h 1341"/>
                <a:gd name="T40" fmla="*/ 1119 w 1597"/>
                <a:gd name="T41" fmla="*/ 216 h 1341"/>
                <a:gd name="T42" fmla="*/ 1081 w 1597"/>
                <a:gd name="T43" fmla="*/ 255 h 1341"/>
                <a:gd name="T44" fmla="*/ 1053 w 1597"/>
                <a:gd name="T45" fmla="*/ 326 h 1341"/>
                <a:gd name="T46" fmla="*/ 1047 w 1597"/>
                <a:gd name="T47" fmla="*/ 260 h 1341"/>
                <a:gd name="T48" fmla="*/ 1036 w 1597"/>
                <a:gd name="T49" fmla="*/ 238 h 1341"/>
                <a:gd name="T50" fmla="*/ 1103 w 1597"/>
                <a:gd name="T51" fmla="*/ 133 h 1341"/>
                <a:gd name="T52" fmla="*/ 1047 w 1597"/>
                <a:gd name="T53" fmla="*/ 99 h 1341"/>
                <a:gd name="T54" fmla="*/ 1003 w 1597"/>
                <a:gd name="T55" fmla="*/ 77 h 1341"/>
                <a:gd name="T56" fmla="*/ 976 w 1597"/>
                <a:gd name="T57" fmla="*/ 27 h 1341"/>
                <a:gd name="T58" fmla="*/ 964 w 1597"/>
                <a:gd name="T59" fmla="*/ 44 h 1341"/>
                <a:gd name="T60" fmla="*/ 953 w 1597"/>
                <a:gd name="T61" fmla="*/ 5 h 1341"/>
                <a:gd name="T62" fmla="*/ 887 w 1597"/>
                <a:gd name="T63" fmla="*/ 11 h 1341"/>
                <a:gd name="T64" fmla="*/ 759 w 1597"/>
                <a:gd name="T65" fmla="*/ 5 h 1341"/>
                <a:gd name="T66" fmla="*/ 632 w 1597"/>
                <a:gd name="T67" fmla="*/ 38 h 1341"/>
                <a:gd name="T68" fmla="*/ 549 w 1597"/>
                <a:gd name="T69" fmla="*/ 121 h 1341"/>
                <a:gd name="T70" fmla="*/ 493 w 1597"/>
                <a:gd name="T71" fmla="*/ 260 h 1341"/>
                <a:gd name="T72" fmla="*/ 405 w 1597"/>
                <a:gd name="T73" fmla="*/ 266 h 1341"/>
                <a:gd name="T74" fmla="*/ 355 w 1597"/>
                <a:gd name="T75" fmla="*/ 177 h 1341"/>
                <a:gd name="T76" fmla="*/ 178 w 1597"/>
                <a:gd name="T77" fmla="*/ 320 h 1341"/>
                <a:gd name="T78" fmla="*/ 33 w 1597"/>
                <a:gd name="T79" fmla="*/ 398 h 1341"/>
                <a:gd name="T80" fmla="*/ 6 w 1597"/>
                <a:gd name="T81" fmla="*/ 436 h 1341"/>
                <a:gd name="T82" fmla="*/ 105 w 1597"/>
                <a:gd name="T83" fmla="*/ 558 h 1341"/>
                <a:gd name="T84" fmla="*/ 150 w 1597"/>
                <a:gd name="T85" fmla="*/ 647 h 1341"/>
                <a:gd name="T86" fmla="*/ 327 w 1597"/>
                <a:gd name="T87" fmla="*/ 730 h 1341"/>
                <a:gd name="T88" fmla="*/ 194 w 1597"/>
                <a:gd name="T89" fmla="*/ 874 h 1341"/>
                <a:gd name="T90" fmla="*/ 211 w 1597"/>
                <a:gd name="T91" fmla="*/ 919 h 1341"/>
                <a:gd name="T92" fmla="*/ 305 w 1597"/>
                <a:gd name="T93" fmla="*/ 957 h 1341"/>
                <a:gd name="T94" fmla="*/ 360 w 1597"/>
                <a:gd name="T95" fmla="*/ 1046 h 1341"/>
                <a:gd name="T96" fmla="*/ 466 w 1597"/>
                <a:gd name="T97" fmla="*/ 1063 h 1341"/>
                <a:gd name="T98" fmla="*/ 615 w 1597"/>
                <a:gd name="T99" fmla="*/ 1207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7" h="1341">
                  <a:moveTo>
                    <a:pt x="632" y="1251"/>
                  </a:moveTo>
                  <a:lnTo>
                    <a:pt x="632" y="1251"/>
                  </a:lnTo>
                  <a:cubicBezTo>
                    <a:pt x="659" y="1262"/>
                    <a:pt x="665" y="1279"/>
                    <a:pt x="682" y="1301"/>
                  </a:cubicBezTo>
                  <a:cubicBezTo>
                    <a:pt x="698" y="1318"/>
                    <a:pt x="710" y="1340"/>
                    <a:pt x="737" y="1340"/>
                  </a:cubicBezTo>
                  <a:cubicBezTo>
                    <a:pt x="776" y="1340"/>
                    <a:pt x="776" y="1340"/>
                    <a:pt x="776" y="1340"/>
                  </a:cubicBezTo>
                  <a:cubicBezTo>
                    <a:pt x="798" y="1340"/>
                    <a:pt x="815" y="1329"/>
                    <a:pt x="843" y="1329"/>
                  </a:cubicBezTo>
                  <a:cubicBezTo>
                    <a:pt x="843" y="1306"/>
                    <a:pt x="831" y="1290"/>
                    <a:pt x="831" y="1262"/>
                  </a:cubicBezTo>
                  <a:cubicBezTo>
                    <a:pt x="831" y="1201"/>
                    <a:pt x="859" y="1157"/>
                    <a:pt x="909" y="1124"/>
                  </a:cubicBezTo>
                  <a:cubicBezTo>
                    <a:pt x="925" y="1112"/>
                    <a:pt x="937" y="1101"/>
                    <a:pt x="953" y="1096"/>
                  </a:cubicBezTo>
                  <a:cubicBezTo>
                    <a:pt x="998" y="1085"/>
                    <a:pt x="1031" y="1085"/>
                    <a:pt x="1070" y="1068"/>
                  </a:cubicBezTo>
                  <a:cubicBezTo>
                    <a:pt x="1136" y="1040"/>
                    <a:pt x="1175" y="1018"/>
                    <a:pt x="1230" y="974"/>
                  </a:cubicBezTo>
                  <a:cubicBezTo>
                    <a:pt x="1258" y="952"/>
                    <a:pt x="1264" y="930"/>
                    <a:pt x="1286" y="902"/>
                  </a:cubicBezTo>
                  <a:cubicBezTo>
                    <a:pt x="1291" y="891"/>
                    <a:pt x="1291" y="880"/>
                    <a:pt x="1302" y="880"/>
                  </a:cubicBezTo>
                  <a:cubicBezTo>
                    <a:pt x="1324" y="869"/>
                    <a:pt x="1341" y="869"/>
                    <a:pt x="1369" y="869"/>
                  </a:cubicBezTo>
                  <a:cubicBezTo>
                    <a:pt x="1397" y="869"/>
                    <a:pt x="1413" y="891"/>
                    <a:pt x="1430" y="919"/>
                  </a:cubicBezTo>
                  <a:cubicBezTo>
                    <a:pt x="1463" y="957"/>
                    <a:pt x="1469" y="996"/>
                    <a:pt x="1518" y="1018"/>
                  </a:cubicBezTo>
                  <a:lnTo>
                    <a:pt x="1518" y="1018"/>
                  </a:lnTo>
                  <a:cubicBezTo>
                    <a:pt x="1518" y="1007"/>
                    <a:pt x="1518" y="1007"/>
                    <a:pt x="1518" y="1007"/>
                  </a:cubicBezTo>
                  <a:cubicBezTo>
                    <a:pt x="1518" y="974"/>
                    <a:pt x="1530" y="957"/>
                    <a:pt x="1541" y="930"/>
                  </a:cubicBezTo>
                  <a:cubicBezTo>
                    <a:pt x="1552" y="907"/>
                    <a:pt x="1568" y="896"/>
                    <a:pt x="1568" y="874"/>
                  </a:cubicBezTo>
                  <a:cubicBezTo>
                    <a:pt x="1568" y="858"/>
                    <a:pt x="1563" y="841"/>
                    <a:pt x="1552" y="830"/>
                  </a:cubicBezTo>
                  <a:cubicBezTo>
                    <a:pt x="1535" y="824"/>
                    <a:pt x="1518" y="824"/>
                    <a:pt x="1518" y="808"/>
                  </a:cubicBezTo>
                  <a:cubicBezTo>
                    <a:pt x="1518" y="791"/>
                    <a:pt x="1524" y="786"/>
                    <a:pt x="1530" y="774"/>
                  </a:cubicBezTo>
                  <a:cubicBezTo>
                    <a:pt x="1530" y="752"/>
                    <a:pt x="1530" y="741"/>
                    <a:pt x="1535" y="719"/>
                  </a:cubicBezTo>
                  <a:cubicBezTo>
                    <a:pt x="1541" y="697"/>
                    <a:pt x="1552" y="686"/>
                    <a:pt x="1563" y="669"/>
                  </a:cubicBezTo>
                  <a:cubicBezTo>
                    <a:pt x="1568" y="664"/>
                    <a:pt x="1579" y="652"/>
                    <a:pt x="1579" y="647"/>
                  </a:cubicBezTo>
                  <a:cubicBezTo>
                    <a:pt x="1579" y="647"/>
                    <a:pt x="1574" y="647"/>
                    <a:pt x="1574" y="641"/>
                  </a:cubicBezTo>
                  <a:cubicBezTo>
                    <a:pt x="1574" y="630"/>
                    <a:pt x="1596" y="625"/>
                    <a:pt x="1596" y="614"/>
                  </a:cubicBezTo>
                  <a:cubicBezTo>
                    <a:pt x="1596" y="558"/>
                    <a:pt x="1557" y="536"/>
                    <a:pt x="1530" y="492"/>
                  </a:cubicBezTo>
                  <a:cubicBezTo>
                    <a:pt x="1524" y="475"/>
                    <a:pt x="1508" y="464"/>
                    <a:pt x="1508" y="442"/>
                  </a:cubicBezTo>
                  <a:cubicBezTo>
                    <a:pt x="1508" y="409"/>
                    <a:pt x="1508" y="409"/>
                    <a:pt x="1508" y="409"/>
                  </a:cubicBezTo>
                  <a:cubicBezTo>
                    <a:pt x="1508" y="392"/>
                    <a:pt x="1513" y="387"/>
                    <a:pt x="1502" y="370"/>
                  </a:cubicBezTo>
                  <a:cubicBezTo>
                    <a:pt x="1491" y="353"/>
                    <a:pt x="1469" y="364"/>
                    <a:pt x="1446" y="353"/>
                  </a:cubicBezTo>
                  <a:cubicBezTo>
                    <a:pt x="1424" y="337"/>
                    <a:pt x="1413" y="320"/>
                    <a:pt x="1413" y="293"/>
                  </a:cubicBezTo>
                  <a:cubicBezTo>
                    <a:pt x="1413" y="282"/>
                    <a:pt x="1424" y="277"/>
                    <a:pt x="1424" y="260"/>
                  </a:cubicBezTo>
                  <a:cubicBezTo>
                    <a:pt x="1424" y="243"/>
                    <a:pt x="1397" y="249"/>
                    <a:pt x="1375" y="249"/>
                  </a:cubicBezTo>
                  <a:cubicBezTo>
                    <a:pt x="1358" y="249"/>
                    <a:pt x="1352" y="238"/>
                    <a:pt x="1330" y="238"/>
                  </a:cubicBezTo>
                  <a:cubicBezTo>
                    <a:pt x="1302" y="238"/>
                    <a:pt x="1280" y="238"/>
                    <a:pt x="1252" y="238"/>
                  </a:cubicBezTo>
                  <a:cubicBezTo>
                    <a:pt x="1242" y="238"/>
                    <a:pt x="1236" y="249"/>
                    <a:pt x="1230" y="249"/>
                  </a:cubicBezTo>
                  <a:cubicBezTo>
                    <a:pt x="1208" y="249"/>
                    <a:pt x="1203" y="238"/>
                    <a:pt x="1180" y="238"/>
                  </a:cubicBezTo>
                  <a:cubicBezTo>
                    <a:pt x="1164" y="232"/>
                    <a:pt x="1153" y="238"/>
                    <a:pt x="1142" y="232"/>
                  </a:cubicBezTo>
                  <a:cubicBezTo>
                    <a:pt x="1131" y="227"/>
                    <a:pt x="1131" y="221"/>
                    <a:pt x="1119" y="216"/>
                  </a:cubicBezTo>
                  <a:lnTo>
                    <a:pt x="1119" y="216"/>
                  </a:lnTo>
                  <a:cubicBezTo>
                    <a:pt x="1108" y="238"/>
                    <a:pt x="1086" y="238"/>
                    <a:pt x="1081" y="255"/>
                  </a:cubicBezTo>
                  <a:cubicBezTo>
                    <a:pt x="1064" y="282"/>
                    <a:pt x="1064" y="298"/>
                    <a:pt x="1053" y="326"/>
                  </a:cubicBezTo>
                  <a:cubicBezTo>
                    <a:pt x="1053" y="331"/>
                    <a:pt x="1053" y="331"/>
                    <a:pt x="1053" y="326"/>
                  </a:cubicBezTo>
                  <a:cubicBezTo>
                    <a:pt x="1047" y="314"/>
                    <a:pt x="1047" y="309"/>
                    <a:pt x="1047" y="298"/>
                  </a:cubicBezTo>
                  <a:cubicBezTo>
                    <a:pt x="1047" y="282"/>
                    <a:pt x="1047" y="277"/>
                    <a:pt x="1047" y="260"/>
                  </a:cubicBezTo>
                  <a:cubicBezTo>
                    <a:pt x="1047" y="249"/>
                    <a:pt x="1042" y="243"/>
                    <a:pt x="1036" y="238"/>
                  </a:cubicBezTo>
                  <a:lnTo>
                    <a:pt x="1036" y="238"/>
                  </a:lnTo>
                  <a:cubicBezTo>
                    <a:pt x="1042" y="221"/>
                    <a:pt x="1058" y="221"/>
                    <a:pt x="1064" y="210"/>
                  </a:cubicBezTo>
                  <a:cubicBezTo>
                    <a:pt x="1086" y="182"/>
                    <a:pt x="1103" y="166"/>
                    <a:pt x="1103" y="133"/>
                  </a:cubicBezTo>
                  <a:cubicBezTo>
                    <a:pt x="1103" y="116"/>
                    <a:pt x="1092" y="94"/>
                    <a:pt x="1075" y="94"/>
                  </a:cubicBezTo>
                  <a:cubicBezTo>
                    <a:pt x="1064" y="94"/>
                    <a:pt x="1058" y="99"/>
                    <a:pt x="1047" y="99"/>
                  </a:cubicBezTo>
                  <a:cubicBezTo>
                    <a:pt x="1036" y="99"/>
                    <a:pt x="1031" y="94"/>
                    <a:pt x="1025" y="88"/>
                  </a:cubicBezTo>
                  <a:cubicBezTo>
                    <a:pt x="1020" y="83"/>
                    <a:pt x="1009" y="83"/>
                    <a:pt x="1003" y="77"/>
                  </a:cubicBezTo>
                  <a:cubicBezTo>
                    <a:pt x="998" y="55"/>
                    <a:pt x="998" y="33"/>
                    <a:pt x="976" y="27"/>
                  </a:cubicBezTo>
                  <a:lnTo>
                    <a:pt x="976" y="27"/>
                  </a:lnTo>
                  <a:cubicBezTo>
                    <a:pt x="964" y="44"/>
                    <a:pt x="964" y="44"/>
                    <a:pt x="964" y="44"/>
                  </a:cubicBezTo>
                  <a:lnTo>
                    <a:pt x="964" y="44"/>
                  </a:lnTo>
                  <a:cubicBezTo>
                    <a:pt x="953" y="38"/>
                    <a:pt x="948" y="33"/>
                    <a:pt x="948" y="22"/>
                  </a:cubicBezTo>
                  <a:cubicBezTo>
                    <a:pt x="948" y="16"/>
                    <a:pt x="953" y="11"/>
                    <a:pt x="953" y="5"/>
                  </a:cubicBezTo>
                  <a:lnTo>
                    <a:pt x="953" y="5"/>
                  </a:lnTo>
                  <a:cubicBezTo>
                    <a:pt x="931" y="5"/>
                    <a:pt x="909" y="0"/>
                    <a:pt x="887" y="11"/>
                  </a:cubicBezTo>
                  <a:cubicBezTo>
                    <a:pt x="870" y="16"/>
                    <a:pt x="865" y="22"/>
                    <a:pt x="848" y="22"/>
                  </a:cubicBezTo>
                  <a:cubicBezTo>
                    <a:pt x="809" y="22"/>
                    <a:pt x="792" y="5"/>
                    <a:pt x="759" y="5"/>
                  </a:cubicBezTo>
                  <a:cubicBezTo>
                    <a:pt x="715" y="5"/>
                    <a:pt x="715" y="5"/>
                    <a:pt x="715" y="5"/>
                  </a:cubicBezTo>
                  <a:cubicBezTo>
                    <a:pt x="676" y="5"/>
                    <a:pt x="659" y="22"/>
                    <a:pt x="632" y="38"/>
                  </a:cubicBezTo>
                  <a:cubicBezTo>
                    <a:pt x="610" y="55"/>
                    <a:pt x="593" y="61"/>
                    <a:pt x="571" y="77"/>
                  </a:cubicBezTo>
                  <a:cubicBezTo>
                    <a:pt x="554" y="88"/>
                    <a:pt x="554" y="105"/>
                    <a:pt x="549" y="121"/>
                  </a:cubicBezTo>
                  <a:cubicBezTo>
                    <a:pt x="526" y="149"/>
                    <a:pt x="521" y="171"/>
                    <a:pt x="510" y="205"/>
                  </a:cubicBezTo>
                  <a:cubicBezTo>
                    <a:pt x="499" y="227"/>
                    <a:pt x="510" y="243"/>
                    <a:pt x="493" y="260"/>
                  </a:cubicBezTo>
                  <a:cubicBezTo>
                    <a:pt x="482" y="277"/>
                    <a:pt x="466" y="277"/>
                    <a:pt x="444" y="277"/>
                  </a:cubicBezTo>
                  <a:cubicBezTo>
                    <a:pt x="427" y="277"/>
                    <a:pt x="416" y="277"/>
                    <a:pt x="405" y="266"/>
                  </a:cubicBezTo>
                  <a:cubicBezTo>
                    <a:pt x="388" y="243"/>
                    <a:pt x="399" y="216"/>
                    <a:pt x="383" y="194"/>
                  </a:cubicBezTo>
                  <a:cubicBezTo>
                    <a:pt x="377" y="182"/>
                    <a:pt x="366" y="177"/>
                    <a:pt x="355" y="177"/>
                  </a:cubicBezTo>
                  <a:cubicBezTo>
                    <a:pt x="316" y="177"/>
                    <a:pt x="299" y="205"/>
                    <a:pt x="277" y="232"/>
                  </a:cubicBezTo>
                  <a:cubicBezTo>
                    <a:pt x="250" y="277"/>
                    <a:pt x="227" y="298"/>
                    <a:pt x="178" y="320"/>
                  </a:cubicBezTo>
                  <a:cubicBezTo>
                    <a:pt x="139" y="337"/>
                    <a:pt x="111" y="326"/>
                    <a:pt x="83" y="353"/>
                  </a:cubicBezTo>
                  <a:cubicBezTo>
                    <a:pt x="61" y="364"/>
                    <a:pt x="50" y="381"/>
                    <a:pt x="33" y="398"/>
                  </a:cubicBezTo>
                  <a:cubicBezTo>
                    <a:pt x="17" y="414"/>
                    <a:pt x="17" y="431"/>
                    <a:pt x="6" y="436"/>
                  </a:cubicBezTo>
                  <a:lnTo>
                    <a:pt x="6" y="436"/>
                  </a:lnTo>
                  <a:cubicBezTo>
                    <a:pt x="0" y="470"/>
                    <a:pt x="0" y="492"/>
                    <a:pt x="0" y="525"/>
                  </a:cubicBezTo>
                  <a:cubicBezTo>
                    <a:pt x="33" y="558"/>
                    <a:pt x="72" y="536"/>
                    <a:pt x="105" y="558"/>
                  </a:cubicBezTo>
                  <a:cubicBezTo>
                    <a:pt x="127" y="569"/>
                    <a:pt x="111" y="597"/>
                    <a:pt x="122" y="619"/>
                  </a:cubicBezTo>
                  <a:cubicBezTo>
                    <a:pt x="122" y="636"/>
                    <a:pt x="133" y="641"/>
                    <a:pt x="150" y="647"/>
                  </a:cubicBezTo>
                  <a:cubicBezTo>
                    <a:pt x="178" y="669"/>
                    <a:pt x="200" y="680"/>
                    <a:pt x="238" y="680"/>
                  </a:cubicBezTo>
                  <a:cubicBezTo>
                    <a:pt x="277" y="686"/>
                    <a:pt x="327" y="691"/>
                    <a:pt x="327" y="730"/>
                  </a:cubicBezTo>
                  <a:cubicBezTo>
                    <a:pt x="327" y="786"/>
                    <a:pt x="283" y="802"/>
                    <a:pt x="244" y="835"/>
                  </a:cubicBezTo>
                  <a:cubicBezTo>
                    <a:pt x="222" y="852"/>
                    <a:pt x="194" y="852"/>
                    <a:pt x="194" y="874"/>
                  </a:cubicBezTo>
                  <a:cubicBezTo>
                    <a:pt x="194" y="880"/>
                    <a:pt x="200" y="885"/>
                    <a:pt x="200" y="891"/>
                  </a:cubicBezTo>
                  <a:cubicBezTo>
                    <a:pt x="205" y="902"/>
                    <a:pt x="200" y="913"/>
                    <a:pt x="211" y="919"/>
                  </a:cubicBezTo>
                  <a:cubicBezTo>
                    <a:pt x="222" y="930"/>
                    <a:pt x="233" y="924"/>
                    <a:pt x="250" y="930"/>
                  </a:cubicBezTo>
                  <a:cubicBezTo>
                    <a:pt x="272" y="930"/>
                    <a:pt x="283" y="941"/>
                    <a:pt x="305" y="957"/>
                  </a:cubicBezTo>
                  <a:cubicBezTo>
                    <a:pt x="327" y="968"/>
                    <a:pt x="338" y="974"/>
                    <a:pt x="349" y="996"/>
                  </a:cubicBezTo>
                  <a:cubicBezTo>
                    <a:pt x="360" y="1013"/>
                    <a:pt x="349" y="1029"/>
                    <a:pt x="360" y="1046"/>
                  </a:cubicBezTo>
                  <a:cubicBezTo>
                    <a:pt x="366" y="1057"/>
                    <a:pt x="383" y="1063"/>
                    <a:pt x="399" y="1063"/>
                  </a:cubicBezTo>
                  <a:cubicBezTo>
                    <a:pt x="466" y="1063"/>
                    <a:pt x="466" y="1063"/>
                    <a:pt x="466" y="1063"/>
                  </a:cubicBezTo>
                  <a:cubicBezTo>
                    <a:pt x="493" y="1063"/>
                    <a:pt x="510" y="1079"/>
                    <a:pt x="532" y="1090"/>
                  </a:cubicBezTo>
                  <a:cubicBezTo>
                    <a:pt x="582" y="1118"/>
                    <a:pt x="598" y="1151"/>
                    <a:pt x="615" y="1207"/>
                  </a:cubicBezTo>
                  <a:cubicBezTo>
                    <a:pt x="626" y="1223"/>
                    <a:pt x="632" y="1234"/>
                    <a:pt x="632" y="12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24">
              <a:extLst>
                <a:ext uri="{FF2B5EF4-FFF2-40B4-BE49-F238E27FC236}">
                  <a16:creationId xmlns:a16="http://schemas.microsoft.com/office/drawing/2014/main" id="{69767A4F-EFEC-294B-9513-2F7566F90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9473" y="3624263"/>
              <a:ext cx="474632" cy="317500"/>
            </a:xfrm>
            <a:custGeom>
              <a:avLst/>
              <a:gdLst>
                <a:gd name="T0" fmla="*/ 16 w 1320"/>
                <a:gd name="T1" fmla="*/ 671 h 881"/>
                <a:gd name="T2" fmla="*/ 16 w 1320"/>
                <a:gd name="T3" fmla="*/ 671 h 881"/>
                <a:gd name="T4" fmla="*/ 55 w 1320"/>
                <a:gd name="T5" fmla="*/ 704 h 881"/>
                <a:gd name="T6" fmla="*/ 144 w 1320"/>
                <a:gd name="T7" fmla="*/ 792 h 881"/>
                <a:gd name="T8" fmla="*/ 205 w 1320"/>
                <a:gd name="T9" fmla="*/ 853 h 881"/>
                <a:gd name="T10" fmla="*/ 249 w 1320"/>
                <a:gd name="T11" fmla="*/ 864 h 881"/>
                <a:gd name="T12" fmla="*/ 316 w 1320"/>
                <a:gd name="T13" fmla="*/ 880 h 881"/>
                <a:gd name="T14" fmla="*/ 366 w 1320"/>
                <a:gd name="T15" fmla="*/ 869 h 881"/>
                <a:gd name="T16" fmla="*/ 366 w 1320"/>
                <a:gd name="T17" fmla="*/ 869 h 881"/>
                <a:gd name="T18" fmla="*/ 393 w 1320"/>
                <a:gd name="T19" fmla="*/ 831 h 881"/>
                <a:gd name="T20" fmla="*/ 443 w 1320"/>
                <a:gd name="T21" fmla="*/ 786 h 881"/>
                <a:gd name="T22" fmla="*/ 538 w 1320"/>
                <a:gd name="T23" fmla="*/ 753 h 881"/>
                <a:gd name="T24" fmla="*/ 637 w 1320"/>
                <a:gd name="T25" fmla="*/ 665 h 881"/>
                <a:gd name="T26" fmla="*/ 715 w 1320"/>
                <a:gd name="T27" fmla="*/ 610 h 881"/>
                <a:gd name="T28" fmla="*/ 743 w 1320"/>
                <a:gd name="T29" fmla="*/ 627 h 881"/>
                <a:gd name="T30" fmla="*/ 765 w 1320"/>
                <a:gd name="T31" fmla="*/ 699 h 881"/>
                <a:gd name="T32" fmla="*/ 804 w 1320"/>
                <a:gd name="T33" fmla="*/ 710 h 881"/>
                <a:gd name="T34" fmla="*/ 853 w 1320"/>
                <a:gd name="T35" fmla="*/ 693 h 881"/>
                <a:gd name="T36" fmla="*/ 870 w 1320"/>
                <a:gd name="T37" fmla="*/ 638 h 881"/>
                <a:gd name="T38" fmla="*/ 909 w 1320"/>
                <a:gd name="T39" fmla="*/ 554 h 881"/>
                <a:gd name="T40" fmla="*/ 931 w 1320"/>
                <a:gd name="T41" fmla="*/ 510 h 881"/>
                <a:gd name="T42" fmla="*/ 992 w 1320"/>
                <a:gd name="T43" fmla="*/ 471 h 881"/>
                <a:gd name="T44" fmla="*/ 1075 w 1320"/>
                <a:gd name="T45" fmla="*/ 438 h 881"/>
                <a:gd name="T46" fmla="*/ 1119 w 1320"/>
                <a:gd name="T47" fmla="*/ 438 h 881"/>
                <a:gd name="T48" fmla="*/ 1208 w 1320"/>
                <a:gd name="T49" fmla="*/ 455 h 881"/>
                <a:gd name="T50" fmla="*/ 1247 w 1320"/>
                <a:gd name="T51" fmla="*/ 444 h 881"/>
                <a:gd name="T52" fmla="*/ 1313 w 1320"/>
                <a:gd name="T53" fmla="*/ 438 h 881"/>
                <a:gd name="T54" fmla="*/ 1313 w 1320"/>
                <a:gd name="T55" fmla="*/ 438 h 881"/>
                <a:gd name="T56" fmla="*/ 1319 w 1320"/>
                <a:gd name="T57" fmla="*/ 410 h 881"/>
                <a:gd name="T58" fmla="*/ 1274 w 1320"/>
                <a:gd name="T59" fmla="*/ 277 h 881"/>
                <a:gd name="T60" fmla="*/ 1274 w 1320"/>
                <a:gd name="T61" fmla="*/ 205 h 881"/>
                <a:gd name="T62" fmla="*/ 1263 w 1320"/>
                <a:gd name="T63" fmla="*/ 106 h 881"/>
                <a:gd name="T64" fmla="*/ 1258 w 1320"/>
                <a:gd name="T65" fmla="*/ 100 h 881"/>
                <a:gd name="T66" fmla="*/ 1225 w 1320"/>
                <a:gd name="T67" fmla="*/ 100 h 881"/>
                <a:gd name="T68" fmla="*/ 1186 w 1320"/>
                <a:gd name="T69" fmla="*/ 122 h 881"/>
                <a:gd name="T70" fmla="*/ 1064 w 1320"/>
                <a:gd name="T71" fmla="*/ 78 h 881"/>
                <a:gd name="T72" fmla="*/ 1025 w 1320"/>
                <a:gd name="T73" fmla="*/ 117 h 881"/>
                <a:gd name="T74" fmla="*/ 1019 w 1320"/>
                <a:gd name="T75" fmla="*/ 117 h 881"/>
                <a:gd name="T76" fmla="*/ 931 w 1320"/>
                <a:gd name="T77" fmla="*/ 39 h 881"/>
                <a:gd name="T78" fmla="*/ 870 w 1320"/>
                <a:gd name="T79" fmla="*/ 0 h 881"/>
                <a:gd name="T80" fmla="*/ 870 w 1320"/>
                <a:gd name="T81" fmla="*/ 0 h 881"/>
                <a:gd name="T82" fmla="*/ 676 w 1320"/>
                <a:gd name="T83" fmla="*/ 17 h 881"/>
                <a:gd name="T84" fmla="*/ 610 w 1320"/>
                <a:gd name="T85" fmla="*/ 11 h 881"/>
                <a:gd name="T86" fmla="*/ 576 w 1320"/>
                <a:gd name="T87" fmla="*/ 72 h 881"/>
                <a:gd name="T88" fmla="*/ 538 w 1320"/>
                <a:gd name="T89" fmla="*/ 111 h 881"/>
                <a:gd name="T90" fmla="*/ 499 w 1320"/>
                <a:gd name="T91" fmla="*/ 133 h 881"/>
                <a:gd name="T92" fmla="*/ 388 w 1320"/>
                <a:gd name="T93" fmla="*/ 89 h 881"/>
                <a:gd name="T94" fmla="*/ 344 w 1320"/>
                <a:gd name="T95" fmla="*/ 50 h 881"/>
                <a:gd name="T96" fmla="*/ 255 w 1320"/>
                <a:gd name="T97" fmla="*/ 78 h 881"/>
                <a:gd name="T98" fmla="*/ 216 w 1320"/>
                <a:gd name="T99" fmla="*/ 100 h 881"/>
                <a:gd name="T100" fmla="*/ 205 w 1320"/>
                <a:gd name="T101" fmla="*/ 100 h 881"/>
                <a:gd name="T102" fmla="*/ 205 w 1320"/>
                <a:gd name="T103" fmla="*/ 100 h 881"/>
                <a:gd name="T104" fmla="*/ 122 w 1320"/>
                <a:gd name="T105" fmla="*/ 228 h 881"/>
                <a:gd name="T106" fmla="*/ 28 w 1320"/>
                <a:gd name="T107" fmla="*/ 383 h 881"/>
                <a:gd name="T108" fmla="*/ 6 w 1320"/>
                <a:gd name="T109" fmla="*/ 527 h 881"/>
                <a:gd name="T110" fmla="*/ 16 w 1320"/>
                <a:gd name="T111" fmla="*/ 67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0" h="881">
                  <a:moveTo>
                    <a:pt x="16" y="671"/>
                  </a:moveTo>
                  <a:lnTo>
                    <a:pt x="16" y="671"/>
                  </a:lnTo>
                  <a:cubicBezTo>
                    <a:pt x="28" y="688"/>
                    <a:pt x="39" y="693"/>
                    <a:pt x="55" y="704"/>
                  </a:cubicBezTo>
                  <a:cubicBezTo>
                    <a:pt x="88" y="736"/>
                    <a:pt x="105" y="759"/>
                    <a:pt x="144" y="792"/>
                  </a:cubicBezTo>
                  <a:cubicBezTo>
                    <a:pt x="166" y="814"/>
                    <a:pt x="172" y="842"/>
                    <a:pt x="205" y="853"/>
                  </a:cubicBezTo>
                  <a:cubicBezTo>
                    <a:pt x="221" y="858"/>
                    <a:pt x="233" y="858"/>
                    <a:pt x="249" y="864"/>
                  </a:cubicBezTo>
                  <a:cubicBezTo>
                    <a:pt x="277" y="869"/>
                    <a:pt x="288" y="880"/>
                    <a:pt x="316" y="880"/>
                  </a:cubicBezTo>
                  <a:cubicBezTo>
                    <a:pt x="338" y="880"/>
                    <a:pt x="344" y="880"/>
                    <a:pt x="366" y="869"/>
                  </a:cubicBezTo>
                  <a:lnTo>
                    <a:pt x="366" y="869"/>
                  </a:lnTo>
                  <a:cubicBezTo>
                    <a:pt x="377" y="864"/>
                    <a:pt x="377" y="847"/>
                    <a:pt x="393" y="831"/>
                  </a:cubicBezTo>
                  <a:cubicBezTo>
                    <a:pt x="410" y="814"/>
                    <a:pt x="421" y="797"/>
                    <a:pt x="443" y="786"/>
                  </a:cubicBezTo>
                  <a:cubicBezTo>
                    <a:pt x="471" y="759"/>
                    <a:pt x="499" y="770"/>
                    <a:pt x="538" y="753"/>
                  </a:cubicBezTo>
                  <a:cubicBezTo>
                    <a:pt x="587" y="731"/>
                    <a:pt x="610" y="710"/>
                    <a:pt x="637" y="665"/>
                  </a:cubicBezTo>
                  <a:cubicBezTo>
                    <a:pt x="659" y="638"/>
                    <a:pt x="676" y="610"/>
                    <a:pt x="715" y="610"/>
                  </a:cubicBezTo>
                  <a:cubicBezTo>
                    <a:pt x="726" y="610"/>
                    <a:pt x="737" y="615"/>
                    <a:pt x="743" y="627"/>
                  </a:cubicBezTo>
                  <a:cubicBezTo>
                    <a:pt x="759" y="649"/>
                    <a:pt x="748" y="676"/>
                    <a:pt x="765" y="699"/>
                  </a:cubicBezTo>
                  <a:cubicBezTo>
                    <a:pt x="776" y="710"/>
                    <a:pt x="787" y="710"/>
                    <a:pt x="804" y="710"/>
                  </a:cubicBezTo>
                  <a:cubicBezTo>
                    <a:pt x="826" y="710"/>
                    <a:pt x="842" y="710"/>
                    <a:pt x="853" y="693"/>
                  </a:cubicBezTo>
                  <a:cubicBezTo>
                    <a:pt x="870" y="676"/>
                    <a:pt x="859" y="660"/>
                    <a:pt x="870" y="638"/>
                  </a:cubicBezTo>
                  <a:cubicBezTo>
                    <a:pt x="881" y="604"/>
                    <a:pt x="886" y="582"/>
                    <a:pt x="909" y="554"/>
                  </a:cubicBezTo>
                  <a:cubicBezTo>
                    <a:pt x="914" y="538"/>
                    <a:pt x="914" y="521"/>
                    <a:pt x="931" y="510"/>
                  </a:cubicBezTo>
                  <a:cubicBezTo>
                    <a:pt x="953" y="494"/>
                    <a:pt x="970" y="488"/>
                    <a:pt x="992" y="471"/>
                  </a:cubicBezTo>
                  <a:cubicBezTo>
                    <a:pt x="1019" y="455"/>
                    <a:pt x="1036" y="438"/>
                    <a:pt x="1075" y="438"/>
                  </a:cubicBezTo>
                  <a:cubicBezTo>
                    <a:pt x="1119" y="438"/>
                    <a:pt x="1119" y="438"/>
                    <a:pt x="1119" y="438"/>
                  </a:cubicBezTo>
                  <a:cubicBezTo>
                    <a:pt x="1152" y="438"/>
                    <a:pt x="1169" y="455"/>
                    <a:pt x="1208" y="455"/>
                  </a:cubicBezTo>
                  <a:cubicBezTo>
                    <a:pt x="1225" y="455"/>
                    <a:pt x="1230" y="449"/>
                    <a:pt x="1247" y="444"/>
                  </a:cubicBezTo>
                  <a:cubicBezTo>
                    <a:pt x="1269" y="433"/>
                    <a:pt x="1291" y="438"/>
                    <a:pt x="1313" y="438"/>
                  </a:cubicBezTo>
                  <a:lnTo>
                    <a:pt x="1313" y="438"/>
                  </a:lnTo>
                  <a:cubicBezTo>
                    <a:pt x="1319" y="427"/>
                    <a:pt x="1319" y="422"/>
                    <a:pt x="1319" y="410"/>
                  </a:cubicBezTo>
                  <a:cubicBezTo>
                    <a:pt x="1319" y="355"/>
                    <a:pt x="1274" y="333"/>
                    <a:pt x="1274" y="277"/>
                  </a:cubicBezTo>
                  <a:cubicBezTo>
                    <a:pt x="1274" y="205"/>
                    <a:pt x="1274" y="205"/>
                    <a:pt x="1274" y="205"/>
                  </a:cubicBezTo>
                  <a:cubicBezTo>
                    <a:pt x="1274" y="167"/>
                    <a:pt x="1263" y="144"/>
                    <a:pt x="1263" y="106"/>
                  </a:cubicBezTo>
                  <a:cubicBezTo>
                    <a:pt x="1263" y="100"/>
                    <a:pt x="1263" y="100"/>
                    <a:pt x="1258" y="100"/>
                  </a:cubicBezTo>
                  <a:cubicBezTo>
                    <a:pt x="1225" y="100"/>
                    <a:pt x="1225" y="100"/>
                    <a:pt x="1225" y="100"/>
                  </a:cubicBezTo>
                  <a:cubicBezTo>
                    <a:pt x="1186" y="122"/>
                    <a:pt x="1186" y="122"/>
                    <a:pt x="1186" y="122"/>
                  </a:cubicBezTo>
                  <a:cubicBezTo>
                    <a:pt x="1142" y="100"/>
                    <a:pt x="1114" y="78"/>
                    <a:pt x="1064" y="78"/>
                  </a:cubicBezTo>
                  <a:cubicBezTo>
                    <a:pt x="1042" y="78"/>
                    <a:pt x="1031" y="95"/>
                    <a:pt x="1025" y="117"/>
                  </a:cubicBezTo>
                  <a:cubicBezTo>
                    <a:pt x="1019" y="122"/>
                    <a:pt x="1019" y="122"/>
                    <a:pt x="1019" y="117"/>
                  </a:cubicBezTo>
                  <a:cubicBezTo>
                    <a:pt x="1003" y="72"/>
                    <a:pt x="970" y="61"/>
                    <a:pt x="931" y="39"/>
                  </a:cubicBezTo>
                  <a:cubicBezTo>
                    <a:pt x="903" y="28"/>
                    <a:pt x="886" y="11"/>
                    <a:pt x="870" y="0"/>
                  </a:cubicBezTo>
                  <a:lnTo>
                    <a:pt x="870" y="0"/>
                  </a:lnTo>
                  <a:cubicBezTo>
                    <a:pt x="798" y="6"/>
                    <a:pt x="753" y="17"/>
                    <a:pt x="676" y="17"/>
                  </a:cubicBezTo>
                  <a:cubicBezTo>
                    <a:pt x="648" y="17"/>
                    <a:pt x="637" y="11"/>
                    <a:pt x="610" y="11"/>
                  </a:cubicBezTo>
                  <a:cubicBezTo>
                    <a:pt x="582" y="11"/>
                    <a:pt x="582" y="45"/>
                    <a:pt x="576" y="72"/>
                  </a:cubicBezTo>
                  <a:cubicBezTo>
                    <a:pt x="571" y="89"/>
                    <a:pt x="554" y="95"/>
                    <a:pt x="538" y="111"/>
                  </a:cubicBezTo>
                  <a:cubicBezTo>
                    <a:pt x="526" y="122"/>
                    <a:pt x="515" y="133"/>
                    <a:pt x="499" y="133"/>
                  </a:cubicBezTo>
                  <a:cubicBezTo>
                    <a:pt x="449" y="133"/>
                    <a:pt x="421" y="117"/>
                    <a:pt x="388" y="89"/>
                  </a:cubicBezTo>
                  <a:cubicBezTo>
                    <a:pt x="371" y="72"/>
                    <a:pt x="366" y="50"/>
                    <a:pt x="344" y="50"/>
                  </a:cubicBezTo>
                  <a:cubicBezTo>
                    <a:pt x="305" y="50"/>
                    <a:pt x="282" y="56"/>
                    <a:pt x="255" y="78"/>
                  </a:cubicBezTo>
                  <a:cubicBezTo>
                    <a:pt x="238" y="89"/>
                    <a:pt x="233" y="100"/>
                    <a:pt x="216" y="100"/>
                  </a:cubicBezTo>
                  <a:cubicBezTo>
                    <a:pt x="211" y="100"/>
                    <a:pt x="211" y="100"/>
                    <a:pt x="205" y="100"/>
                  </a:cubicBezTo>
                  <a:lnTo>
                    <a:pt x="205" y="100"/>
                  </a:lnTo>
                  <a:cubicBezTo>
                    <a:pt x="172" y="150"/>
                    <a:pt x="149" y="178"/>
                    <a:pt x="122" y="228"/>
                  </a:cubicBezTo>
                  <a:cubicBezTo>
                    <a:pt x="88" y="289"/>
                    <a:pt x="55" y="316"/>
                    <a:pt x="28" y="383"/>
                  </a:cubicBezTo>
                  <a:cubicBezTo>
                    <a:pt x="0" y="433"/>
                    <a:pt x="6" y="471"/>
                    <a:pt x="6" y="527"/>
                  </a:cubicBezTo>
                  <a:cubicBezTo>
                    <a:pt x="6" y="582"/>
                    <a:pt x="6" y="615"/>
                    <a:pt x="16" y="6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25">
              <a:extLst>
                <a:ext uri="{FF2B5EF4-FFF2-40B4-BE49-F238E27FC236}">
                  <a16:creationId xmlns:a16="http://schemas.microsoft.com/office/drawing/2014/main" id="{09D5DDB4-C31C-1049-A617-039ADF37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2036" y="2854325"/>
              <a:ext cx="763537" cy="750888"/>
            </a:xfrm>
            <a:custGeom>
              <a:avLst/>
              <a:gdLst>
                <a:gd name="T0" fmla="*/ 83 w 2123"/>
                <a:gd name="T1" fmla="*/ 1297 h 2085"/>
                <a:gd name="T2" fmla="*/ 66 w 2123"/>
                <a:gd name="T3" fmla="*/ 1319 h 2085"/>
                <a:gd name="T4" fmla="*/ 28 w 2123"/>
                <a:gd name="T5" fmla="*/ 1314 h 2085"/>
                <a:gd name="T6" fmla="*/ 50 w 2123"/>
                <a:gd name="T7" fmla="*/ 1386 h 2085"/>
                <a:gd name="T8" fmla="*/ 100 w 2123"/>
                <a:gd name="T9" fmla="*/ 1319 h 2085"/>
                <a:gd name="T10" fmla="*/ 83 w 2123"/>
                <a:gd name="T11" fmla="*/ 1297 h 2085"/>
                <a:gd name="T12" fmla="*/ 88 w 2123"/>
                <a:gd name="T13" fmla="*/ 1391 h 2085"/>
                <a:gd name="T14" fmla="*/ 105 w 2123"/>
                <a:gd name="T15" fmla="*/ 1463 h 2085"/>
                <a:gd name="T16" fmla="*/ 127 w 2123"/>
                <a:gd name="T17" fmla="*/ 1458 h 2085"/>
                <a:gd name="T18" fmla="*/ 116 w 2123"/>
                <a:gd name="T19" fmla="*/ 1424 h 2085"/>
                <a:gd name="T20" fmla="*/ 199 w 2123"/>
                <a:gd name="T21" fmla="*/ 1297 h 2085"/>
                <a:gd name="T22" fmla="*/ 227 w 2123"/>
                <a:gd name="T23" fmla="*/ 1297 h 2085"/>
                <a:gd name="T24" fmla="*/ 277 w 2123"/>
                <a:gd name="T25" fmla="*/ 1280 h 2085"/>
                <a:gd name="T26" fmla="*/ 277 w 2123"/>
                <a:gd name="T27" fmla="*/ 1303 h 2085"/>
                <a:gd name="T28" fmla="*/ 316 w 2123"/>
                <a:gd name="T29" fmla="*/ 1386 h 2085"/>
                <a:gd name="T30" fmla="*/ 277 w 2123"/>
                <a:gd name="T31" fmla="*/ 1447 h 2085"/>
                <a:gd name="T32" fmla="*/ 221 w 2123"/>
                <a:gd name="T33" fmla="*/ 1364 h 2085"/>
                <a:gd name="T34" fmla="*/ 144 w 2123"/>
                <a:gd name="T35" fmla="*/ 1380 h 2085"/>
                <a:gd name="T36" fmla="*/ 177 w 2123"/>
                <a:gd name="T37" fmla="*/ 1319 h 2085"/>
                <a:gd name="T38" fmla="*/ 277 w 2123"/>
                <a:gd name="T39" fmla="*/ 1801 h 2085"/>
                <a:gd name="T40" fmla="*/ 272 w 2123"/>
                <a:gd name="T41" fmla="*/ 1801 h 2085"/>
                <a:gd name="T42" fmla="*/ 221 w 2123"/>
                <a:gd name="T43" fmla="*/ 1879 h 2085"/>
                <a:gd name="T44" fmla="*/ 255 w 2123"/>
                <a:gd name="T45" fmla="*/ 1907 h 2085"/>
                <a:gd name="T46" fmla="*/ 404 w 2123"/>
                <a:gd name="T47" fmla="*/ 1918 h 2085"/>
                <a:gd name="T48" fmla="*/ 432 w 2123"/>
                <a:gd name="T49" fmla="*/ 1912 h 2085"/>
                <a:gd name="T50" fmla="*/ 371 w 2123"/>
                <a:gd name="T51" fmla="*/ 1884 h 2085"/>
                <a:gd name="T52" fmla="*/ 321 w 2123"/>
                <a:gd name="T53" fmla="*/ 1807 h 2085"/>
                <a:gd name="T54" fmla="*/ 166 w 2123"/>
                <a:gd name="T55" fmla="*/ 1968 h 2085"/>
                <a:gd name="T56" fmla="*/ 210 w 2123"/>
                <a:gd name="T57" fmla="*/ 1968 h 2085"/>
                <a:gd name="T58" fmla="*/ 255 w 2123"/>
                <a:gd name="T59" fmla="*/ 1968 h 2085"/>
                <a:gd name="T60" fmla="*/ 255 w 2123"/>
                <a:gd name="T61" fmla="*/ 2062 h 2085"/>
                <a:gd name="T62" fmla="*/ 194 w 2123"/>
                <a:gd name="T63" fmla="*/ 2084 h 2085"/>
                <a:gd name="T64" fmla="*/ 155 w 2123"/>
                <a:gd name="T65" fmla="*/ 2001 h 2085"/>
                <a:gd name="T66" fmla="*/ 166 w 2123"/>
                <a:gd name="T67" fmla="*/ 1968 h 2085"/>
                <a:gd name="T68" fmla="*/ 781 w 2123"/>
                <a:gd name="T69" fmla="*/ 521 h 2085"/>
                <a:gd name="T70" fmla="*/ 759 w 2123"/>
                <a:gd name="T71" fmla="*/ 488 h 2085"/>
                <a:gd name="T72" fmla="*/ 765 w 2123"/>
                <a:gd name="T73" fmla="*/ 538 h 2085"/>
                <a:gd name="T74" fmla="*/ 770 w 2123"/>
                <a:gd name="T75" fmla="*/ 599 h 2085"/>
                <a:gd name="T76" fmla="*/ 804 w 2123"/>
                <a:gd name="T77" fmla="*/ 554 h 2085"/>
                <a:gd name="T78" fmla="*/ 804 w 2123"/>
                <a:gd name="T79" fmla="*/ 521 h 2085"/>
                <a:gd name="T80" fmla="*/ 781 w 2123"/>
                <a:gd name="T81" fmla="*/ 521 h 2085"/>
                <a:gd name="T82" fmla="*/ 1003 w 2123"/>
                <a:gd name="T83" fmla="*/ 405 h 2085"/>
                <a:gd name="T84" fmla="*/ 1031 w 2123"/>
                <a:gd name="T85" fmla="*/ 421 h 2085"/>
                <a:gd name="T86" fmla="*/ 1003 w 2123"/>
                <a:gd name="T87" fmla="*/ 405 h 2085"/>
                <a:gd name="T88" fmla="*/ 2117 w 2123"/>
                <a:gd name="T89" fmla="*/ 527 h 2085"/>
                <a:gd name="T90" fmla="*/ 2078 w 2123"/>
                <a:gd name="T91" fmla="*/ 566 h 2085"/>
                <a:gd name="T92" fmla="*/ 2095 w 2123"/>
                <a:gd name="T93" fmla="*/ 588 h 2085"/>
                <a:gd name="T94" fmla="*/ 2117 w 2123"/>
                <a:gd name="T95" fmla="*/ 527 h 2085"/>
                <a:gd name="T96" fmla="*/ 1840 w 2123"/>
                <a:gd name="T97" fmla="*/ 0 h 2085"/>
                <a:gd name="T98" fmla="*/ 1751 w 2123"/>
                <a:gd name="T99" fmla="*/ 89 h 2085"/>
                <a:gd name="T100" fmla="*/ 1801 w 2123"/>
                <a:gd name="T101" fmla="*/ 211 h 2085"/>
                <a:gd name="T102" fmla="*/ 1890 w 2123"/>
                <a:gd name="T103" fmla="*/ 194 h 2085"/>
                <a:gd name="T104" fmla="*/ 1901 w 2123"/>
                <a:gd name="T105" fmla="*/ 139 h 2085"/>
                <a:gd name="T106" fmla="*/ 1895 w 2123"/>
                <a:gd name="T107" fmla="*/ 94 h 2085"/>
                <a:gd name="T108" fmla="*/ 1840 w 2123"/>
                <a:gd name="T109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23" h="2085">
                  <a:moveTo>
                    <a:pt x="83" y="1297"/>
                  </a:moveTo>
                  <a:lnTo>
                    <a:pt x="83" y="1297"/>
                  </a:lnTo>
                  <a:lnTo>
                    <a:pt x="83" y="1303"/>
                  </a:lnTo>
                  <a:cubicBezTo>
                    <a:pt x="83" y="1314"/>
                    <a:pt x="78" y="1319"/>
                    <a:pt x="66" y="1319"/>
                  </a:cubicBezTo>
                  <a:cubicBezTo>
                    <a:pt x="61" y="1319"/>
                    <a:pt x="61" y="1303"/>
                    <a:pt x="50" y="1303"/>
                  </a:cubicBezTo>
                  <a:cubicBezTo>
                    <a:pt x="39" y="1303"/>
                    <a:pt x="33" y="1308"/>
                    <a:pt x="28" y="1314"/>
                  </a:cubicBezTo>
                  <a:cubicBezTo>
                    <a:pt x="16" y="1330"/>
                    <a:pt x="6" y="1336"/>
                    <a:pt x="0" y="1352"/>
                  </a:cubicBezTo>
                  <a:cubicBezTo>
                    <a:pt x="22" y="1364"/>
                    <a:pt x="28" y="1386"/>
                    <a:pt x="50" y="1386"/>
                  </a:cubicBezTo>
                  <a:cubicBezTo>
                    <a:pt x="61" y="1386"/>
                    <a:pt x="66" y="1375"/>
                    <a:pt x="72" y="1364"/>
                  </a:cubicBezTo>
                  <a:cubicBezTo>
                    <a:pt x="88" y="1347"/>
                    <a:pt x="100" y="1336"/>
                    <a:pt x="100" y="1319"/>
                  </a:cubicBezTo>
                  <a:cubicBezTo>
                    <a:pt x="100" y="1297"/>
                    <a:pt x="100" y="1297"/>
                    <a:pt x="100" y="1297"/>
                  </a:cubicBezTo>
                  <a:cubicBezTo>
                    <a:pt x="88" y="1297"/>
                    <a:pt x="88" y="1297"/>
                    <a:pt x="83" y="1297"/>
                  </a:cubicBezTo>
                  <a:close/>
                  <a:moveTo>
                    <a:pt x="88" y="1391"/>
                  </a:moveTo>
                  <a:lnTo>
                    <a:pt x="88" y="1391"/>
                  </a:lnTo>
                  <a:cubicBezTo>
                    <a:pt x="88" y="1397"/>
                    <a:pt x="88" y="1402"/>
                    <a:pt x="88" y="1408"/>
                  </a:cubicBezTo>
                  <a:cubicBezTo>
                    <a:pt x="88" y="1430"/>
                    <a:pt x="105" y="1441"/>
                    <a:pt x="105" y="1463"/>
                  </a:cubicBezTo>
                  <a:cubicBezTo>
                    <a:pt x="111" y="1463"/>
                    <a:pt x="116" y="1463"/>
                    <a:pt x="122" y="1463"/>
                  </a:cubicBezTo>
                  <a:cubicBezTo>
                    <a:pt x="122" y="1463"/>
                    <a:pt x="122" y="1458"/>
                    <a:pt x="127" y="1458"/>
                  </a:cubicBezTo>
                  <a:cubicBezTo>
                    <a:pt x="139" y="1452"/>
                    <a:pt x="144" y="1447"/>
                    <a:pt x="144" y="1441"/>
                  </a:cubicBezTo>
                  <a:cubicBezTo>
                    <a:pt x="144" y="1424"/>
                    <a:pt x="127" y="1424"/>
                    <a:pt x="116" y="1424"/>
                  </a:cubicBezTo>
                  <a:cubicBezTo>
                    <a:pt x="111" y="1408"/>
                    <a:pt x="105" y="1397"/>
                    <a:pt x="88" y="1391"/>
                  </a:cubicBezTo>
                  <a:close/>
                  <a:moveTo>
                    <a:pt x="199" y="1297"/>
                  </a:moveTo>
                  <a:lnTo>
                    <a:pt x="199" y="1297"/>
                  </a:lnTo>
                  <a:cubicBezTo>
                    <a:pt x="205" y="1291"/>
                    <a:pt x="227" y="1286"/>
                    <a:pt x="227" y="1297"/>
                  </a:cubicBezTo>
                  <a:cubicBezTo>
                    <a:pt x="249" y="1297"/>
                    <a:pt x="249" y="1297"/>
                    <a:pt x="249" y="1297"/>
                  </a:cubicBezTo>
                  <a:cubicBezTo>
                    <a:pt x="260" y="1297"/>
                    <a:pt x="266" y="1280"/>
                    <a:pt x="277" y="1280"/>
                  </a:cubicBezTo>
                  <a:cubicBezTo>
                    <a:pt x="282" y="1280"/>
                    <a:pt x="282" y="1286"/>
                    <a:pt x="282" y="1286"/>
                  </a:cubicBezTo>
                  <a:cubicBezTo>
                    <a:pt x="282" y="1291"/>
                    <a:pt x="277" y="1297"/>
                    <a:pt x="277" y="1303"/>
                  </a:cubicBezTo>
                  <a:cubicBezTo>
                    <a:pt x="277" y="1325"/>
                    <a:pt x="305" y="1319"/>
                    <a:pt x="310" y="1342"/>
                  </a:cubicBezTo>
                  <a:cubicBezTo>
                    <a:pt x="316" y="1358"/>
                    <a:pt x="316" y="1369"/>
                    <a:pt x="316" y="1386"/>
                  </a:cubicBezTo>
                  <a:cubicBezTo>
                    <a:pt x="316" y="1397"/>
                    <a:pt x="305" y="1402"/>
                    <a:pt x="299" y="1413"/>
                  </a:cubicBezTo>
                  <a:cubicBezTo>
                    <a:pt x="294" y="1424"/>
                    <a:pt x="294" y="1447"/>
                    <a:pt x="277" y="1447"/>
                  </a:cubicBezTo>
                  <a:cubicBezTo>
                    <a:pt x="244" y="1447"/>
                    <a:pt x="244" y="1408"/>
                    <a:pt x="216" y="1391"/>
                  </a:cubicBezTo>
                  <a:cubicBezTo>
                    <a:pt x="227" y="1375"/>
                    <a:pt x="249" y="1364"/>
                    <a:pt x="221" y="1364"/>
                  </a:cubicBezTo>
                  <a:cubicBezTo>
                    <a:pt x="199" y="1364"/>
                    <a:pt x="188" y="1380"/>
                    <a:pt x="166" y="1380"/>
                  </a:cubicBezTo>
                  <a:cubicBezTo>
                    <a:pt x="155" y="1380"/>
                    <a:pt x="155" y="1380"/>
                    <a:pt x="144" y="1380"/>
                  </a:cubicBezTo>
                  <a:cubicBezTo>
                    <a:pt x="144" y="1364"/>
                    <a:pt x="144" y="1358"/>
                    <a:pt x="144" y="1347"/>
                  </a:cubicBezTo>
                  <a:cubicBezTo>
                    <a:pt x="144" y="1330"/>
                    <a:pt x="166" y="1325"/>
                    <a:pt x="177" y="1319"/>
                  </a:cubicBezTo>
                  <a:cubicBezTo>
                    <a:pt x="188" y="1319"/>
                    <a:pt x="188" y="1303"/>
                    <a:pt x="199" y="1297"/>
                  </a:cubicBezTo>
                  <a:close/>
                  <a:moveTo>
                    <a:pt x="277" y="1801"/>
                  </a:moveTo>
                  <a:lnTo>
                    <a:pt x="277" y="1801"/>
                  </a:lnTo>
                  <a:cubicBezTo>
                    <a:pt x="277" y="1801"/>
                    <a:pt x="277" y="1801"/>
                    <a:pt x="272" y="1801"/>
                  </a:cubicBezTo>
                  <a:cubicBezTo>
                    <a:pt x="255" y="1801"/>
                    <a:pt x="260" y="1823"/>
                    <a:pt x="249" y="1840"/>
                  </a:cubicBezTo>
                  <a:cubicBezTo>
                    <a:pt x="244" y="1857"/>
                    <a:pt x="221" y="1862"/>
                    <a:pt x="221" y="1879"/>
                  </a:cubicBezTo>
                  <a:cubicBezTo>
                    <a:pt x="221" y="1884"/>
                    <a:pt x="233" y="1884"/>
                    <a:pt x="233" y="1890"/>
                  </a:cubicBezTo>
                  <a:cubicBezTo>
                    <a:pt x="238" y="1901"/>
                    <a:pt x="244" y="1907"/>
                    <a:pt x="255" y="1907"/>
                  </a:cubicBezTo>
                  <a:cubicBezTo>
                    <a:pt x="294" y="1907"/>
                    <a:pt x="310" y="1896"/>
                    <a:pt x="349" y="1896"/>
                  </a:cubicBezTo>
                  <a:cubicBezTo>
                    <a:pt x="371" y="1896"/>
                    <a:pt x="393" y="1901"/>
                    <a:pt x="404" y="1918"/>
                  </a:cubicBezTo>
                  <a:cubicBezTo>
                    <a:pt x="410" y="1929"/>
                    <a:pt x="415" y="1940"/>
                    <a:pt x="427" y="1945"/>
                  </a:cubicBezTo>
                  <a:cubicBezTo>
                    <a:pt x="432" y="1934"/>
                    <a:pt x="432" y="1923"/>
                    <a:pt x="432" y="1912"/>
                  </a:cubicBezTo>
                  <a:cubicBezTo>
                    <a:pt x="432" y="1884"/>
                    <a:pt x="415" y="1879"/>
                    <a:pt x="399" y="1862"/>
                  </a:cubicBezTo>
                  <a:cubicBezTo>
                    <a:pt x="388" y="1873"/>
                    <a:pt x="382" y="1879"/>
                    <a:pt x="371" y="1884"/>
                  </a:cubicBezTo>
                  <a:cubicBezTo>
                    <a:pt x="360" y="1857"/>
                    <a:pt x="349" y="1846"/>
                    <a:pt x="332" y="1835"/>
                  </a:cubicBezTo>
                  <a:cubicBezTo>
                    <a:pt x="321" y="1829"/>
                    <a:pt x="327" y="1818"/>
                    <a:pt x="321" y="1807"/>
                  </a:cubicBezTo>
                  <a:cubicBezTo>
                    <a:pt x="310" y="1796"/>
                    <a:pt x="294" y="1801"/>
                    <a:pt x="277" y="1801"/>
                  </a:cubicBezTo>
                  <a:close/>
                  <a:moveTo>
                    <a:pt x="166" y="1968"/>
                  </a:moveTo>
                  <a:lnTo>
                    <a:pt x="166" y="1968"/>
                  </a:lnTo>
                  <a:cubicBezTo>
                    <a:pt x="183" y="1968"/>
                    <a:pt x="194" y="1973"/>
                    <a:pt x="210" y="1968"/>
                  </a:cubicBezTo>
                  <a:cubicBezTo>
                    <a:pt x="221" y="1962"/>
                    <a:pt x="227" y="1940"/>
                    <a:pt x="244" y="1945"/>
                  </a:cubicBezTo>
                  <a:cubicBezTo>
                    <a:pt x="249" y="1945"/>
                    <a:pt x="249" y="1956"/>
                    <a:pt x="255" y="1968"/>
                  </a:cubicBezTo>
                  <a:cubicBezTo>
                    <a:pt x="260" y="1979"/>
                    <a:pt x="282" y="1973"/>
                    <a:pt x="282" y="1990"/>
                  </a:cubicBezTo>
                  <a:cubicBezTo>
                    <a:pt x="282" y="2017"/>
                    <a:pt x="266" y="2034"/>
                    <a:pt x="255" y="2062"/>
                  </a:cubicBezTo>
                  <a:cubicBezTo>
                    <a:pt x="244" y="2056"/>
                    <a:pt x="238" y="2056"/>
                    <a:pt x="227" y="2045"/>
                  </a:cubicBezTo>
                  <a:cubicBezTo>
                    <a:pt x="210" y="2056"/>
                    <a:pt x="210" y="2073"/>
                    <a:pt x="194" y="2084"/>
                  </a:cubicBezTo>
                  <a:cubicBezTo>
                    <a:pt x="177" y="2073"/>
                    <a:pt x="183" y="2051"/>
                    <a:pt x="177" y="2023"/>
                  </a:cubicBezTo>
                  <a:cubicBezTo>
                    <a:pt x="172" y="2012"/>
                    <a:pt x="155" y="2012"/>
                    <a:pt x="155" y="2001"/>
                  </a:cubicBezTo>
                  <a:cubicBezTo>
                    <a:pt x="155" y="1990"/>
                    <a:pt x="161" y="1984"/>
                    <a:pt x="161" y="1973"/>
                  </a:cubicBezTo>
                  <a:lnTo>
                    <a:pt x="166" y="1968"/>
                  </a:lnTo>
                  <a:close/>
                  <a:moveTo>
                    <a:pt x="781" y="521"/>
                  </a:moveTo>
                  <a:lnTo>
                    <a:pt x="781" y="521"/>
                  </a:lnTo>
                  <a:cubicBezTo>
                    <a:pt x="776" y="521"/>
                    <a:pt x="776" y="510"/>
                    <a:pt x="776" y="499"/>
                  </a:cubicBezTo>
                  <a:cubicBezTo>
                    <a:pt x="776" y="493"/>
                    <a:pt x="765" y="493"/>
                    <a:pt x="759" y="488"/>
                  </a:cubicBezTo>
                  <a:cubicBezTo>
                    <a:pt x="759" y="493"/>
                    <a:pt x="753" y="493"/>
                    <a:pt x="753" y="493"/>
                  </a:cubicBezTo>
                  <a:cubicBezTo>
                    <a:pt x="753" y="516"/>
                    <a:pt x="765" y="521"/>
                    <a:pt x="765" y="538"/>
                  </a:cubicBezTo>
                  <a:cubicBezTo>
                    <a:pt x="765" y="593"/>
                    <a:pt x="765" y="593"/>
                    <a:pt x="765" y="593"/>
                  </a:cubicBezTo>
                  <a:cubicBezTo>
                    <a:pt x="770" y="599"/>
                    <a:pt x="770" y="599"/>
                    <a:pt x="770" y="599"/>
                  </a:cubicBezTo>
                  <a:cubicBezTo>
                    <a:pt x="776" y="593"/>
                    <a:pt x="776" y="582"/>
                    <a:pt x="781" y="571"/>
                  </a:cubicBezTo>
                  <a:cubicBezTo>
                    <a:pt x="787" y="560"/>
                    <a:pt x="798" y="560"/>
                    <a:pt x="804" y="554"/>
                  </a:cubicBezTo>
                  <a:cubicBezTo>
                    <a:pt x="809" y="544"/>
                    <a:pt x="809" y="538"/>
                    <a:pt x="814" y="527"/>
                  </a:cubicBezTo>
                  <a:cubicBezTo>
                    <a:pt x="804" y="521"/>
                    <a:pt x="804" y="521"/>
                    <a:pt x="804" y="521"/>
                  </a:cubicBezTo>
                  <a:cubicBezTo>
                    <a:pt x="792" y="527"/>
                    <a:pt x="792" y="527"/>
                    <a:pt x="792" y="527"/>
                  </a:cubicBezTo>
                  <a:cubicBezTo>
                    <a:pt x="787" y="527"/>
                    <a:pt x="787" y="521"/>
                    <a:pt x="781" y="521"/>
                  </a:cubicBezTo>
                  <a:close/>
                  <a:moveTo>
                    <a:pt x="1003" y="405"/>
                  </a:moveTo>
                  <a:lnTo>
                    <a:pt x="1003" y="405"/>
                  </a:lnTo>
                  <a:cubicBezTo>
                    <a:pt x="1003" y="416"/>
                    <a:pt x="1014" y="421"/>
                    <a:pt x="1025" y="427"/>
                  </a:cubicBezTo>
                  <a:cubicBezTo>
                    <a:pt x="1025" y="427"/>
                    <a:pt x="1031" y="427"/>
                    <a:pt x="1031" y="421"/>
                  </a:cubicBezTo>
                  <a:cubicBezTo>
                    <a:pt x="1031" y="405"/>
                    <a:pt x="1031" y="377"/>
                    <a:pt x="1019" y="383"/>
                  </a:cubicBezTo>
                  <a:cubicBezTo>
                    <a:pt x="1008" y="383"/>
                    <a:pt x="1003" y="394"/>
                    <a:pt x="1003" y="405"/>
                  </a:cubicBezTo>
                  <a:close/>
                  <a:moveTo>
                    <a:pt x="2117" y="527"/>
                  </a:moveTo>
                  <a:lnTo>
                    <a:pt x="2117" y="527"/>
                  </a:lnTo>
                  <a:cubicBezTo>
                    <a:pt x="2111" y="521"/>
                    <a:pt x="2111" y="516"/>
                    <a:pt x="2106" y="510"/>
                  </a:cubicBezTo>
                  <a:cubicBezTo>
                    <a:pt x="2100" y="532"/>
                    <a:pt x="2078" y="544"/>
                    <a:pt x="2078" y="566"/>
                  </a:cubicBezTo>
                  <a:cubicBezTo>
                    <a:pt x="2078" y="588"/>
                    <a:pt x="2078" y="588"/>
                    <a:pt x="2078" y="588"/>
                  </a:cubicBezTo>
                  <a:cubicBezTo>
                    <a:pt x="2083" y="588"/>
                    <a:pt x="2089" y="588"/>
                    <a:pt x="2095" y="588"/>
                  </a:cubicBezTo>
                  <a:cubicBezTo>
                    <a:pt x="2111" y="588"/>
                    <a:pt x="2122" y="571"/>
                    <a:pt x="2122" y="554"/>
                  </a:cubicBezTo>
                  <a:cubicBezTo>
                    <a:pt x="2122" y="549"/>
                    <a:pt x="2122" y="532"/>
                    <a:pt x="2117" y="527"/>
                  </a:cubicBezTo>
                  <a:close/>
                  <a:moveTo>
                    <a:pt x="1840" y="0"/>
                  </a:moveTo>
                  <a:lnTo>
                    <a:pt x="1840" y="0"/>
                  </a:lnTo>
                  <a:cubicBezTo>
                    <a:pt x="1817" y="22"/>
                    <a:pt x="1806" y="34"/>
                    <a:pt x="1784" y="50"/>
                  </a:cubicBezTo>
                  <a:cubicBezTo>
                    <a:pt x="1773" y="67"/>
                    <a:pt x="1751" y="72"/>
                    <a:pt x="1751" y="89"/>
                  </a:cubicBezTo>
                  <a:cubicBezTo>
                    <a:pt x="1751" y="189"/>
                    <a:pt x="1862" y="161"/>
                    <a:pt x="1806" y="194"/>
                  </a:cubicBezTo>
                  <a:cubicBezTo>
                    <a:pt x="1801" y="200"/>
                    <a:pt x="1806" y="205"/>
                    <a:pt x="1801" y="211"/>
                  </a:cubicBezTo>
                  <a:cubicBezTo>
                    <a:pt x="1768" y="239"/>
                    <a:pt x="1812" y="239"/>
                    <a:pt x="1851" y="239"/>
                  </a:cubicBezTo>
                  <a:cubicBezTo>
                    <a:pt x="1873" y="239"/>
                    <a:pt x="1878" y="217"/>
                    <a:pt x="1890" y="194"/>
                  </a:cubicBezTo>
                  <a:cubicBezTo>
                    <a:pt x="1895" y="189"/>
                    <a:pt x="1901" y="183"/>
                    <a:pt x="1901" y="167"/>
                  </a:cubicBezTo>
                  <a:cubicBezTo>
                    <a:pt x="1901" y="139"/>
                    <a:pt x="1901" y="139"/>
                    <a:pt x="1901" y="139"/>
                  </a:cubicBezTo>
                  <a:cubicBezTo>
                    <a:pt x="1901" y="128"/>
                    <a:pt x="1906" y="117"/>
                    <a:pt x="1906" y="106"/>
                  </a:cubicBezTo>
                  <a:cubicBezTo>
                    <a:pt x="1906" y="100"/>
                    <a:pt x="1901" y="94"/>
                    <a:pt x="1895" y="94"/>
                  </a:cubicBezTo>
                  <a:cubicBezTo>
                    <a:pt x="1878" y="84"/>
                    <a:pt x="1873" y="67"/>
                    <a:pt x="1862" y="50"/>
                  </a:cubicBezTo>
                  <a:cubicBezTo>
                    <a:pt x="1851" y="34"/>
                    <a:pt x="1856" y="12"/>
                    <a:pt x="1840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26">
              <a:extLst>
                <a:ext uri="{FF2B5EF4-FFF2-40B4-BE49-F238E27FC236}">
                  <a16:creationId xmlns:a16="http://schemas.microsoft.com/office/drawing/2014/main" id="{879EEB58-E12C-F444-9973-F8AF916A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223" y="3136901"/>
              <a:ext cx="558764" cy="536575"/>
            </a:xfrm>
            <a:custGeom>
              <a:avLst/>
              <a:gdLst>
                <a:gd name="T0" fmla="*/ 631 w 1553"/>
                <a:gd name="T1" fmla="*/ 122 h 1491"/>
                <a:gd name="T2" fmla="*/ 543 w 1553"/>
                <a:gd name="T3" fmla="*/ 194 h 1491"/>
                <a:gd name="T4" fmla="*/ 637 w 1553"/>
                <a:gd name="T5" fmla="*/ 282 h 1491"/>
                <a:gd name="T6" fmla="*/ 654 w 1553"/>
                <a:gd name="T7" fmla="*/ 133 h 1491"/>
                <a:gd name="T8" fmla="*/ 848 w 1553"/>
                <a:gd name="T9" fmla="*/ 354 h 1491"/>
                <a:gd name="T10" fmla="*/ 809 w 1553"/>
                <a:gd name="T11" fmla="*/ 360 h 1491"/>
                <a:gd name="T12" fmla="*/ 992 w 1553"/>
                <a:gd name="T13" fmla="*/ 460 h 1491"/>
                <a:gd name="T14" fmla="*/ 981 w 1553"/>
                <a:gd name="T15" fmla="*/ 365 h 1491"/>
                <a:gd name="T16" fmla="*/ 892 w 1553"/>
                <a:gd name="T17" fmla="*/ 354 h 1491"/>
                <a:gd name="T18" fmla="*/ 964 w 1553"/>
                <a:gd name="T19" fmla="*/ 476 h 1491"/>
                <a:gd name="T20" fmla="*/ 942 w 1553"/>
                <a:gd name="T21" fmla="*/ 620 h 1491"/>
                <a:gd name="T22" fmla="*/ 892 w 1553"/>
                <a:gd name="T23" fmla="*/ 509 h 1491"/>
                <a:gd name="T24" fmla="*/ 892 w 1553"/>
                <a:gd name="T25" fmla="*/ 421 h 1491"/>
                <a:gd name="T26" fmla="*/ 1091 w 1553"/>
                <a:gd name="T27" fmla="*/ 537 h 1491"/>
                <a:gd name="T28" fmla="*/ 1180 w 1553"/>
                <a:gd name="T29" fmla="*/ 620 h 1491"/>
                <a:gd name="T30" fmla="*/ 1280 w 1553"/>
                <a:gd name="T31" fmla="*/ 637 h 1491"/>
                <a:gd name="T32" fmla="*/ 1153 w 1553"/>
                <a:gd name="T33" fmla="*/ 526 h 1491"/>
                <a:gd name="T34" fmla="*/ 1069 w 1553"/>
                <a:gd name="T35" fmla="*/ 598 h 1491"/>
                <a:gd name="T36" fmla="*/ 997 w 1553"/>
                <a:gd name="T37" fmla="*/ 543 h 1491"/>
                <a:gd name="T38" fmla="*/ 975 w 1553"/>
                <a:gd name="T39" fmla="*/ 637 h 1491"/>
                <a:gd name="T40" fmla="*/ 1169 w 1553"/>
                <a:gd name="T41" fmla="*/ 687 h 1491"/>
                <a:gd name="T42" fmla="*/ 1169 w 1553"/>
                <a:gd name="T43" fmla="*/ 631 h 1491"/>
                <a:gd name="T44" fmla="*/ 1069 w 1553"/>
                <a:gd name="T45" fmla="*/ 598 h 1491"/>
                <a:gd name="T46" fmla="*/ 1369 w 1553"/>
                <a:gd name="T47" fmla="*/ 659 h 1491"/>
                <a:gd name="T48" fmla="*/ 1407 w 1553"/>
                <a:gd name="T49" fmla="*/ 715 h 1491"/>
                <a:gd name="T50" fmla="*/ 1419 w 1553"/>
                <a:gd name="T51" fmla="*/ 681 h 1491"/>
                <a:gd name="T52" fmla="*/ 1380 w 1553"/>
                <a:gd name="T53" fmla="*/ 537 h 1491"/>
                <a:gd name="T54" fmla="*/ 1402 w 1553"/>
                <a:gd name="T55" fmla="*/ 598 h 1491"/>
                <a:gd name="T56" fmla="*/ 1380 w 1553"/>
                <a:gd name="T57" fmla="*/ 537 h 1491"/>
                <a:gd name="T58" fmla="*/ 160 w 1553"/>
                <a:gd name="T59" fmla="*/ 83 h 1491"/>
                <a:gd name="T60" fmla="*/ 338 w 1553"/>
                <a:gd name="T61" fmla="*/ 210 h 1491"/>
                <a:gd name="T62" fmla="*/ 338 w 1553"/>
                <a:gd name="T63" fmla="*/ 44 h 1491"/>
                <a:gd name="T64" fmla="*/ 498 w 1553"/>
                <a:gd name="T65" fmla="*/ 155 h 1491"/>
                <a:gd name="T66" fmla="*/ 715 w 1553"/>
                <a:gd name="T67" fmla="*/ 338 h 1491"/>
                <a:gd name="T68" fmla="*/ 848 w 1553"/>
                <a:gd name="T69" fmla="*/ 487 h 1491"/>
                <a:gd name="T70" fmla="*/ 903 w 1553"/>
                <a:gd name="T71" fmla="*/ 609 h 1491"/>
                <a:gd name="T72" fmla="*/ 1091 w 1553"/>
                <a:gd name="T73" fmla="*/ 698 h 1491"/>
                <a:gd name="T74" fmla="*/ 1202 w 1553"/>
                <a:gd name="T75" fmla="*/ 809 h 1491"/>
                <a:gd name="T76" fmla="*/ 1086 w 1553"/>
                <a:gd name="T77" fmla="*/ 925 h 1491"/>
                <a:gd name="T78" fmla="*/ 1141 w 1553"/>
                <a:gd name="T79" fmla="*/ 920 h 1491"/>
                <a:gd name="T80" fmla="*/ 1341 w 1553"/>
                <a:gd name="T81" fmla="*/ 770 h 1491"/>
                <a:gd name="T82" fmla="*/ 1490 w 1553"/>
                <a:gd name="T83" fmla="*/ 859 h 1491"/>
                <a:gd name="T84" fmla="*/ 1552 w 1553"/>
                <a:gd name="T85" fmla="*/ 1019 h 1491"/>
                <a:gd name="T86" fmla="*/ 1474 w 1553"/>
                <a:gd name="T87" fmla="*/ 1030 h 1491"/>
                <a:gd name="T88" fmla="*/ 1424 w 1553"/>
                <a:gd name="T89" fmla="*/ 1069 h 1491"/>
                <a:gd name="T90" fmla="*/ 1413 w 1553"/>
                <a:gd name="T91" fmla="*/ 1136 h 1491"/>
                <a:gd name="T92" fmla="*/ 1524 w 1553"/>
                <a:gd name="T93" fmla="*/ 1169 h 1491"/>
                <a:gd name="T94" fmla="*/ 1463 w 1553"/>
                <a:gd name="T95" fmla="*/ 1186 h 1491"/>
                <a:gd name="T96" fmla="*/ 1391 w 1553"/>
                <a:gd name="T97" fmla="*/ 1247 h 1491"/>
                <a:gd name="T98" fmla="*/ 1363 w 1553"/>
                <a:gd name="T99" fmla="*/ 1319 h 1491"/>
                <a:gd name="T100" fmla="*/ 1219 w 1553"/>
                <a:gd name="T101" fmla="*/ 1374 h 1491"/>
                <a:gd name="T102" fmla="*/ 1081 w 1553"/>
                <a:gd name="T103" fmla="*/ 1468 h 1491"/>
                <a:gd name="T104" fmla="*/ 887 w 1553"/>
                <a:gd name="T105" fmla="*/ 1407 h 1491"/>
                <a:gd name="T106" fmla="*/ 748 w 1553"/>
                <a:gd name="T107" fmla="*/ 1457 h 1491"/>
                <a:gd name="T108" fmla="*/ 410 w 1553"/>
                <a:gd name="T109" fmla="*/ 1219 h 1491"/>
                <a:gd name="T110" fmla="*/ 305 w 1553"/>
                <a:gd name="T111" fmla="*/ 1058 h 1491"/>
                <a:gd name="T112" fmla="*/ 266 w 1553"/>
                <a:gd name="T113" fmla="*/ 892 h 1491"/>
                <a:gd name="T114" fmla="*/ 55 w 1553"/>
                <a:gd name="T115" fmla="*/ 848 h 1491"/>
                <a:gd name="T116" fmla="*/ 22 w 1553"/>
                <a:gd name="T117" fmla="*/ 698 h 1491"/>
                <a:gd name="T118" fmla="*/ 22 w 1553"/>
                <a:gd name="T119" fmla="*/ 504 h 1491"/>
                <a:gd name="T120" fmla="*/ 133 w 1553"/>
                <a:gd name="T121" fmla="*/ 288 h 1491"/>
                <a:gd name="T122" fmla="*/ 94 w 1553"/>
                <a:gd name="T12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3" h="1491">
                  <a:moveTo>
                    <a:pt x="654" y="133"/>
                  </a:moveTo>
                  <a:lnTo>
                    <a:pt x="654" y="133"/>
                  </a:lnTo>
                  <a:cubicBezTo>
                    <a:pt x="643" y="127"/>
                    <a:pt x="637" y="122"/>
                    <a:pt x="631" y="122"/>
                  </a:cubicBezTo>
                  <a:cubicBezTo>
                    <a:pt x="615" y="122"/>
                    <a:pt x="615" y="138"/>
                    <a:pt x="604" y="138"/>
                  </a:cubicBezTo>
                  <a:cubicBezTo>
                    <a:pt x="582" y="144"/>
                    <a:pt x="571" y="144"/>
                    <a:pt x="549" y="149"/>
                  </a:cubicBezTo>
                  <a:cubicBezTo>
                    <a:pt x="532" y="149"/>
                    <a:pt x="543" y="177"/>
                    <a:pt x="543" y="194"/>
                  </a:cubicBezTo>
                  <a:cubicBezTo>
                    <a:pt x="543" y="221"/>
                    <a:pt x="537" y="243"/>
                    <a:pt x="559" y="266"/>
                  </a:cubicBezTo>
                  <a:cubicBezTo>
                    <a:pt x="571" y="282"/>
                    <a:pt x="593" y="282"/>
                    <a:pt x="615" y="282"/>
                  </a:cubicBezTo>
                  <a:cubicBezTo>
                    <a:pt x="621" y="282"/>
                    <a:pt x="626" y="282"/>
                    <a:pt x="637" y="282"/>
                  </a:cubicBezTo>
                  <a:cubicBezTo>
                    <a:pt x="665" y="282"/>
                    <a:pt x="670" y="255"/>
                    <a:pt x="670" y="227"/>
                  </a:cubicBezTo>
                  <a:cubicBezTo>
                    <a:pt x="676" y="205"/>
                    <a:pt x="687" y="194"/>
                    <a:pt x="687" y="166"/>
                  </a:cubicBezTo>
                  <a:cubicBezTo>
                    <a:pt x="687" y="155"/>
                    <a:pt x="665" y="138"/>
                    <a:pt x="654" y="133"/>
                  </a:cubicBezTo>
                  <a:close/>
                  <a:moveTo>
                    <a:pt x="892" y="354"/>
                  </a:moveTo>
                  <a:lnTo>
                    <a:pt x="892" y="354"/>
                  </a:lnTo>
                  <a:cubicBezTo>
                    <a:pt x="848" y="354"/>
                    <a:pt x="848" y="354"/>
                    <a:pt x="848" y="354"/>
                  </a:cubicBezTo>
                  <a:cubicBezTo>
                    <a:pt x="825" y="354"/>
                    <a:pt x="809" y="332"/>
                    <a:pt x="787" y="332"/>
                  </a:cubicBezTo>
                  <a:cubicBezTo>
                    <a:pt x="781" y="338"/>
                    <a:pt x="781" y="338"/>
                    <a:pt x="781" y="338"/>
                  </a:cubicBezTo>
                  <a:cubicBezTo>
                    <a:pt x="787" y="349"/>
                    <a:pt x="798" y="354"/>
                    <a:pt x="809" y="360"/>
                  </a:cubicBezTo>
                  <a:cubicBezTo>
                    <a:pt x="837" y="382"/>
                    <a:pt x="853" y="399"/>
                    <a:pt x="887" y="399"/>
                  </a:cubicBezTo>
                  <a:cubicBezTo>
                    <a:pt x="920" y="399"/>
                    <a:pt x="936" y="415"/>
                    <a:pt x="958" y="432"/>
                  </a:cubicBezTo>
                  <a:cubicBezTo>
                    <a:pt x="970" y="443"/>
                    <a:pt x="975" y="460"/>
                    <a:pt x="992" y="460"/>
                  </a:cubicBezTo>
                  <a:cubicBezTo>
                    <a:pt x="1003" y="460"/>
                    <a:pt x="1003" y="449"/>
                    <a:pt x="1003" y="437"/>
                  </a:cubicBezTo>
                  <a:cubicBezTo>
                    <a:pt x="1003" y="427"/>
                    <a:pt x="997" y="415"/>
                    <a:pt x="992" y="399"/>
                  </a:cubicBezTo>
                  <a:cubicBezTo>
                    <a:pt x="992" y="388"/>
                    <a:pt x="992" y="376"/>
                    <a:pt x="981" y="365"/>
                  </a:cubicBezTo>
                  <a:cubicBezTo>
                    <a:pt x="975" y="360"/>
                    <a:pt x="964" y="365"/>
                    <a:pt x="953" y="365"/>
                  </a:cubicBezTo>
                  <a:cubicBezTo>
                    <a:pt x="936" y="360"/>
                    <a:pt x="931" y="354"/>
                    <a:pt x="914" y="349"/>
                  </a:cubicBezTo>
                  <a:cubicBezTo>
                    <a:pt x="903" y="343"/>
                    <a:pt x="897" y="354"/>
                    <a:pt x="892" y="354"/>
                  </a:cubicBezTo>
                  <a:close/>
                  <a:moveTo>
                    <a:pt x="892" y="421"/>
                  </a:moveTo>
                  <a:lnTo>
                    <a:pt x="892" y="421"/>
                  </a:lnTo>
                  <a:cubicBezTo>
                    <a:pt x="925" y="421"/>
                    <a:pt x="942" y="449"/>
                    <a:pt x="964" y="476"/>
                  </a:cubicBezTo>
                  <a:cubicBezTo>
                    <a:pt x="970" y="482"/>
                    <a:pt x="986" y="487"/>
                    <a:pt x="986" y="498"/>
                  </a:cubicBezTo>
                  <a:cubicBezTo>
                    <a:pt x="986" y="532"/>
                    <a:pt x="981" y="548"/>
                    <a:pt x="975" y="576"/>
                  </a:cubicBezTo>
                  <a:cubicBezTo>
                    <a:pt x="975" y="598"/>
                    <a:pt x="964" y="620"/>
                    <a:pt x="942" y="620"/>
                  </a:cubicBezTo>
                  <a:cubicBezTo>
                    <a:pt x="920" y="620"/>
                    <a:pt x="914" y="593"/>
                    <a:pt x="909" y="570"/>
                  </a:cubicBezTo>
                  <a:cubicBezTo>
                    <a:pt x="903" y="554"/>
                    <a:pt x="892" y="548"/>
                    <a:pt x="892" y="532"/>
                  </a:cubicBezTo>
                  <a:cubicBezTo>
                    <a:pt x="892" y="521"/>
                    <a:pt x="892" y="515"/>
                    <a:pt x="892" y="509"/>
                  </a:cubicBezTo>
                  <a:cubicBezTo>
                    <a:pt x="892" y="482"/>
                    <a:pt x="864" y="471"/>
                    <a:pt x="864" y="449"/>
                  </a:cubicBezTo>
                  <a:cubicBezTo>
                    <a:pt x="864" y="421"/>
                    <a:pt x="864" y="421"/>
                    <a:pt x="864" y="421"/>
                  </a:cubicBezTo>
                  <a:cubicBezTo>
                    <a:pt x="892" y="421"/>
                    <a:pt x="892" y="421"/>
                    <a:pt x="892" y="421"/>
                  </a:cubicBezTo>
                  <a:close/>
                  <a:moveTo>
                    <a:pt x="1108" y="521"/>
                  </a:moveTo>
                  <a:lnTo>
                    <a:pt x="1108" y="521"/>
                  </a:lnTo>
                  <a:cubicBezTo>
                    <a:pt x="1097" y="521"/>
                    <a:pt x="1097" y="532"/>
                    <a:pt x="1091" y="537"/>
                  </a:cubicBezTo>
                  <a:cubicBezTo>
                    <a:pt x="1086" y="548"/>
                    <a:pt x="1047" y="587"/>
                    <a:pt x="1069" y="587"/>
                  </a:cubicBezTo>
                  <a:cubicBezTo>
                    <a:pt x="1086" y="587"/>
                    <a:pt x="1091" y="582"/>
                    <a:pt x="1108" y="582"/>
                  </a:cubicBezTo>
                  <a:cubicBezTo>
                    <a:pt x="1141" y="582"/>
                    <a:pt x="1163" y="593"/>
                    <a:pt x="1180" y="620"/>
                  </a:cubicBezTo>
                  <a:cubicBezTo>
                    <a:pt x="1186" y="626"/>
                    <a:pt x="1186" y="637"/>
                    <a:pt x="1191" y="637"/>
                  </a:cubicBezTo>
                  <a:cubicBezTo>
                    <a:pt x="1219" y="654"/>
                    <a:pt x="1236" y="659"/>
                    <a:pt x="1263" y="659"/>
                  </a:cubicBezTo>
                  <a:cubicBezTo>
                    <a:pt x="1274" y="659"/>
                    <a:pt x="1280" y="648"/>
                    <a:pt x="1280" y="637"/>
                  </a:cubicBezTo>
                  <a:cubicBezTo>
                    <a:pt x="1280" y="626"/>
                    <a:pt x="1269" y="620"/>
                    <a:pt x="1258" y="609"/>
                  </a:cubicBezTo>
                  <a:cubicBezTo>
                    <a:pt x="1247" y="593"/>
                    <a:pt x="1236" y="582"/>
                    <a:pt x="1219" y="576"/>
                  </a:cubicBezTo>
                  <a:cubicBezTo>
                    <a:pt x="1191" y="560"/>
                    <a:pt x="1186" y="526"/>
                    <a:pt x="1153" y="526"/>
                  </a:cubicBezTo>
                  <a:cubicBezTo>
                    <a:pt x="1147" y="526"/>
                    <a:pt x="1141" y="532"/>
                    <a:pt x="1136" y="532"/>
                  </a:cubicBezTo>
                  <a:cubicBezTo>
                    <a:pt x="1130" y="521"/>
                    <a:pt x="1119" y="521"/>
                    <a:pt x="1108" y="521"/>
                  </a:cubicBezTo>
                  <a:close/>
                  <a:moveTo>
                    <a:pt x="1069" y="598"/>
                  </a:moveTo>
                  <a:lnTo>
                    <a:pt x="1069" y="598"/>
                  </a:lnTo>
                  <a:cubicBezTo>
                    <a:pt x="1036" y="598"/>
                    <a:pt x="1042" y="543"/>
                    <a:pt x="1008" y="543"/>
                  </a:cubicBezTo>
                  <a:cubicBezTo>
                    <a:pt x="997" y="543"/>
                    <a:pt x="997" y="543"/>
                    <a:pt x="997" y="543"/>
                  </a:cubicBezTo>
                  <a:cubicBezTo>
                    <a:pt x="997" y="548"/>
                    <a:pt x="997" y="554"/>
                    <a:pt x="997" y="560"/>
                  </a:cubicBezTo>
                  <a:cubicBezTo>
                    <a:pt x="997" y="576"/>
                    <a:pt x="1008" y="582"/>
                    <a:pt x="1008" y="598"/>
                  </a:cubicBezTo>
                  <a:cubicBezTo>
                    <a:pt x="1008" y="615"/>
                    <a:pt x="975" y="620"/>
                    <a:pt x="975" y="637"/>
                  </a:cubicBezTo>
                  <a:cubicBezTo>
                    <a:pt x="975" y="665"/>
                    <a:pt x="1008" y="676"/>
                    <a:pt x="1042" y="676"/>
                  </a:cubicBezTo>
                  <a:cubicBezTo>
                    <a:pt x="1069" y="676"/>
                    <a:pt x="1086" y="670"/>
                    <a:pt x="1119" y="670"/>
                  </a:cubicBezTo>
                  <a:cubicBezTo>
                    <a:pt x="1141" y="670"/>
                    <a:pt x="1153" y="676"/>
                    <a:pt x="1169" y="687"/>
                  </a:cubicBezTo>
                  <a:cubicBezTo>
                    <a:pt x="1186" y="698"/>
                    <a:pt x="1186" y="720"/>
                    <a:pt x="1202" y="720"/>
                  </a:cubicBezTo>
                  <a:cubicBezTo>
                    <a:pt x="1219" y="720"/>
                    <a:pt x="1236" y="709"/>
                    <a:pt x="1236" y="693"/>
                  </a:cubicBezTo>
                  <a:cubicBezTo>
                    <a:pt x="1236" y="659"/>
                    <a:pt x="1191" y="659"/>
                    <a:pt x="1169" y="631"/>
                  </a:cubicBezTo>
                  <a:cubicBezTo>
                    <a:pt x="1158" y="615"/>
                    <a:pt x="1147" y="604"/>
                    <a:pt x="1125" y="598"/>
                  </a:cubicBezTo>
                  <a:cubicBezTo>
                    <a:pt x="1114" y="598"/>
                    <a:pt x="1114" y="587"/>
                    <a:pt x="1103" y="587"/>
                  </a:cubicBezTo>
                  <a:cubicBezTo>
                    <a:pt x="1091" y="587"/>
                    <a:pt x="1086" y="598"/>
                    <a:pt x="1069" y="598"/>
                  </a:cubicBezTo>
                  <a:close/>
                  <a:moveTo>
                    <a:pt x="1369" y="642"/>
                  </a:moveTo>
                  <a:lnTo>
                    <a:pt x="1369" y="642"/>
                  </a:lnTo>
                  <a:cubicBezTo>
                    <a:pt x="1369" y="648"/>
                    <a:pt x="1369" y="654"/>
                    <a:pt x="1369" y="659"/>
                  </a:cubicBezTo>
                  <a:cubicBezTo>
                    <a:pt x="1369" y="681"/>
                    <a:pt x="1369" y="693"/>
                    <a:pt x="1374" y="720"/>
                  </a:cubicBezTo>
                  <a:cubicBezTo>
                    <a:pt x="1380" y="720"/>
                    <a:pt x="1385" y="720"/>
                    <a:pt x="1391" y="720"/>
                  </a:cubicBezTo>
                  <a:cubicBezTo>
                    <a:pt x="1396" y="720"/>
                    <a:pt x="1402" y="715"/>
                    <a:pt x="1407" y="715"/>
                  </a:cubicBezTo>
                  <a:cubicBezTo>
                    <a:pt x="1419" y="715"/>
                    <a:pt x="1424" y="720"/>
                    <a:pt x="1429" y="726"/>
                  </a:cubicBezTo>
                  <a:cubicBezTo>
                    <a:pt x="1435" y="720"/>
                    <a:pt x="1435" y="715"/>
                    <a:pt x="1435" y="715"/>
                  </a:cubicBezTo>
                  <a:cubicBezTo>
                    <a:pt x="1435" y="698"/>
                    <a:pt x="1424" y="693"/>
                    <a:pt x="1419" y="681"/>
                  </a:cubicBezTo>
                  <a:cubicBezTo>
                    <a:pt x="1407" y="659"/>
                    <a:pt x="1396" y="642"/>
                    <a:pt x="1369" y="642"/>
                  </a:cubicBezTo>
                  <a:close/>
                  <a:moveTo>
                    <a:pt x="1380" y="537"/>
                  </a:moveTo>
                  <a:lnTo>
                    <a:pt x="1380" y="537"/>
                  </a:lnTo>
                  <a:cubicBezTo>
                    <a:pt x="1369" y="537"/>
                    <a:pt x="1369" y="537"/>
                    <a:pt x="1369" y="537"/>
                  </a:cubicBezTo>
                  <a:cubicBezTo>
                    <a:pt x="1363" y="554"/>
                    <a:pt x="1363" y="565"/>
                    <a:pt x="1352" y="570"/>
                  </a:cubicBezTo>
                  <a:cubicBezTo>
                    <a:pt x="1369" y="582"/>
                    <a:pt x="1385" y="587"/>
                    <a:pt x="1402" y="598"/>
                  </a:cubicBezTo>
                  <a:cubicBezTo>
                    <a:pt x="1402" y="593"/>
                    <a:pt x="1407" y="593"/>
                    <a:pt x="1407" y="587"/>
                  </a:cubicBezTo>
                  <a:cubicBezTo>
                    <a:pt x="1407" y="576"/>
                    <a:pt x="1396" y="576"/>
                    <a:pt x="1391" y="570"/>
                  </a:cubicBezTo>
                  <a:cubicBezTo>
                    <a:pt x="1385" y="560"/>
                    <a:pt x="1380" y="548"/>
                    <a:pt x="1380" y="537"/>
                  </a:cubicBezTo>
                  <a:close/>
                  <a:moveTo>
                    <a:pt x="94" y="0"/>
                  </a:moveTo>
                  <a:lnTo>
                    <a:pt x="94" y="0"/>
                  </a:lnTo>
                  <a:cubicBezTo>
                    <a:pt x="111" y="33"/>
                    <a:pt x="122" y="66"/>
                    <a:pt x="160" y="83"/>
                  </a:cubicBezTo>
                  <a:cubicBezTo>
                    <a:pt x="205" y="110"/>
                    <a:pt x="244" y="110"/>
                    <a:pt x="283" y="144"/>
                  </a:cubicBezTo>
                  <a:cubicBezTo>
                    <a:pt x="310" y="166"/>
                    <a:pt x="310" y="194"/>
                    <a:pt x="332" y="221"/>
                  </a:cubicBezTo>
                  <a:cubicBezTo>
                    <a:pt x="338" y="221"/>
                    <a:pt x="338" y="216"/>
                    <a:pt x="338" y="210"/>
                  </a:cubicBezTo>
                  <a:cubicBezTo>
                    <a:pt x="338" y="144"/>
                    <a:pt x="283" y="116"/>
                    <a:pt x="283" y="50"/>
                  </a:cubicBezTo>
                  <a:cubicBezTo>
                    <a:pt x="283" y="33"/>
                    <a:pt x="305" y="33"/>
                    <a:pt x="321" y="33"/>
                  </a:cubicBezTo>
                  <a:cubicBezTo>
                    <a:pt x="327" y="33"/>
                    <a:pt x="332" y="38"/>
                    <a:pt x="338" y="44"/>
                  </a:cubicBezTo>
                  <a:cubicBezTo>
                    <a:pt x="349" y="50"/>
                    <a:pt x="360" y="44"/>
                    <a:pt x="382" y="44"/>
                  </a:cubicBezTo>
                  <a:lnTo>
                    <a:pt x="382" y="44"/>
                  </a:lnTo>
                  <a:cubicBezTo>
                    <a:pt x="382" y="105"/>
                    <a:pt x="482" y="94"/>
                    <a:pt x="498" y="155"/>
                  </a:cubicBezTo>
                  <a:cubicBezTo>
                    <a:pt x="510" y="216"/>
                    <a:pt x="515" y="271"/>
                    <a:pt x="571" y="299"/>
                  </a:cubicBezTo>
                  <a:cubicBezTo>
                    <a:pt x="604" y="316"/>
                    <a:pt x="631" y="304"/>
                    <a:pt x="670" y="310"/>
                  </a:cubicBezTo>
                  <a:cubicBezTo>
                    <a:pt x="692" y="316"/>
                    <a:pt x="698" y="327"/>
                    <a:pt x="715" y="338"/>
                  </a:cubicBezTo>
                  <a:cubicBezTo>
                    <a:pt x="754" y="365"/>
                    <a:pt x="770" y="382"/>
                    <a:pt x="803" y="410"/>
                  </a:cubicBezTo>
                  <a:cubicBezTo>
                    <a:pt x="825" y="427"/>
                    <a:pt x="853" y="427"/>
                    <a:pt x="853" y="454"/>
                  </a:cubicBezTo>
                  <a:cubicBezTo>
                    <a:pt x="853" y="465"/>
                    <a:pt x="848" y="476"/>
                    <a:pt x="848" y="487"/>
                  </a:cubicBezTo>
                  <a:cubicBezTo>
                    <a:pt x="848" y="498"/>
                    <a:pt x="864" y="504"/>
                    <a:pt x="864" y="515"/>
                  </a:cubicBezTo>
                  <a:cubicBezTo>
                    <a:pt x="870" y="537"/>
                    <a:pt x="859" y="554"/>
                    <a:pt x="870" y="576"/>
                  </a:cubicBezTo>
                  <a:cubicBezTo>
                    <a:pt x="881" y="587"/>
                    <a:pt x="892" y="598"/>
                    <a:pt x="903" y="609"/>
                  </a:cubicBezTo>
                  <a:cubicBezTo>
                    <a:pt x="920" y="637"/>
                    <a:pt x="942" y="642"/>
                    <a:pt x="964" y="665"/>
                  </a:cubicBezTo>
                  <a:cubicBezTo>
                    <a:pt x="975" y="681"/>
                    <a:pt x="986" y="698"/>
                    <a:pt x="1008" y="698"/>
                  </a:cubicBezTo>
                  <a:cubicBezTo>
                    <a:pt x="1091" y="698"/>
                    <a:pt x="1091" y="698"/>
                    <a:pt x="1091" y="698"/>
                  </a:cubicBezTo>
                  <a:cubicBezTo>
                    <a:pt x="1114" y="698"/>
                    <a:pt x="1125" y="709"/>
                    <a:pt x="1147" y="715"/>
                  </a:cubicBezTo>
                  <a:cubicBezTo>
                    <a:pt x="1175" y="726"/>
                    <a:pt x="1219" y="742"/>
                    <a:pt x="1224" y="775"/>
                  </a:cubicBezTo>
                  <a:cubicBezTo>
                    <a:pt x="1224" y="787"/>
                    <a:pt x="1214" y="798"/>
                    <a:pt x="1202" y="809"/>
                  </a:cubicBezTo>
                  <a:cubicBezTo>
                    <a:pt x="1186" y="842"/>
                    <a:pt x="1175" y="870"/>
                    <a:pt x="1141" y="892"/>
                  </a:cubicBezTo>
                  <a:cubicBezTo>
                    <a:pt x="1119" y="903"/>
                    <a:pt x="1103" y="908"/>
                    <a:pt x="1086" y="925"/>
                  </a:cubicBezTo>
                  <a:lnTo>
                    <a:pt x="1086" y="925"/>
                  </a:lnTo>
                  <a:cubicBezTo>
                    <a:pt x="1086" y="931"/>
                    <a:pt x="1086" y="931"/>
                    <a:pt x="1091" y="931"/>
                  </a:cubicBezTo>
                  <a:cubicBezTo>
                    <a:pt x="1108" y="931"/>
                    <a:pt x="1114" y="920"/>
                    <a:pt x="1130" y="920"/>
                  </a:cubicBezTo>
                  <a:cubicBezTo>
                    <a:pt x="1141" y="920"/>
                    <a:pt x="1141" y="920"/>
                    <a:pt x="1141" y="920"/>
                  </a:cubicBezTo>
                  <a:cubicBezTo>
                    <a:pt x="1153" y="920"/>
                    <a:pt x="1153" y="914"/>
                    <a:pt x="1158" y="908"/>
                  </a:cubicBezTo>
                  <a:cubicBezTo>
                    <a:pt x="1219" y="897"/>
                    <a:pt x="1241" y="864"/>
                    <a:pt x="1274" y="826"/>
                  </a:cubicBezTo>
                  <a:cubicBezTo>
                    <a:pt x="1296" y="798"/>
                    <a:pt x="1308" y="770"/>
                    <a:pt x="1341" y="770"/>
                  </a:cubicBezTo>
                  <a:cubicBezTo>
                    <a:pt x="1352" y="770"/>
                    <a:pt x="1352" y="781"/>
                    <a:pt x="1363" y="792"/>
                  </a:cubicBezTo>
                  <a:cubicBezTo>
                    <a:pt x="1380" y="809"/>
                    <a:pt x="1391" y="814"/>
                    <a:pt x="1413" y="826"/>
                  </a:cubicBezTo>
                  <a:cubicBezTo>
                    <a:pt x="1441" y="836"/>
                    <a:pt x="1463" y="842"/>
                    <a:pt x="1490" y="859"/>
                  </a:cubicBezTo>
                  <a:cubicBezTo>
                    <a:pt x="1513" y="870"/>
                    <a:pt x="1507" y="892"/>
                    <a:pt x="1518" y="920"/>
                  </a:cubicBezTo>
                  <a:cubicBezTo>
                    <a:pt x="1529" y="953"/>
                    <a:pt x="1552" y="975"/>
                    <a:pt x="1552" y="1014"/>
                  </a:cubicBezTo>
                  <a:cubicBezTo>
                    <a:pt x="1552" y="1019"/>
                    <a:pt x="1552" y="1019"/>
                    <a:pt x="1552" y="1019"/>
                  </a:cubicBezTo>
                  <a:cubicBezTo>
                    <a:pt x="1552" y="1025"/>
                    <a:pt x="1552" y="1025"/>
                    <a:pt x="1552" y="1025"/>
                  </a:cubicBezTo>
                  <a:cubicBezTo>
                    <a:pt x="1529" y="1025"/>
                    <a:pt x="1518" y="1025"/>
                    <a:pt x="1496" y="1030"/>
                  </a:cubicBezTo>
                  <a:cubicBezTo>
                    <a:pt x="1490" y="1030"/>
                    <a:pt x="1480" y="1025"/>
                    <a:pt x="1474" y="1030"/>
                  </a:cubicBezTo>
                  <a:cubicBezTo>
                    <a:pt x="1463" y="1036"/>
                    <a:pt x="1468" y="1047"/>
                    <a:pt x="1463" y="1058"/>
                  </a:cubicBezTo>
                  <a:cubicBezTo>
                    <a:pt x="1457" y="1069"/>
                    <a:pt x="1441" y="1069"/>
                    <a:pt x="1429" y="1069"/>
                  </a:cubicBezTo>
                  <a:cubicBezTo>
                    <a:pt x="1424" y="1069"/>
                    <a:pt x="1424" y="1069"/>
                    <a:pt x="1424" y="1069"/>
                  </a:cubicBezTo>
                  <a:cubicBezTo>
                    <a:pt x="1424" y="1086"/>
                    <a:pt x="1424" y="1097"/>
                    <a:pt x="1424" y="1114"/>
                  </a:cubicBezTo>
                  <a:cubicBezTo>
                    <a:pt x="1424" y="1119"/>
                    <a:pt x="1419" y="1125"/>
                    <a:pt x="1413" y="1130"/>
                  </a:cubicBezTo>
                  <a:cubicBezTo>
                    <a:pt x="1413" y="1130"/>
                    <a:pt x="1407" y="1130"/>
                    <a:pt x="1413" y="1136"/>
                  </a:cubicBezTo>
                  <a:cubicBezTo>
                    <a:pt x="1413" y="1136"/>
                    <a:pt x="1419" y="1136"/>
                    <a:pt x="1424" y="1136"/>
                  </a:cubicBezTo>
                  <a:cubicBezTo>
                    <a:pt x="1446" y="1136"/>
                    <a:pt x="1457" y="1125"/>
                    <a:pt x="1480" y="1125"/>
                  </a:cubicBezTo>
                  <a:cubicBezTo>
                    <a:pt x="1501" y="1125"/>
                    <a:pt x="1524" y="1141"/>
                    <a:pt x="1524" y="1169"/>
                  </a:cubicBezTo>
                  <a:cubicBezTo>
                    <a:pt x="1524" y="1180"/>
                    <a:pt x="1507" y="1186"/>
                    <a:pt x="1490" y="1186"/>
                  </a:cubicBezTo>
                  <a:cubicBezTo>
                    <a:pt x="1480" y="1186"/>
                    <a:pt x="1474" y="1180"/>
                    <a:pt x="1468" y="1180"/>
                  </a:cubicBezTo>
                  <a:cubicBezTo>
                    <a:pt x="1463" y="1180"/>
                    <a:pt x="1463" y="1180"/>
                    <a:pt x="1463" y="1186"/>
                  </a:cubicBezTo>
                  <a:cubicBezTo>
                    <a:pt x="1463" y="1191"/>
                    <a:pt x="1463" y="1197"/>
                    <a:pt x="1468" y="1208"/>
                  </a:cubicBezTo>
                  <a:cubicBezTo>
                    <a:pt x="1457" y="1224"/>
                    <a:pt x="1446" y="1235"/>
                    <a:pt x="1429" y="1241"/>
                  </a:cubicBezTo>
                  <a:cubicBezTo>
                    <a:pt x="1413" y="1247"/>
                    <a:pt x="1402" y="1235"/>
                    <a:pt x="1391" y="1247"/>
                  </a:cubicBezTo>
                  <a:cubicBezTo>
                    <a:pt x="1380" y="1263"/>
                    <a:pt x="1391" y="1280"/>
                    <a:pt x="1385" y="1296"/>
                  </a:cubicBezTo>
                  <a:cubicBezTo>
                    <a:pt x="1385" y="1307"/>
                    <a:pt x="1374" y="1313"/>
                    <a:pt x="1363" y="1319"/>
                  </a:cubicBezTo>
                  <a:lnTo>
                    <a:pt x="1363" y="1319"/>
                  </a:lnTo>
                  <a:cubicBezTo>
                    <a:pt x="1385" y="1330"/>
                    <a:pt x="1402" y="1341"/>
                    <a:pt x="1413" y="1357"/>
                  </a:cubicBezTo>
                  <a:lnTo>
                    <a:pt x="1413" y="1357"/>
                  </a:lnTo>
                  <a:cubicBezTo>
                    <a:pt x="1341" y="1363"/>
                    <a:pt x="1296" y="1374"/>
                    <a:pt x="1219" y="1374"/>
                  </a:cubicBezTo>
                  <a:cubicBezTo>
                    <a:pt x="1191" y="1374"/>
                    <a:pt x="1180" y="1368"/>
                    <a:pt x="1153" y="1368"/>
                  </a:cubicBezTo>
                  <a:cubicBezTo>
                    <a:pt x="1125" y="1368"/>
                    <a:pt x="1125" y="1402"/>
                    <a:pt x="1119" y="1429"/>
                  </a:cubicBezTo>
                  <a:cubicBezTo>
                    <a:pt x="1114" y="1446"/>
                    <a:pt x="1097" y="1452"/>
                    <a:pt x="1081" y="1468"/>
                  </a:cubicBezTo>
                  <a:cubicBezTo>
                    <a:pt x="1069" y="1479"/>
                    <a:pt x="1058" y="1490"/>
                    <a:pt x="1042" y="1490"/>
                  </a:cubicBezTo>
                  <a:cubicBezTo>
                    <a:pt x="992" y="1490"/>
                    <a:pt x="964" y="1474"/>
                    <a:pt x="931" y="1446"/>
                  </a:cubicBezTo>
                  <a:cubicBezTo>
                    <a:pt x="914" y="1429"/>
                    <a:pt x="909" y="1407"/>
                    <a:pt x="887" y="1407"/>
                  </a:cubicBezTo>
                  <a:cubicBezTo>
                    <a:pt x="848" y="1407"/>
                    <a:pt x="825" y="1413"/>
                    <a:pt x="798" y="1435"/>
                  </a:cubicBezTo>
                  <a:cubicBezTo>
                    <a:pt x="781" y="1446"/>
                    <a:pt x="776" y="1457"/>
                    <a:pt x="759" y="1457"/>
                  </a:cubicBezTo>
                  <a:cubicBezTo>
                    <a:pt x="754" y="1457"/>
                    <a:pt x="754" y="1457"/>
                    <a:pt x="748" y="1457"/>
                  </a:cubicBezTo>
                  <a:lnTo>
                    <a:pt x="748" y="1457"/>
                  </a:lnTo>
                  <a:cubicBezTo>
                    <a:pt x="648" y="1424"/>
                    <a:pt x="598" y="1385"/>
                    <a:pt x="510" y="1324"/>
                  </a:cubicBezTo>
                  <a:cubicBezTo>
                    <a:pt x="465" y="1291"/>
                    <a:pt x="449" y="1258"/>
                    <a:pt x="410" y="1219"/>
                  </a:cubicBezTo>
                  <a:cubicBezTo>
                    <a:pt x="382" y="1191"/>
                    <a:pt x="365" y="1180"/>
                    <a:pt x="338" y="1152"/>
                  </a:cubicBezTo>
                  <a:cubicBezTo>
                    <a:pt x="321" y="1136"/>
                    <a:pt x="305" y="1125"/>
                    <a:pt x="305" y="1102"/>
                  </a:cubicBezTo>
                  <a:cubicBezTo>
                    <a:pt x="305" y="1058"/>
                    <a:pt x="305" y="1058"/>
                    <a:pt x="305" y="1058"/>
                  </a:cubicBezTo>
                  <a:cubicBezTo>
                    <a:pt x="305" y="1019"/>
                    <a:pt x="343" y="1003"/>
                    <a:pt x="343" y="964"/>
                  </a:cubicBezTo>
                  <a:cubicBezTo>
                    <a:pt x="343" y="942"/>
                    <a:pt x="332" y="936"/>
                    <a:pt x="316" y="925"/>
                  </a:cubicBezTo>
                  <a:cubicBezTo>
                    <a:pt x="293" y="914"/>
                    <a:pt x="283" y="903"/>
                    <a:pt x="266" y="892"/>
                  </a:cubicBezTo>
                  <a:cubicBezTo>
                    <a:pt x="227" y="870"/>
                    <a:pt x="205" y="859"/>
                    <a:pt x="160" y="859"/>
                  </a:cubicBezTo>
                  <a:cubicBezTo>
                    <a:pt x="116" y="859"/>
                    <a:pt x="116" y="859"/>
                    <a:pt x="116" y="859"/>
                  </a:cubicBezTo>
                  <a:cubicBezTo>
                    <a:pt x="94" y="859"/>
                    <a:pt x="72" y="864"/>
                    <a:pt x="55" y="848"/>
                  </a:cubicBezTo>
                  <a:cubicBezTo>
                    <a:pt x="33" y="831"/>
                    <a:pt x="44" y="803"/>
                    <a:pt x="39" y="770"/>
                  </a:cubicBezTo>
                  <a:cubicBezTo>
                    <a:pt x="33" y="742"/>
                    <a:pt x="33" y="726"/>
                    <a:pt x="22" y="698"/>
                  </a:cubicBezTo>
                  <a:lnTo>
                    <a:pt x="22" y="698"/>
                  </a:lnTo>
                  <a:cubicBezTo>
                    <a:pt x="55" y="693"/>
                    <a:pt x="83" y="659"/>
                    <a:pt x="83" y="626"/>
                  </a:cubicBezTo>
                  <a:cubicBezTo>
                    <a:pt x="83" y="593"/>
                    <a:pt x="89" y="570"/>
                    <a:pt x="72" y="543"/>
                  </a:cubicBezTo>
                  <a:cubicBezTo>
                    <a:pt x="61" y="521"/>
                    <a:pt x="44" y="515"/>
                    <a:pt x="22" y="504"/>
                  </a:cubicBezTo>
                  <a:cubicBezTo>
                    <a:pt x="17" y="498"/>
                    <a:pt x="0" y="493"/>
                    <a:pt x="0" y="487"/>
                  </a:cubicBezTo>
                  <a:cubicBezTo>
                    <a:pt x="0" y="449"/>
                    <a:pt x="39" y="443"/>
                    <a:pt x="66" y="421"/>
                  </a:cubicBezTo>
                  <a:cubicBezTo>
                    <a:pt x="105" y="382"/>
                    <a:pt x="133" y="349"/>
                    <a:pt x="133" y="288"/>
                  </a:cubicBezTo>
                  <a:cubicBezTo>
                    <a:pt x="133" y="205"/>
                    <a:pt x="77" y="161"/>
                    <a:pt x="77" y="72"/>
                  </a:cubicBezTo>
                  <a:cubicBezTo>
                    <a:pt x="77" y="50"/>
                    <a:pt x="89" y="33"/>
                    <a:pt x="89" y="11"/>
                  </a:cubicBezTo>
                  <a:cubicBezTo>
                    <a:pt x="89" y="5"/>
                    <a:pt x="94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27">
              <a:extLst>
                <a:ext uri="{FF2B5EF4-FFF2-40B4-BE49-F238E27FC236}">
                  <a16:creationId xmlns:a16="http://schemas.microsoft.com/office/drawing/2014/main" id="{BDBE5EA4-60FB-1643-831D-A5BA8821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525" y="3371851"/>
              <a:ext cx="509555" cy="639763"/>
            </a:xfrm>
            <a:custGeom>
              <a:avLst/>
              <a:gdLst>
                <a:gd name="T0" fmla="*/ 33 w 1414"/>
                <a:gd name="T1" fmla="*/ 775 h 1778"/>
                <a:gd name="T2" fmla="*/ 0 w 1414"/>
                <a:gd name="T3" fmla="*/ 875 h 1778"/>
                <a:gd name="T4" fmla="*/ 55 w 1414"/>
                <a:gd name="T5" fmla="*/ 964 h 1778"/>
                <a:gd name="T6" fmla="*/ 116 w 1414"/>
                <a:gd name="T7" fmla="*/ 1075 h 1778"/>
                <a:gd name="T8" fmla="*/ 249 w 1414"/>
                <a:gd name="T9" fmla="*/ 1136 h 1778"/>
                <a:gd name="T10" fmla="*/ 271 w 1414"/>
                <a:gd name="T11" fmla="*/ 1091 h 1778"/>
                <a:gd name="T12" fmla="*/ 271 w 1414"/>
                <a:gd name="T13" fmla="*/ 1064 h 1778"/>
                <a:gd name="T14" fmla="*/ 305 w 1414"/>
                <a:gd name="T15" fmla="*/ 1075 h 1778"/>
                <a:gd name="T16" fmla="*/ 249 w 1414"/>
                <a:gd name="T17" fmla="*/ 1008 h 1778"/>
                <a:gd name="T18" fmla="*/ 205 w 1414"/>
                <a:gd name="T19" fmla="*/ 931 h 1778"/>
                <a:gd name="T20" fmla="*/ 155 w 1414"/>
                <a:gd name="T21" fmla="*/ 820 h 1778"/>
                <a:gd name="T22" fmla="*/ 144 w 1414"/>
                <a:gd name="T23" fmla="*/ 770 h 1778"/>
                <a:gd name="T24" fmla="*/ 33 w 1414"/>
                <a:gd name="T25" fmla="*/ 775 h 1778"/>
                <a:gd name="T26" fmla="*/ 604 w 1414"/>
                <a:gd name="T27" fmla="*/ 1434 h 1778"/>
                <a:gd name="T28" fmla="*/ 582 w 1414"/>
                <a:gd name="T29" fmla="*/ 1429 h 1778"/>
                <a:gd name="T30" fmla="*/ 604 w 1414"/>
                <a:gd name="T31" fmla="*/ 1495 h 1778"/>
                <a:gd name="T32" fmla="*/ 615 w 1414"/>
                <a:gd name="T33" fmla="*/ 1583 h 1778"/>
                <a:gd name="T34" fmla="*/ 687 w 1414"/>
                <a:gd name="T35" fmla="*/ 1517 h 1778"/>
                <a:gd name="T36" fmla="*/ 626 w 1414"/>
                <a:gd name="T37" fmla="*/ 1462 h 1778"/>
                <a:gd name="T38" fmla="*/ 704 w 1414"/>
                <a:gd name="T39" fmla="*/ 1550 h 1778"/>
                <a:gd name="T40" fmla="*/ 759 w 1414"/>
                <a:gd name="T41" fmla="*/ 1611 h 1778"/>
                <a:gd name="T42" fmla="*/ 803 w 1414"/>
                <a:gd name="T43" fmla="*/ 1694 h 1778"/>
                <a:gd name="T44" fmla="*/ 776 w 1414"/>
                <a:gd name="T45" fmla="*/ 1705 h 1778"/>
                <a:gd name="T46" fmla="*/ 798 w 1414"/>
                <a:gd name="T47" fmla="*/ 1772 h 1778"/>
                <a:gd name="T48" fmla="*/ 731 w 1414"/>
                <a:gd name="T49" fmla="*/ 1678 h 1778"/>
                <a:gd name="T50" fmla="*/ 692 w 1414"/>
                <a:gd name="T51" fmla="*/ 1639 h 1778"/>
                <a:gd name="T52" fmla="*/ 687 w 1414"/>
                <a:gd name="T53" fmla="*/ 1606 h 1778"/>
                <a:gd name="T54" fmla="*/ 704 w 1414"/>
                <a:gd name="T55" fmla="*/ 1550 h 1778"/>
                <a:gd name="T56" fmla="*/ 687 w 1414"/>
                <a:gd name="T57" fmla="*/ 44 h 1778"/>
                <a:gd name="T58" fmla="*/ 720 w 1414"/>
                <a:gd name="T59" fmla="*/ 194 h 1778"/>
                <a:gd name="T60" fmla="*/ 825 w 1414"/>
                <a:gd name="T61" fmla="*/ 205 h 1778"/>
                <a:gd name="T62" fmla="*/ 981 w 1414"/>
                <a:gd name="T63" fmla="*/ 271 h 1778"/>
                <a:gd name="T64" fmla="*/ 970 w 1414"/>
                <a:gd name="T65" fmla="*/ 404 h 1778"/>
                <a:gd name="T66" fmla="*/ 1003 w 1414"/>
                <a:gd name="T67" fmla="*/ 498 h 1778"/>
                <a:gd name="T68" fmla="*/ 1175 w 1414"/>
                <a:gd name="T69" fmla="*/ 670 h 1778"/>
                <a:gd name="T70" fmla="*/ 1413 w 1414"/>
                <a:gd name="T71" fmla="*/ 803 h 1778"/>
                <a:gd name="T72" fmla="*/ 1236 w 1414"/>
                <a:gd name="T73" fmla="*/ 1086 h 1778"/>
                <a:gd name="T74" fmla="*/ 1224 w 1414"/>
                <a:gd name="T75" fmla="*/ 1374 h 1778"/>
                <a:gd name="T76" fmla="*/ 1125 w 1414"/>
                <a:gd name="T77" fmla="*/ 1407 h 1778"/>
                <a:gd name="T78" fmla="*/ 1053 w 1414"/>
                <a:gd name="T79" fmla="*/ 1473 h 1778"/>
                <a:gd name="T80" fmla="*/ 1025 w 1414"/>
                <a:gd name="T81" fmla="*/ 1285 h 1778"/>
                <a:gd name="T82" fmla="*/ 964 w 1414"/>
                <a:gd name="T83" fmla="*/ 1163 h 1778"/>
                <a:gd name="T84" fmla="*/ 892 w 1414"/>
                <a:gd name="T85" fmla="*/ 1080 h 1778"/>
                <a:gd name="T86" fmla="*/ 875 w 1414"/>
                <a:gd name="T87" fmla="*/ 1041 h 1778"/>
                <a:gd name="T88" fmla="*/ 848 w 1414"/>
                <a:gd name="T89" fmla="*/ 980 h 1778"/>
                <a:gd name="T90" fmla="*/ 848 w 1414"/>
                <a:gd name="T91" fmla="*/ 947 h 1778"/>
                <a:gd name="T92" fmla="*/ 792 w 1414"/>
                <a:gd name="T93" fmla="*/ 908 h 1778"/>
                <a:gd name="T94" fmla="*/ 781 w 1414"/>
                <a:gd name="T95" fmla="*/ 881 h 1778"/>
                <a:gd name="T96" fmla="*/ 764 w 1414"/>
                <a:gd name="T97" fmla="*/ 859 h 1778"/>
                <a:gd name="T98" fmla="*/ 764 w 1414"/>
                <a:gd name="T99" fmla="*/ 814 h 1778"/>
                <a:gd name="T100" fmla="*/ 687 w 1414"/>
                <a:gd name="T101" fmla="*/ 665 h 1778"/>
                <a:gd name="T102" fmla="*/ 609 w 1414"/>
                <a:gd name="T103" fmla="*/ 581 h 1778"/>
                <a:gd name="T104" fmla="*/ 549 w 1414"/>
                <a:gd name="T105" fmla="*/ 515 h 1778"/>
                <a:gd name="T106" fmla="*/ 521 w 1414"/>
                <a:gd name="T107" fmla="*/ 493 h 1778"/>
                <a:gd name="T108" fmla="*/ 510 w 1414"/>
                <a:gd name="T109" fmla="*/ 454 h 1778"/>
                <a:gd name="T110" fmla="*/ 454 w 1414"/>
                <a:gd name="T111" fmla="*/ 404 h 1778"/>
                <a:gd name="T112" fmla="*/ 299 w 1414"/>
                <a:gd name="T113" fmla="*/ 260 h 1778"/>
                <a:gd name="T114" fmla="*/ 283 w 1414"/>
                <a:gd name="T115" fmla="*/ 249 h 1778"/>
                <a:gd name="T116" fmla="*/ 510 w 1414"/>
                <a:gd name="T117" fmla="*/ 188 h 1778"/>
                <a:gd name="T118" fmla="*/ 571 w 1414"/>
                <a:gd name="T119" fmla="*/ 149 h 1778"/>
                <a:gd name="T120" fmla="*/ 526 w 1414"/>
                <a:gd name="T121" fmla="*/ 0 h 1778"/>
                <a:gd name="T122" fmla="*/ 687 w 1414"/>
                <a:gd name="T123" fmla="*/ 44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4" h="1778">
                  <a:moveTo>
                    <a:pt x="33" y="775"/>
                  </a:moveTo>
                  <a:lnTo>
                    <a:pt x="33" y="775"/>
                  </a:lnTo>
                  <a:cubicBezTo>
                    <a:pt x="27" y="803"/>
                    <a:pt x="33" y="825"/>
                    <a:pt x="17" y="847"/>
                  </a:cubicBezTo>
                  <a:cubicBezTo>
                    <a:pt x="11" y="859"/>
                    <a:pt x="5" y="864"/>
                    <a:pt x="0" y="875"/>
                  </a:cubicBezTo>
                  <a:cubicBezTo>
                    <a:pt x="17" y="886"/>
                    <a:pt x="17" y="897"/>
                    <a:pt x="22" y="908"/>
                  </a:cubicBezTo>
                  <a:cubicBezTo>
                    <a:pt x="33" y="936"/>
                    <a:pt x="44" y="942"/>
                    <a:pt x="55" y="964"/>
                  </a:cubicBezTo>
                  <a:cubicBezTo>
                    <a:pt x="66" y="1003"/>
                    <a:pt x="89" y="1014"/>
                    <a:pt x="105" y="1047"/>
                  </a:cubicBezTo>
                  <a:cubicBezTo>
                    <a:pt x="111" y="1058"/>
                    <a:pt x="111" y="1069"/>
                    <a:pt x="116" y="1075"/>
                  </a:cubicBezTo>
                  <a:cubicBezTo>
                    <a:pt x="133" y="1097"/>
                    <a:pt x="155" y="1097"/>
                    <a:pt x="177" y="1108"/>
                  </a:cubicBezTo>
                  <a:cubicBezTo>
                    <a:pt x="205" y="1119"/>
                    <a:pt x="222" y="1136"/>
                    <a:pt x="249" y="1136"/>
                  </a:cubicBezTo>
                  <a:cubicBezTo>
                    <a:pt x="260" y="1136"/>
                    <a:pt x="260" y="1130"/>
                    <a:pt x="271" y="1130"/>
                  </a:cubicBezTo>
                  <a:cubicBezTo>
                    <a:pt x="271" y="1091"/>
                    <a:pt x="271" y="1091"/>
                    <a:pt x="271" y="1091"/>
                  </a:cubicBezTo>
                  <a:cubicBezTo>
                    <a:pt x="266" y="1069"/>
                    <a:pt x="266" y="1069"/>
                    <a:pt x="266" y="1069"/>
                  </a:cubicBezTo>
                  <a:cubicBezTo>
                    <a:pt x="271" y="1064"/>
                    <a:pt x="271" y="1064"/>
                    <a:pt x="271" y="1064"/>
                  </a:cubicBezTo>
                  <a:cubicBezTo>
                    <a:pt x="283" y="1069"/>
                    <a:pt x="288" y="1080"/>
                    <a:pt x="299" y="1080"/>
                  </a:cubicBezTo>
                  <a:lnTo>
                    <a:pt x="305" y="1075"/>
                  </a:lnTo>
                  <a:cubicBezTo>
                    <a:pt x="305" y="1052"/>
                    <a:pt x="293" y="1041"/>
                    <a:pt x="277" y="1030"/>
                  </a:cubicBezTo>
                  <a:cubicBezTo>
                    <a:pt x="271" y="1019"/>
                    <a:pt x="255" y="1019"/>
                    <a:pt x="249" y="1008"/>
                  </a:cubicBezTo>
                  <a:cubicBezTo>
                    <a:pt x="244" y="997"/>
                    <a:pt x="244" y="992"/>
                    <a:pt x="238" y="986"/>
                  </a:cubicBezTo>
                  <a:cubicBezTo>
                    <a:pt x="227" y="969"/>
                    <a:pt x="210" y="964"/>
                    <a:pt x="205" y="931"/>
                  </a:cubicBezTo>
                  <a:cubicBezTo>
                    <a:pt x="205" y="914"/>
                    <a:pt x="205" y="903"/>
                    <a:pt x="199" y="886"/>
                  </a:cubicBezTo>
                  <a:cubicBezTo>
                    <a:pt x="183" y="859"/>
                    <a:pt x="172" y="847"/>
                    <a:pt x="155" y="820"/>
                  </a:cubicBezTo>
                  <a:cubicBezTo>
                    <a:pt x="150" y="814"/>
                    <a:pt x="144" y="814"/>
                    <a:pt x="144" y="809"/>
                  </a:cubicBezTo>
                  <a:cubicBezTo>
                    <a:pt x="144" y="770"/>
                    <a:pt x="144" y="770"/>
                    <a:pt x="144" y="770"/>
                  </a:cubicBezTo>
                  <a:cubicBezTo>
                    <a:pt x="144" y="764"/>
                    <a:pt x="138" y="759"/>
                    <a:pt x="127" y="759"/>
                  </a:cubicBezTo>
                  <a:cubicBezTo>
                    <a:pt x="89" y="759"/>
                    <a:pt x="72" y="775"/>
                    <a:pt x="33" y="775"/>
                  </a:cubicBezTo>
                  <a:close/>
                  <a:moveTo>
                    <a:pt x="604" y="1434"/>
                  </a:moveTo>
                  <a:lnTo>
                    <a:pt x="604" y="1434"/>
                  </a:lnTo>
                  <a:cubicBezTo>
                    <a:pt x="598" y="1434"/>
                    <a:pt x="598" y="1429"/>
                    <a:pt x="598" y="1429"/>
                  </a:cubicBezTo>
                  <a:cubicBezTo>
                    <a:pt x="582" y="1429"/>
                    <a:pt x="582" y="1429"/>
                    <a:pt x="582" y="1429"/>
                  </a:cubicBezTo>
                  <a:cubicBezTo>
                    <a:pt x="582" y="1434"/>
                    <a:pt x="582" y="1439"/>
                    <a:pt x="582" y="1445"/>
                  </a:cubicBezTo>
                  <a:cubicBezTo>
                    <a:pt x="582" y="1467"/>
                    <a:pt x="604" y="1473"/>
                    <a:pt x="604" y="1495"/>
                  </a:cubicBezTo>
                  <a:cubicBezTo>
                    <a:pt x="604" y="1572"/>
                    <a:pt x="604" y="1572"/>
                    <a:pt x="604" y="1572"/>
                  </a:cubicBezTo>
                  <a:cubicBezTo>
                    <a:pt x="604" y="1578"/>
                    <a:pt x="609" y="1583"/>
                    <a:pt x="615" y="1583"/>
                  </a:cubicBezTo>
                  <a:cubicBezTo>
                    <a:pt x="631" y="1583"/>
                    <a:pt x="637" y="1561"/>
                    <a:pt x="654" y="1556"/>
                  </a:cubicBezTo>
                  <a:cubicBezTo>
                    <a:pt x="670" y="1545"/>
                    <a:pt x="687" y="1539"/>
                    <a:pt x="687" y="1517"/>
                  </a:cubicBezTo>
                  <a:cubicBezTo>
                    <a:pt x="687" y="1495"/>
                    <a:pt x="665" y="1489"/>
                    <a:pt x="648" y="1478"/>
                  </a:cubicBezTo>
                  <a:cubicBezTo>
                    <a:pt x="637" y="1473"/>
                    <a:pt x="631" y="1467"/>
                    <a:pt x="626" y="1462"/>
                  </a:cubicBezTo>
                  <a:cubicBezTo>
                    <a:pt x="615" y="1450"/>
                    <a:pt x="615" y="1434"/>
                    <a:pt x="604" y="1434"/>
                  </a:cubicBezTo>
                  <a:close/>
                  <a:moveTo>
                    <a:pt x="704" y="1550"/>
                  </a:moveTo>
                  <a:lnTo>
                    <a:pt x="704" y="1550"/>
                  </a:lnTo>
                  <a:cubicBezTo>
                    <a:pt x="731" y="1550"/>
                    <a:pt x="742" y="1583"/>
                    <a:pt x="759" y="1611"/>
                  </a:cubicBezTo>
                  <a:cubicBezTo>
                    <a:pt x="776" y="1639"/>
                    <a:pt x="803" y="1644"/>
                    <a:pt x="803" y="1678"/>
                  </a:cubicBezTo>
                  <a:cubicBezTo>
                    <a:pt x="803" y="1683"/>
                    <a:pt x="803" y="1689"/>
                    <a:pt x="803" y="1694"/>
                  </a:cubicBezTo>
                  <a:cubicBezTo>
                    <a:pt x="792" y="1694"/>
                    <a:pt x="787" y="1694"/>
                    <a:pt x="776" y="1694"/>
                  </a:cubicBezTo>
                  <a:cubicBezTo>
                    <a:pt x="776" y="1705"/>
                    <a:pt x="776" y="1705"/>
                    <a:pt x="776" y="1705"/>
                  </a:cubicBezTo>
                  <a:cubicBezTo>
                    <a:pt x="792" y="1733"/>
                    <a:pt x="803" y="1744"/>
                    <a:pt x="803" y="1777"/>
                  </a:cubicBezTo>
                  <a:cubicBezTo>
                    <a:pt x="798" y="1772"/>
                    <a:pt x="798" y="1772"/>
                    <a:pt x="798" y="1772"/>
                  </a:cubicBezTo>
                  <a:cubicBezTo>
                    <a:pt x="770" y="1750"/>
                    <a:pt x="754" y="1733"/>
                    <a:pt x="742" y="1700"/>
                  </a:cubicBezTo>
                  <a:cubicBezTo>
                    <a:pt x="737" y="1689"/>
                    <a:pt x="737" y="1683"/>
                    <a:pt x="731" y="1678"/>
                  </a:cubicBezTo>
                  <a:cubicBezTo>
                    <a:pt x="726" y="1672"/>
                    <a:pt x="715" y="1678"/>
                    <a:pt x="709" y="1667"/>
                  </a:cubicBezTo>
                  <a:cubicBezTo>
                    <a:pt x="704" y="1661"/>
                    <a:pt x="704" y="1650"/>
                    <a:pt x="692" y="1639"/>
                  </a:cubicBezTo>
                  <a:cubicBezTo>
                    <a:pt x="692" y="1633"/>
                    <a:pt x="687" y="1633"/>
                    <a:pt x="687" y="1622"/>
                  </a:cubicBezTo>
                  <a:cubicBezTo>
                    <a:pt x="687" y="1617"/>
                    <a:pt x="687" y="1611"/>
                    <a:pt x="687" y="1606"/>
                  </a:cubicBezTo>
                  <a:cubicBezTo>
                    <a:pt x="687" y="1583"/>
                    <a:pt x="687" y="1572"/>
                    <a:pt x="687" y="1556"/>
                  </a:cubicBezTo>
                  <a:cubicBezTo>
                    <a:pt x="692" y="1556"/>
                    <a:pt x="698" y="1550"/>
                    <a:pt x="704" y="1550"/>
                  </a:cubicBezTo>
                  <a:close/>
                  <a:moveTo>
                    <a:pt x="687" y="44"/>
                  </a:moveTo>
                  <a:lnTo>
                    <a:pt x="687" y="44"/>
                  </a:lnTo>
                  <a:cubicBezTo>
                    <a:pt x="698" y="72"/>
                    <a:pt x="698" y="88"/>
                    <a:pt x="704" y="116"/>
                  </a:cubicBezTo>
                  <a:cubicBezTo>
                    <a:pt x="709" y="149"/>
                    <a:pt x="698" y="177"/>
                    <a:pt x="720" y="194"/>
                  </a:cubicBezTo>
                  <a:cubicBezTo>
                    <a:pt x="737" y="210"/>
                    <a:pt x="759" y="205"/>
                    <a:pt x="781" y="205"/>
                  </a:cubicBezTo>
                  <a:cubicBezTo>
                    <a:pt x="825" y="205"/>
                    <a:pt x="825" y="205"/>
                    <a:pt x="825" y="205"/>
                  </a:cubicBezTo>
                  <a:cubicBezTo>
                    <a:pt x="870" y="205"/>
                    <a:pt x="892" y="216"/>
                    <a:pt x="931" y="238"/>
                  </a:cubicBezTo>
                  <a:cubicBezTo>
                    <a:pt x="948" y="249"/>
                    <a:pt x="958" y="260"/>
                    <a:pt x="981" y="271"/>
                  </a:cubicBezTo>
                  <a:cubicBezTo>
                    <a:pt x="997" y="282"/>
                    <a:pt x="1008" y="288"/>
                    <a:pt x="1008" y="310"/>
                  </a:cubicBezTo>
                  <a:cubicBezTo>
                    <a:pt x="1008" y="349"/>
                    <a:pt x="970" y="365"/>
                    <a:pt x="970" y="404"/>
                  </a:cubicBezTo>
                  <a:cubicBezTo>
                    <a:pt x="970" y="448"/>
                    <a:pt x="970" y="448"/>
                    <a:pt x="970" y="448"/>
                  </a:cubicBezTo>
                  <a:cubicBezTo>
                    <a:pt x="970" y="471"/>
                    <a:pt x="986" y="482"/>
                    <a:pt x="1003" y="498"/>
                  </a:cubicBezTo>
                  <a:cubicBezTo>
                    <a:pt x="1030" y="526"/>
                    <a:pt x="1047" y="537"/>
                    <a:pt x="1075" y="565"/>
                  </a:cubicBezTo>
                  <a:cubicBezTo>
                    <a:pt x="1114" y="604"/>
                    <a:pt x="1130" y="637"/>
                    <a:pt x="1175" y="670"/>
                  </a:cubicBezTo>
                  <a:cubicBezTo>
                    <a:pt x="1263" y="731"/>
                    <a:pt x="1313" y="770"/>
                    <a:pt x="1413" y="803"/>
                  </a:cubicBezTo>
                  <a:lnTo>
                    <a:pt x="1413" y="803"/>
                  </a:lnTo>
                  <a:cubicBezTo>
                    <a:pt x="1380" y="853"/>
                    <a:pt x="1357" y="881"/>
                    <a:pt x="1330" y="931"/>
                  </a:cubicBezTo>
                  <a:cubicBezTo>
                    <a:pt x="1296" y="992"/>
                    <a:pt x="1263" y="1019"/>
                    <a:pt x="1236" y="1086"/>
                  </a:cubicBezTo>
                  <a:cubicBezTo>
                    <a:pt x="1208" y="1136"/>
                    <a:pt x="1214" y="1174"/>
                    <a:pt x="1214" y="1230"/>
                  </a:cubicBezTo>
                  <a:cubicBezTo>
                    <a:pt x="1214" y="1285"/>
                    <a:pt x="1214" y="1318"/>
                    <a:pt x="1224" y="1374"/>
                  </a:cubicBezTo>
                  <a:lnTo>
                    <a:pt x="1224" y="1374"/>
                  </a:lnTo>
                  <a:cubicBezTo>
                    <a:pt x="1186" y="1391"/>
                    <a:pt x="1163" y="1396"/>
                    <a:pt x="1125" y="1407"/>
                  </a:cubicBezTo>
                  <a:cubicBezTo>
                    <a:pt x="1086" y="1418"/>
                    <a:pt x="1058" y="1429"/>
                    <a:pt x="1053" y="1473"/>
                  </a:cubicBezTo>
                  <a:lnTo>
                    <a:pt x="1053" y="1473"/>
                  </a:lnTo>
                  <a:cubicBezTo>
                    <a:pt x="1036" y="1450"/>
                    <a:pt x="1025" y="1434"/>
                    <a:pt x="1025" y="1407"/>
                  </a:cubicBezTo>
                  <a:cubicBezTo>
                    <a:pt x="1025" y="1285"/>
                    <a:pt x="1025" y="1285"/>
                    <a:pt x="1025" y="1285"/>
                  </a:cubicBezTo>
                  <a:cubicBezTo>
                    <a:pt x="1025" y="1257"/>
                    <a:pt x="1014" y="1246"/>
                    <a:pt x="1003" y="1224"/>
                  </a:cubicBezTo>
                  <a:cubicBezTo>
                    <a:pt x="992" y="1202"/>
                    <a:pt x="992" y="1174"/>
                    <a:pt x="964" y="1163"/>
                  </a:cubicBezTo>
                  <a:cubicBezTo>
                    <a:pt x="948" y="1141"/>
                    <a:pt x="931" y="1136"/>
                    <a:pt x="914" y="1108"/>
                  </a:cubicBezTo>
                  <a:cubicBezTo>
                    <a:pt x="909" y="1097"/>
                    <a:pt x="903" y="1086"/>
                    <a:pt x="892" y="1080"/>
                  </a:cubicBezTo>
                  <a:cubicBezTo>
                    <a:pt x="887" y="1075"/>
                    <a:pt x="875" y="1069"/>
                    <a:pt x="875" y="1058"/>
                  </a:cubicBezTo>
                  <a:cubicBezTo>
                    <a:pt x="875" y="1041"/>
                    <a:pt x="875" y="1041"/>
                    <a:pt x="875" y="1041"/>
                  </a:cubicBezTo>
                  <a:cubicBezTo>
                    <a:pt x="875" y="1025"/>
                    <a:pt x="870" y="1019"/>
                    <a:pt x="864" y="1003"/>
                  </a:cubicBezTo>
                  <a:cubicBezTo>
                    <a:pt x="859" y="997"/>
                    <a:pt x="853" y="986"/>
                    <a:pt x="848" y="980"/>
                  </a:cubicBezTo>
                  <a:cubicBezTo>
                    <a:pt x="842" y="980"/>
                    <a:pt x="848" y="975"/>
                    <a:pt x="848" y="975"/>
                  </a:cubicBezTo>
                  <a:cubicBezTo>
                    <a:pt x="848" y="947"/>
                    <a:pt x="848" y="947"/>
                    <a:pt x="848" y="947"/>
                  </a:cubicBezTo>
                  <a:cubicBezTo>
                    <a:pt x="848" y="936"/>
                    <a:pt x="831" y="931"/>
                    <a:pt x="825" y="925"/>
                  </a:cubicBezTo>
                  <a:cubicBezTo>
                    <a:pt x="815" y="919"/>
                    <a:pt x="809" y="908"/>
                    <a:pt x="792" y="908"/>
                  </a:cubicBezTo>
                  <a:cubicBezTo>
                    <a:pt x="787" y="908"/>
                    <a:pt x="787" y="908"/>
                    <a:pt x="787" y="908"/>
                  </a:cubicBezTo>
                  <a:cubicBezTo>
                    <a:pt x="781" y="908"/>
                    <a:pt x="781" y="886"/>
                    <a:pt x="781" y="881"/>
                  </a:cubicBezTo>
                  <a:cubicBezTo>
                    <a:pt x="781" y="875"/>
                    <a:pt x="781" y="870"/>
                    <a:pt x="776" y="864"/>
                  </a:cubicBezTo>
                  <a:cubicBezTo>
                    <a:pt x="776" y="859"/>
                    <a:pt x="770" y="859"/>
                    <a:pt x="764" y="859"/>
                  </a:cubicBezTo>
                  <a:cubicBezTo>
                    <a:pt x="759" y="864"/>
                    <a:pt x="759" y="842"/>
                    <a:pt x="759" y="836"/>
                  </a:cubicBezTo>
                  <a:cubicBezTo>
                    <a:pt x="759" y="825"/>
                    <a:pt x="764" y="825"/>
                    <a:pt x="764" y="814"/>
                  </a:cubicBezTo>
                  <a:cubicBezTo>
                    <a:pt x="764" y="798"/>
                    <a:pt x="759" y="786"/>
                    <a:pt x="748" y="770"/>
                  </a:cubicBezTo>
                  <a:cubicBezTo>
                    <a:pt x="731" y="725"/>
                    <a:pt x="720" y="698"/>
                    <a:pt x="687" y="665"/>
                  </a:cubicBezTo>
                  <a:cubicBezTo>
                    <a:pt x="665" y="637"/>
                    <a:pt x="648" y="620"/>
                    <a:pt x="626" y="593"/>
                  </a:cubicBezTo>
                  <a:cubicBezTo>
                    <a:pt x="621" y="587"/>
                    <a:pt x="615" y="587"/>
                    <a:pt x="609" y="581"/>
                  </a:cubicBezTo>
                  <a:cubicBezTo>
                    <a:pt x="598" y="565"/>
                    <a:pt x="587" y="554"/>
                    <a:pt x="571" y="543"/>
                  </a:cubicBezTo>
                  <a:cubicBezTo>
                    <a:pt x="559" y="532"/>
                    <a:pt x="559" y="520"/>
                    <a:pt x="549" y="515"/>
                  </a:cubicBezTo>
                  <a:cubicBezTo>
                    <a:pt x="543" y="509"/>
                    <a:pt x="537" y="504"/>
                    <a:pt x="532" y="498"/>
                  </a:cubicBezTo>
                  <a:cubicBezTo>
                    <a:pt x="526" y="493"/>
                    <a:pt x="521" y="498"/>
                    <a:pt x="521" y="493"/>
                  </a:cubicBezTo>
                  <a:cubicBezTo>
                    <a:pt x="521" y="471"/>
                    <a:pt x="521" y="471"/>
                    <a:pt x="521" y="471"/>
                  </a:cubicBezTo>
                  <a:cubicBezTo>
                    <a:pt x="521" y="460"/>
                    <a:pt x="515" y="460"/>
                    <a:pt x="510" y="454"/>
                  </a:cubicBezTo>
                  <a:cubicBezTo>
                    <a:pt x="488" y="432"/>
                    <a:pt x="488" y="432"/>
                    <a:pt x="488" y="432"/>
                  </a:cubicBezTo>
                  <a:cubicBezTo>
                    <a:pt x="476" y="421"/>
                    <a:pt x="471" y="415"/>
                    <a:pt x="454" y="404"/>
                  </a:cubicBezTo>
                  <a:cubicBezTo>
                    <a:pt x="421" y="376"/>
                    <a:pt x="399" y="365"/>
                    <a:pt x="371" y="332"/>
                  </a:cubicBezTo>
                  <a:cubicBezTo>
                    <a:pt x="343" y="304"/>
                    <a:pt x="327" y="288"/>
                    <a:pt x="299" y="260"/>
                  </a:cubicBezTo>
                  <a:cubicBezTo>
                    <a:pt x="293" y="254"/>
                    <a:pt x="288" y="254"/>
                    <a:pt x="283" y="249"/>
                  </a:cubicBezTo>
                  <a:lnTo>
                    <a:pt x="283" y="249"/>
                  </a:lnTo>
                  <a:cubicBezTo>
                    <a:pt x="338" y="221"/>
                    <a:pt x="355" y="177"/>
                    <a:pt x="416" y="177"/>
                  </a:cubicBezTo>
                  <a:cubicBezTo>
                    <a:pt x="449" y="177"/>
                    <a:pt x="471" y="188"/>
                    <a:pt x="510" y="188"/>
                  </a:cubicBezTo>
                  <a:cubicBezTo>
                    <a:pt x="532" y="188"/>
                    <a:pt x="549" y="182"/>
                    <a:pt x="571" y="182"/>
                  </a:cubicBezTo>
                  <a:cubicBezTo>
                    <a:pt x="571" y="172"/>
                    <a:pt x="571" y="166"/>
                    <a:pt x="571" y="149"/>
                  </a:cubicBezTo>
                  <a:cubicBezTo>
                    <a:pt x="571" y="99"/>
                    <a:pt x="526" y="77"/>
                    <a:pt x="526" y="27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559" y="22"/>
                    <a:pt x="576" y="55"/>
                    <a:pt x="615" y="55"/>
                  </a:cubicBezTo>
                  <a:cubicBezTo>
                    <a:pt x="643" y="55"/>
                    <a:pt x="659" y="39"/>
                    <a:pt x="687" y="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28">
              <a:extLst>
                <a:ext uri="{FF2B5EF4-FFF2-40B4-BE49-F238E27FC236}">
                  <a16:creationId xmlns:a16="http://schemas.microsoft.com/office/drawing/2014/main" id="{76731EE2-0C96-BD43-976B-9CE903C7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2766" y="2862264"/>
              <a:ext cx="519079" cy="706437"/>
            </a:xfrm>
            <a:custGeom>
              <a:avLst/>
              <a:gdLst>
                <a:gd name="T0" fmla="*/ 582 w 1442"/>
                <a:gd name="T1" fmla="*/ 1835 h 1963"/>
                <a:gd name="T2" fmla="*/ 571 w 1442"/>
                <a:gd name="T3" fmla="*/ 1851 h 1963"/>
                <a:gd name="T4" fmla="*/ 549 w 1442"/>
                <a:gd name="T5" fmla="*/ 1940 h 1963"/>
                <a:gd name="T6" fmla="*/ 593 w 1442"/>
                <a:gd name="T7" fmla="*/ 1940 h 1963"/>
                <a:gd name="T8" fmla="*/ 626 w 1442"/>
                <a:gd name="T9" fmla="*/ 1912 h 1963"/>
                <a:gd name="T10" fmla="*/ 582 w 1442"/>
                <a:gd name="T11" fmla="*/ 1835 h 1963"/>
                <a:gd name="T12" fmla="*/ 44 w 1442"/>
                <a:gd name="T13" fmla="*/ 1170 h 1963"/>
                <a:gd name="T14" fmla="*/ 33 w 1442"/>
                <a:gd name="T15" fmla="*/ 1197 h 1963"/>
                <a:gd name="T16" fmla="*/ 61 w 1442"/>
                <a:gd name="T17" fmla="*/ 1236 h 1963"/>
                <a:gd name="T18" fmla="*/ 116 w 1442"/>
                <a:gd name="T19" fmla="*/ 1342 h 1963"/>
                <a:gd name="T20" fmla="*/ 150 w 1442"/>
                <a:gd name="T21" fmla="*/ 1375 h 1963"/>
                <a:gd name="T22" fmla="*/ 255 w 1442"/>
                <a:gd name="T23" fmla="*/ 1453 h 1963"/>
                <a:gd name="T24" fmla="*/ 294 w 1442"/>
                <a:gd name="T25" fmla="*/ 1535 h 1963"/>
                <a:gd name="T26" fmla="*/ 333 w 1442"/>
                <a:gd name="T27" fmla="*/ 1508 h 1963"/>
                <a:gd name="T28" fmla="*/ 360 w 1442"/>
                <a:gd name="T29" fmla="*/ 1369 h 1963"/>
                <a:gd name="T30" fmla="*/ 321 w 1442"/>
                <a:gd name="T31" fmla="*/ 1325 h 1963"/>
                <a:gd name="T32" fmla="*/ 249 w 1442"/>
                <a:gd name="T33" fmla="*/ 1258 h 1963"/>
                <a:gd name="T34" fmla="*/ 166 w 1442"/>
                <a:gd name="T35" fmla="*/ 1164 h 1963"/>
                <a:gd name="T36" fmla="*/ 128 w 1442"/>
                <a:gd name="T37" fmla="*/ 1148 h 1963"/>
                <a:gd name="T38" fmla="*/ 1402 w 1442"/>
                <a:gd name="T39" fmla="*/ 760 h 1963"/>
                <a:gd name="T40" fmla="*/ 1397 w 1442"/>
                <a:gd name="T41" fmla="*/ 771 h 1963"/>
                <a:gd name="T42" fmla="*/ 1441 w 1442"/>
                <a:gd name="T43" fmla="*/ 1048 h 1963"/>
                <a:gd name="T44" fmla="*/ 1308 w 1442"/>
                <a:gd name="T45" fmla="*/ 1247 h 1963"/>
                <a:gd name="T46" fmla="*/ 1380 w 1442"/>
                <a:gd name="T47" fmla="*/ 1303 h 1963"/>
                <a:gd name="T48" fmla="*/ 1330 w 1442"/>
                <a:gd name="T49" fmla="*/ 1458 h 1963"/>
                <a:gd name="T50" fmla="*/ 1258 w 1442"/>
                <a:gd name="T51" fmla="*/ 1469 h 1963"/>
                <a:gd name="T52" fmla="*/ 1169 w 1442"/>
                <a:gd name="T53" fmla="*/ 1441 h 1963"/>
                <a:gd name="T54" fmla="*/ 1214 w 1442"/>
                <a:gd name="T55" fmla="*/ 1596 h 1963"/>
                <a:gd name="T56" fmla="*/ 1059 w 1442"/>
                <a:gd name="T57" fmla="*/ 1591 h 1963"/>
                <a:gd name="T58" fmla="*/ 926 w 1442"/>
                <a:gd name="T59" fmla="*/ 1663 h 1963"/>
                <a:gd name="T60" fmla="*/ 865 w 1442"/>
                <a:gd name="T61" fmla="*/ 1619 h 1963"/>
                <a:gd name="T62" fmla="*/ 859 w 1442"/>
                <a:gd name="T63" fmla="*/ 1563 h 1963"/>
                <a:gd name="T64" fmla="*/ 837 w 1442"/>
                <a:gd name="T65" fmla="*/ 1513 h 1963"/>
                <a:gd name="T66" fmla="*/ 803 w 1442"/>
                <a:gd name="T67" fmla="*/ 1419 h 1963"/>
                <a:gd name="T68" fmla="*/ 787 w 1442"/>
                <a:gd name="T69" fmla="*/ 1347 h 1963"/>
                <a:gd name="T70" fmla="*/ 748 w 1442"/>
                <a:gd name="T71" fmla="*/ 1192 h 1963"/>
                <a:gd name="T72" fmla="*/ 709 w 1442"/>
                <a:gd name="T73" fmla="*/ 1131 h 1963"/>
                <a:gd name="T74" fmla="*/ 632 w 1442"/>
                <a:gd name="T75" fmla="*/ 965 h 1963"/>
                <a:gd name="T76" fmla="*/ 554 w 1442"/>
                <a:gd name="T77" fmla="*/ 926 h 1963"/>
                <a:gd name="T78" fmla="*/ 510 w 1442"/>
                <a:gd name="T79" fmla="*/ 909 h 1963"/>
                <a:gd name="T80" fmla="*/ 476 w 1442"/>
                <a:gd name="T81" fmla="*/ 876 h 1963"/>
                <a:gd name="T82" fmla="*/ 410 w 1442"/>
                <a:gd name="T83" fmla="*/ 832 h 1963"/>
                <a:gd name="T84" fmla="*/ 421 w 1442"/>
                <a:gd name="T85" fmla="*/ 804 h 1963"/>
                <a:gd name="T86" fmla="*/ 443 w 1442"/>
                <a:gd name="T87" fmla="*/ 660 h 1963"/>
                <a:gd name="T88" fmla="*/ 432 w 1442"/>
                <a:gd name="T89" fmla="*/ 488 h 1963"/>
                <a:gd name="T90" fmla="*/ 427 w 1442"/>
                <a:gd name="T91" fmla="*/ 133 h 1963"/>
                <a:gd name="T92" fmla="*/ 510 w 1442"/>
                <a:gd name="T93" fmla="*/ 0 h 1963"/>
                <a:gd name="T94" fmla="*/ 543 w 1442"/>
                <a:gd name="T95" fmla="*/ 45 h 1963"/>
                <a:gd name="T96" fmla="*/ 609 w 1442"/>
                <a:gd name="T97" fmla="*/ 72 h 1963"/>
                <a:gd name="T98" fmla="*/ 687 w 1442"/>
                <a:gd name="T99" fmla="*/ 111 h 1963"/>
                <a:gd name="T100" fmla="*/ 942 w 1442"/>
                <a:gd name="T101" fmla="*/ 294 h 1963"/>
                <a:gd name="T102" fmla="*/ 1014 w 1442"/>
                <a:gd name="T103" fmla="*/ 344 h 1963"/>
                <a:gd name="T104" fmla="*/ 1119 w 1442"/>
                <a:gd name="T105" fmla="*/ 427 h 1963"/>
                <a:gd name="T106" fmla="*/ 1241 w 1442"/>
                <a:gd name="T107" fmla="*/ 560 h 1963"/>
                <a:gd name="T108" fmla="*/ 1241 w 1442"/>
                <a:gd name="T109" fmla="*/ 649 h 1963"/>
                <a:gd name="T110" fmla="*/ 1269 w 1442"/>
                <a:gd name="T111" fmla="*/ 621 h 1963"/>
                <a:gd name="T112" fmla="*/ 1274 w 1442"/>
                <a:gd name="T113" fmla="*/ 627 h 1963"/>
                <a:gd name="T114" fmla="*/ 1280 w 1442"/>
                <a:gd name="T115" fmla="*/ 682 h 1963"/>
                <a:gd name="T116" fmla="*/ 1325 w 1442"/>
                <a:gd name="T117" fmla="*/ 616 h 1963"/>
                <a:gd name="T118" fmla="*/ 1358 w 1442"/>
                <a:gd name="T119" fmla="*/ 655 h 1963"/>
                <a:gd name="T120" fmla="*/ 1402 w 1442"/>
                <a:gd name="T121" fmla="*/ 76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2" h="1963">
                  <a:moveTo>
                    <a:pt x="582" y="1835"/>
                  </a:moveTo>
                  <a:lnTo>
                    <a:pt x="582" y="1835"/>
                  </a:lnTo>
                  <a:cubicBezTo>
                    <a:pt x="571" y="1835"/>
                    <a:pt x="571" y="1835"/>
                    <a:pt x="571" y="1835"/>
                  </a:cubicBezTo>
                  <a:cubicBezTo>
                    <a:pt x="571" y="1851"/>
                    <a:pt x="571" y="1851"/>
                    <a:pt x="571" y="1851"/>
                  </a:cubicBezTo>
                  <a:cubicBezTo>
                    <a:pt x="587" y="1896"/>
                    <a:pt x="587" y="1896"/>
                    <a:pt x="587" y="1896"/>
                  </a:cubicBezTo>
                  <a:cubicBezTo>
                    <a:pt x="571" y="1912"/>
                    <a:pt x="549" y="1918"/>
                    <a:pt x="549" y="1940"/>
                  </a:cubicBezTo>
                  <a:cubicBezTo>
                    <a:pt x="549" y="1951"/>
                    <a:pt x="560" y="1962"/>
                    <a:pt x="571" y="1962"/>
                  </a:cubicBezTo>
                  <a:cubicBezTo>
                    <a:pt x="587" y="1962"/>
                    <a:pt x="582" y="1946"/>
                    <a:pt x="593" y="1940"/>
                  </a:cubicBezTo>
                  <a:cubicBezTo>
                    <a:pt x="604" y="1934"/>
                    <a:pt x="615" y="1946"/>
                    <a:pt x="621" y="1934"/>
                  </a:cubicBezTo>
                  <a:cubicBezTo>
                    <a:pt x="632" y="1929"/>
                    <a:pt x="626" y="1923"/>
                    <a:pt x="626" y="1912"/>
                  </a:cubicBezTo>
                  <a:cubicBezTo>
                    <a:pt x="626" y="1890"/>
                    <a:pt x="615" y="1879"/>
                    <a:pt x="609" y="1862"/>
                  </a:cubicBezTo>
                  <a:cubicBezTo>
                    <a:pt x="599" y="1851"/>
                    <a:pt x="593" y="1840"/>
                    <a:pt x="582" y="1835"/>
                  </a:cubicBezTo>
                  <a:close/>
                  <a:moveTo>
                    <a:pt x="44" y="1170"/>
                  </a:moveTo>
                  <a:lnTo>
                    <a:pt x="44" y="1170"/>
                  </a:lnTo>
                  <a:cubicBezTo>
                    <a:pt x="28" y="1170"/>
                    <a:pt x="0" y="1159"/>
                    <a:pt x="0" y="1175"/>
                  </a:cubicBezTo>
                  <a:cubicBezTo>
                    <a:pt x="0" y="1192"/>
                    <a:pt x="22" y="1187"/>
                    <a:pt x="33" y="1197"/>
                  </a:cubicBezTo>
                  <a:cubicBezTo>
                    <a:pt x="39" y="1209"/>
                    <a:pt x="39" y="1220"/>
                    <a:pt x="44" y="1231"/>
                  </a:cubicBezTo>
                  <a:cubicBezTo>
                    <a:pt x="50" y="1231"/>
                    <a:pt x="55" y="1231"/>
                    <a:pt x="61" y="1236"/>
                  </a:cubicBezTo>
                  <a:cubicBezTo>
                    <a:pt x="77" y="1242"/>
                    <a:pt x="77" y="1253"/>
                    <a:pt x="89" y="1269"/>
                  </a:cubicBezTo>
                  <a:cubicBezTo>
                    <a:pt x="100" y="1297"/>
                    <a:pt x="105" y="1314"/>
                    <a:pt x="116" y="1342"/>
                  </a:cubicBezTo>
                  <a:cubicBezTo>
                    <a:pt x="122" y="1358"/>
                    <a:pt x="133" y="1364"/>
                    <a:pt x="133" y="1380"/>
                  </a:cubicBezTo>
                  <a:cubicBezTo>
                    <a:pt x="138" y="1380"/>
                    <a:pt x="144" y="1375"/>
                    <a:pt x="150" y="1375"/>
                  </a:cubicBezTo>
                  <a:cubicBezTo>
                    <a:pt x="172" y="1375"/>
                    <a:pt x="183" y="1391"/>
                    <a:pt x="200" y="1402"/>
                  </a:cubicBezTo>
                  <a:cubicBezTo>
                    <a:pt x="222" y="1419"/>
                    <a:pt x="244" y="1425"/>
                    <a:pt x="255" y="1453"/>
                  </a:cubicBezTo>
                  <a:cubicBezTo>
                    <a:pt x="261" y="1480"/>
                    <a:pt x="244" y="1508"/>
                    <a:pt x="266" y="1530"/>
                  </a:cubicBezTo>
                  <a:cubicBezTo>
                    <a:pt x="271" y="1541"/>
                    <a:pt x="283" y="1535"/>
                    <a:pt x="294" y="1535"/>
                  </a:cubicBezTo>
                  <a:cubicBezTo>
                    <a:pt x="305" y="1535"/>
                    <a:pt x="310" y="1541"/>
                    <a:pt x="316" y="1541"/>
                  </a:cubicBezTo>
                  <a:cubicBezTo>
                    <a:pt x="327" y="1541"/>
                    <a:pt x="327" y="1524"/>
                    <a:pt x="333" y="1508"/>
                  </a:cubicBezTo>
                  <a:cubicBezTo>
                    <a:pt x="338" y="1491"/>
                    <a:pt x="343" y="1475"/>
                    <a:pt x="349" y="1458"/>
                  </a:cubicBezTo>
                  <a:cubicBezTo>
                    <a:pt x="355" y="1425"/>
                    <a:pt x="360" y="1402"/>
                    <a:pt x="360" y="1369"/>
                  </a:cubicBezTo>
                  <a:cubicBezTo>
                    <a:pt x="360" y="1358"/>
                    <a:pt x="360" y="1347"/>
                    <a:pt x="355" y="1336"/>
                  </a:cubicBezTo>
                  <a:cubicBezTo>
                    <a:pt x="343" y="1325"/>
                    <a:pt x="327" y="1336"/>
                    <a:pt x="321" y="1325"/>
                  </a:cubicBezTo>
                  <a:cubicBezTo>
                    <a:pt x="305" y="1314"/>
                    <a:pt x="305" y="1292"/>
                    <a:pt x="288" y="1281"/>
                  </a:cubicBezTo>
                  <a:cubicBezTo>
                    <a:pt x="271" y="1269"/>
                    <a:pt x="261" y="1269"/>
                    <a:pt x="249" y="1258"/>
                  </a:cubicBezTo>
                  <a:cubicBezTo>
                    <a:pt x="227" y="1236"/>
                    <a:pt x="216" y="1220"/>
                    <a:pt x="200" y="1192"/>
                  </a:cubicBezTo>
                  <a:cubicBezTo>
                    <a:pt x="194" y="1175"/>
                    <a:pt x="177" y="1175"/>
                    <a:pt x="166" y="1164"/>
                  </a:cubicBezTo>
                  <a:cubicBezTo>
                    <a:pt x="161" y="1153"/>
                    <a:pt x="155" y="1136"/>
                    <a:pt x="138" y="1136"/>
                  </a:cubicBezTo>
                  <a:cubicBezTo>
                    <a:pt x="133" y="1136"/>
                    <a:pt x="133" y="1142"/>
                    <a:pt x="128" y="1148"/>
                  </a:cubicBezTo>
                  <a:cubicBezTo>
                    <a:pt x="100" y="1159"/>
                    <a:pt x="83" y="1170"/>
                    <a:pt x="44" y="1170"/>
                  </a:cubicBezTo>
                  <a:close/>
                  <a:moveTo>
                    <a:pt x="1402" y="760"/>
                  </a:moveTo>
                  <a:lnTo>
                    <a:pt x="1402" y="760"/>
                  </a:lnTo>
                  <a:cubicBezTo>
                    <a:pt x="1402" y="760"/>
                    <a:pt x="1397" y="765"/>
                    <a:pt x="1397" y="771"/>
                  </a:cubicBezTo>
                  <a:cubicBezTo>
                    <a:pt x="1397" y="793"/>
                    <a:pt x="1385" y="810"/>
                    <a:pt x="1385" y="832"/>
                  </a:cubicBezTo>
                  <a:cubicBezTo>
                    <a:pt x="1385" y="921"/>
                    <a:pt x="1441" y="965"/>
                    <a:pt x="1441" y="1048"/>
                  </a:cubicBezTo>
                  <a:cubicBezTo>
                    <a:pt x="1441" y="1109"/>
                    <a:pt x="1413" y="1142"/>
                    <a:pt x="1374" y="1181"/>
                  </a:cubicBezTo>
                  <a:cubicBezTo>
                    <a:pt x="1347" y="1203"/>
                    <a:pt x="1308" y="1209"/>
                    <a:pt x="1308" y="1247"/>
                  </a:cubicBezTo>
                  <a:cubicBezTo>
                    <a:pt x="1308" y="1253"/>
                    <a:pt x="1325" y="1258"/>
                    <a:pt x="1330" y="1264"/>
                  </a:cubicBezTo>
                  <a:cubicBezTo>
                    <a:pt x="1352" y="1275"/>
                    <a:pt x="1369" y="1281"/>
                    <a:pt x="1380" y="1303"/>
                  </a:cubicBezTo>
                  <a:cubicBezTo>
                    <a:pt x="1397" y="1330"/>
                    <a:pt x="1391" y="1353"/>
                    <a:pt x="1391" y="1386"/>
                  </a:cubicBezTo>
                  <a:cubicBezTo>
                    <a:pt x="1391" y="1419"/>
                    <a:pt x="1363" y="1453"/>
                    <a:pt x="1330" y="1458"/>
                  </a:cubicBezTo>
                  <a:lnTo>
                    <a:pt x="1330" y="1458"/>
                  </a:lnTo>
                  <a:cubicBezTo>
                    <a:pt x="1302" y="1453"/>
                    <a:pt x="1286" y="1469"/>
                    <a:pt x="1258" y="1469"/>
                  </a:cubicBezTo>
                  <a:cubicBezTo>
                    <a:pt x="1219" y="1469"/>
                    <a:pt x="1202" y="1436"/>
                    <a:pt x="1169" y="1414"/>
                  </a:cubicBezTo>
                  <a:cubicBezTo>
                    <a:pt x="1169" y="1441"/>
                    <a:pt x="1169" y="1441"/>
                    <a:pt x="1169" y="1441"/>
                  </a:cubicBezTo>
                  <a:cubicBezTo>
                    <a:pt x="1169" y="1491"/>
                    <a:pt x="1214" y="1513"/>
                    <a:pt x="1214" y="1563"/>
                  </a:cubicBezTo>
                  <a:cubicBezTo>
                    <a:pt x="1214" y="1580"/>
                    <a:pt x="1214" y="1586"/>
                    <a:pt x="1214" y="1596"/>
                  </a:cubicBezTo>
                  <a:cubicBezTo>
                    <a:pt x="1192" y="1596"/>
                    <a:pt x="1175" y="1602"/>
                    <a:pt x="1153" y="1602"/>
                  </a:cubicBezTo>
                  <a:cubicBezTo>
                    <a:pt x="1114" y="1602"/>
                    <a:pt x="1092" y="1591"/>
                    <a:pt x="1059" y="1591"/>
                  </a:cubicBezTo>
                  <a:cubicBezTo>
                    <a:pt x="998" y="1591"/>
                    <a:pt x="981" y="1635"/>
                    <a:pt x="926" y="1663"/>
                  </a:cubicBezTo>
                  <a:lnTo>
                    <a:pt x="926" y="1663"/>
                  </a:lnTo>
                  <a:cubicBezTo>
                    <a:pt x="914" y="1657"/>
                    <a:pt x="903" y="1652"/>
                    <a:pt x="887" y="1641"/>
                  </a:cubicBezTo>
                  <a:cubicBezTo>
                    <a:pt x="881" y="1635"/>
                    <a:pt x="865" y="1630"/>
                    <a:pt x="865" y="1619"/>
                  </a:cubicBezTo>
                  <a:cubicBezTo>
                    <a:pt x="865" y="1613"/>
                    <a:pt x="870" y="1608"/>
                    <a:pt x="870" y="1602"/>
                  </a:cubicBezTo>
                  <a:cubicBezTo>
                    <a:pt x="870" y="1586"/>
                    <a:pt x="859" y="1580"/>
                    <a:pt x="859" y="1563"/>
                  </a:cubicBezTo>
                  <a:cubicBezTo>
                    <a:pt x="859" y="1530"/>
                    <a:pt x="859" y="1530"/>
                    <a:pt x="859" y="1530"/>
                  </a:cubicBezTo>
                  <a:cubicBezTo>
                    <a:pt x="859" y="1519"/>
                    <a:pt x="848" y="1513"/>
                    <a:pt x="837" y="1513"/>
                  </a:cubicBezTo>
                  <a:cubicBezTo>
                    <a:pt x="831" y="1513"/>
                    <a:pt x="837" y="1480"/>
                    <a:pt x="837" y="1475"/>
                  </a:cubicBezTo>
                  <a:cubicBezTo>
                    <a:pt x="837" y="1447"/>
                    <a:pt x="826" y="1430"/>
                    <a:pt x="803" y="1419"/>
                  </a:cubicBezTo>
                  <a:cubicBezTo>
                    <a:pt x="803" y="1397"/>
                    <a:pt x="803" y="1397"/>
                    <a:pt x="803" y="1397"/>
                  </a:cubicBezTo>
                  <a:cubicBezTo>
                    <a:pt x="803" y="1375"/>
                    <a:pt x="793" y="1364"/>
                    <a:pt x="787" y="1347"/>
                  </a:cubicBezTo>
                  <a:cubicBezTo>
                    <a:pt x="776" y="1308"/>
                    <a:pt x="776" y="1292"/>
                    <a:pt x="759" y="1253"/>
                  </a:cubicBezTo>
                  <a:cubicBezTo>
                    <a:pt x="754" y="1231"/>
                    <a:pt x="754" y="1214"/>
                    <a:pt x="748" y="1192"/>
                  </a:cubicBezTo>
                  <a:cubicBezTo>
                    <a:pt x="737" y="1175"/>
                    <a:pt x="726" y="1170"/>
                    <a:pt x="720" y="1159"/>
                  </a:cubicBezTo>
                  <a:cubicBezTo>
                    <a:pt x="715" y="1148"/>
                    <a:pt x="715" y="1142"/>
                    <a:pt x="709" y="1131"/>
                  </a:cubicBezTo>
                  <a:cubicBezTo>
                    <a:pt x="704" y="1103"/>
                    <a:pt x="704" y="1081"/>
                    <a:pt x="682" y="1059"/>
                  </a:cubicBezTo>
                  <a:cubicBezTo>
                    <a:pt x="654" y="1026"/>
                    <a:pt x="660" y="998"/>
                    <a:pt x="632" y="965"/>
                  </a:cubicBezTo>
                  <a:cubicBezTo>
                    <a:pt x="621" y="948"/>
                    <a:pt x="609" y="943"/>
                    <a:pt x="587" y="937"/>
                  </a:cubicBezTo>
                  <a:cubicBezTo>
                    <a:pt x="576" y="931"/>
                    <a:pt x="565" y="926"/>
                    <a:pt x="554" y="926"/>
                  </a:cubicBezTo>
                  <a:cubicBezTo>
                    <a:pt x="549" y="926"/>
                    <a:pt x="537" y="926"/>
                    <a:pt x="537" y="921"/>
                  </a:cubicBezTo>
                  <a:cubicBezTo>
                    <a:pt x="537" y="904"/>
                    <a:pt x="526" y="909"/>
                    <a:pt x="510" y="909"/>
                  </a:cubicBezTo>
                  <a:cubicBezTo>
                    <a:pt x="499" y="909"/>
                    <a:pt x="499" y="898"/>
                    <a:pt x="493" y="887"/>
                  </a:cubicBezTo>
                  <a:cubicBezTo>
                    <a:pt x="488" y="882"/>
                    <a:pt x="482" y="882"/>
                    <a:pt x="476" y="876"/>
                  </a:cubicBezTo>
                  <a:cubicBezTo>
                    <a:pt x="466" y="865"/>
                    <a:pt x="460" y="859"/>
                    <a:pt x="449" y="854"/>
                  </a:cubicBezTo>
                  <a:cubicBezTo>
                    <a:pt x="432" y="843"/>
                    <a:pt x="421" y="837"/>
                    <a:pt x="410" y="832"/>
                  </a:cubicBezTo>
                  <a:lnTo>
                    <a:pt x="410" y="832"/>
                  </a:lnTo>
                  <a:cubicBezTo>
                    <a:pt x="410" y="821"/>
                    <a:pt x="415" y="815"/>
                    <a:pt x="421" y="804"/>
                  </a:cubicBezTo>
                  <a:cubicBezTo>
                    <a:pt x="427" y="776"/>
                    <a:pt x="421" y="754"/>
                    <a:pt x="432" y="726"/>
                  </a:cubicBezTo>
                  <a:cubicBezTo>
                    <a:pt x="438" y="704"/>
                    <a:pt x="443" y="688"/>
                    <a:pt x="443" y="660"/>
                  </a:cubicBezTo>
                  <a:cubicBezTo>
                    <a:pt x="443" y="610"/>
                    <a:pt x="438" y="577"/>
                    <a:pt x="432" y="527"/>
                  </a:cubicBezTo>
                  <a:cubicBezTo>
                    <a:pt x="432" y="488"/>
                    <a:pt x="432" y="488"/>
                    <a:pt x="432" y="488"/>
                  </a:cubicBezTo>
                  <a:cubicBezTo>
                    <a:pt x="355" y="261"/>
                    <a:pt x="355" y="261"/>
                    <a:pt x="355" y="261"/>
                  </a:cubicBezTo>
                  <a:cubicBezTo>
                    <a:pt x="360" y="205"/>
                    <a:pt x="399" y="183"/>
                    <a:pt x="427" y="133"/>
                  </a:cubicBezTo>
                  <a:cubicBezTo>
                    <a:pt x="449" y="78"/>
                    <a:pt x="454" y="28"/>
                    <a:pt x="510" y="0"/>
                  </a:cubicBezTo>
                  <a:lnTo>
                    <a:pt x="510" y="0"/>
                  </a:lnTo>
                  <a:cubicBezTo>
                    <a:pt x="515" y="12"/>
                    <a:pt x="515" y="28"/>
                    <a:pt x="521" y="34"/>
                  </a:cubicBezTo>
                  <a:cubicBezTo>
                    <a:pt x="532" y="39"/>
                    <a:pt x="537" y="39"/>
                    <a:pt x="543" y="45"/>
                  </a:cubicBezTo>
                  <a:cubicBezTo>
                    <a:pt x="593" y="45"/>
                    <a:pt x="593" y="45"/>
                    <a:pt x="593" y="45"/>
                  </a:cubicBezTo>
                  <a:cubicBezTo>
                    <a:pt x="599" y="50"/>
                    <a:pt x="599" y="62"/>
                    <a:pt x="609" y="72"/>
                  </a:cubicBezTo>
                  <a:cubicBezTo>
                    <a:pt x="615" y="78"/>
                    <a:pt x="626" y="78"/>
                    <a:pt x="637" y="84"/>
                  </a:cubicBezTo>
                  <a:cubicBezTo>
                    <a:pt x="643" y="84"/>
                    <a:pt x="687" y="111"/>
                    <a:pt x="687" y="111"/>
                  </a:cubicBezTo>
                  <a:cubicBezTo>
                    <a:pt x="698" y="172"/>
                    <a:pt x="748" y="195"/>
                    <a:pt x="809" y="217"/>
                  </a:cubicBezTo>
                  <a:cubicBezTo>
                    <a:pt x="865" y="239"/>
                    <a:pt x="892" y="256"/>
                    <a:pt x="942" y="294"/>
                  </a:cubicBezTo>
                  <a:cubicBezTo>
                    <a:pt x="953" y="300"/>
                    <a:pt x="959" y="316"/>
                    <a:pt x="970" y="322"/>
                  </a:cubicBezTo>
                  <a:cubicBezTo>
                    <a:pt x="986" y="333"/>
                    <a:pt x="1003" y="333"/>
                    <a:pt x="1014" y="344"/>
                  </a:cubicBezTo>
                  <a:cubicBezTo>
                    <a:pt x="1036" y="361"/>
                    <a:pt x="1031" y="383"/>
                    <a:pt x="1053" y="394"/>
                  </a:cubicBezTo>
                  <a:cubicBezTo>
                    <a:pt x="1075" y="405"/>
                    <a:pt x="1097" y="411"/>
                    <a:pt x="1119" y="427"/>
                  </a:cubicBezTo>
                  <a:cubicBezTo>
                    <a:pt x="1147" y="444"/>
                    <a:pt x="1158" y="461"/>
                    <a:pt x="1180" y="477"/>
                  </a:cubicBezTo>
                  <a:cubicBezTo>
                    <a:pt x="1208" y="505"/>
                    <a:pt x="1241" y="516"/>
                    <a:pt x="1241" y="560"/>
                  </a:cubicBezTo>
                  <a:cubicBezTo>
                    <a:pt x="1241" y="582"/>
                    <a:pt x="1230" y="599"/>
                    <a:pt x="1230" y="627"/>
                  </a:cubicBezTo>
                  <a:cubicBezTo>
                    <a:pt x="1230" y="632"/>
                    <a:pt x="1236" y="643"/>
                    <a:pt x="1241" y="649"/>
                  </a:cubicBezTo>
                  <a:lnTo>
                    <a:pt x="1241" y="649"/>
                  </a:lnTo>
                  <a:cubicBezTo>
                    <a:pt x="1252" y="638"/>
                    <a:pt x="1258" y="627"/>
                    <a:pt x="1269" y="621"/>
                  </a:cubicBezTo>
                  <a:cubicBezTo>
                    <a:pt x="1274" y="621"/>
                    <a:pt x="1274" y="621"/>
                    <a:pt x="1274" y="621"/>
                  </a:cubicBezTo>
                  <a:cubicBezTo>
                    <a:pt x="1274" y="627"/>
                    <a:pt x="1274" y="627"/>
                    <a:pt x="1274" y="627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74" y="677"/>
                    <a:pt x="1280" y="677"/>
                    <a:pt x="1280" y="682"/>
                  </a:cubicBezTo>
                  <a:cubicBezTo>
                    <a:pt x="1280" y="688"/>
                    <a:pt x="1280" y="688"/>
                    <a:pt x="1280" y="682"/>
                  </a:cubicBezTo>
                  <a:cubicBezTo>
                    <a:pt x="1308" y="665"/>
                    <a:pt x="1302" y="632"/>
                    <a:pt x="1325" y="616"/>
                  </a:cubicBezTo>
                  <a:cubicBezTo>
                    <a:pt x="1330" y="616"/>
                    <a:pt x="1330" y="616"/>
                    <a:pt x="1330" y="616"/>
                  </a:cubicBezTo>
                  <a:cubicBezTo>
                    <a:pt x="1335" y="632"/>
                    <a:pt x="1347" y="638"/>
                    <a:pt x="1358" y="655"/>
                  </a:cubicBezTo>
                  <a:cubicBezTo>
                    <a:pt x="1374" y="677"/>
                    <a:pt x="1374" y="693"/>
                    <a:pt x="1385" y="726"/>
                  </a:cubicBezTo>
                  <a:cubicBezTo>
                    <a:pt x="1391" y="737"/>
                    <a:pt x="1397" y="749"/>
                    <a:pt x="1402" y="76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29">
              <a:extLst>
                <a:ext uri="{FF2B5EF4-FFF2-40B4-BE49-F238E27FC236}">
                  <a16:creationId xmlns:a16="http://schemas.microsoft.com/office/drawing/2014/main" id="{EE3CE154-8F1A-A842-94F0-7B7237E3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3224" y="2595564"/>
              <a:ext cx="493680" cy="592137"/>
            </a:xfrm>
            <a:custGeom>
              <a:avLst/>
              <a:gdLst>
                <a:gd name="T0" fmla="*/ 305 w 1370"/>
                <a:gd name="T1" fmla="*/ 1280 h 1647"/>
                <a:gd name="T2" fmla="*/ 305 w 1370"/>
                <a:gd name="T3" fmla="*/ 1358 h 1647"/>
                <a:gd name="T4" fmla="*/ 366 w 1370"/>
                <a:gd name="T5" fmla="*/ 1407 h 1647"/>
                <a:gd name="T6" fmla="*/ 543 w 1370"/>
                <a:gd name="T7" fmla="*/ 1513 h 1647"/>
                <a:gd name="T8" fmla="*/ 571 w 1370"/>
                <a:gd name="T9" fmla="*/ 1452 h 1647"/>
                <a:gd name="T10" fmla="*/ 504 w 1370"/>
                <a:gd name="T11" fmla="*/ 1419 h 1647"/>
                <a:gd name="T12" fmla="*/ 449 w 1370"/>
                <a:gd name="T13" fmla="*/ 1346 h 1647"/>
                <a:gd name="T14" fmla="*/ 377 w 1370"/>
                <a:gd name="T15" fmla="*/ 1319 h 1647"/>
                <a:gd name="T16" fmla="*/ 881 w 1370"/>
                <a:gd name="T17" fmla="*/ 1574 h 1647"/>
                <a:gd name="T18" fmla="*/ 959 w 1370"/>
                <a:gd name="T19" fmla="*/ 1640 h 1647"/>
                <a:gd name="T20" fmla="*/ 953 w 1370"/>
                <a:gd name="T21" fmla="*/ 1568 h 1647"/>
                <a:gd name="T22" fmla="*/ 881 w 1370"/>
                <a:gd name="T23" fmla="*/ 1574 h 1647"/>
                <a:gd name="T24" fmla="*/ 111 w 1370"/>
                <a:gd name="T25" fmla="*/ 61 h 1647"/>
                <a:gd name="T26" fmla="*/ 128 w 1370"/>
                <a:gd name="T27" fmla="*/ 16 h 1647"/>
                <a:gd name="T28" fmla="*/ 5 w 1370"/>
                <a:gd name="T29" fmla="*/ 77 h 1647"/>
                <a:gd name="T30" fmla="*/ 50 w 1370"/>
                <a:gd name="T31" fmla="*/ 122 h 1647"/>
                <a:gd name="T32" fmla="*/ 1369 w 1370"/>
                <a:gd name="T33" fmla="*/ 742 h 1647"/>
                <a:gd name="T34" fmla="*/ 1214 w 1370"/>
                <a:gd name="T35" fmla="*/ 1003 h 1647"/>
                <a:gd name="T36" fmla="*/ 1302 w 1370"/>
                <a:gd name="T37" fmla="*/ 1402 h 1647"/>
                <a:gd name="T38" fmla="*/ 1269 w 1370"/>
                <a:gd name="T39" fmla="*/ 1574 h 1647"/>
                <a:gd name="T40" fmla="*/ 1225 w 1370"/>
                <a:gd name="T41" fmla="*/ 1552 h 1647"/>
                <a:gd name="T42" fmla="*/ 1142 w 1370"/>
                <a:gd name="T43" fmla="*/ 1552 h 1647"/>
                <a:gd name="T44" fmla="*/ 1103 w 1370"/>
                <a:gd name="T45" fmla="*/ 1468 h 1647"/>
                <a:gd name="T46" fmla="*/ 1092 w 1370"/>
                <a:gd name="T47" fmla="*/ 1346 h 1647"/>
                <a:gd name="T48" fmla="*/ 942 w 1370"/>
                <a:gd name="T49" fmla="*/ 1169 h 1647"/>
                <a:gd name="T50" fmla="*/ 864 w 1370"/>
                <a:gd name="T51" fmla="*/ 1080 h 1647"/>
                <a:gd name="T52" fmla="*/ 793 w 1370"/>
                <a:gd name="T53" fmla="*/ 986 h 1647"/>
                <a:gd name="T54" fmla="*/ 737 w 1370"/>
                <a:gd name="T55" fmla="*/ 925 h 1647"/>
                <a:gd name="T56" fmla="*/ 648 w 1370"/>
                <a:gd name="T57" fmla="*/ 920 h 1647"/>
                <a:gd name="T58" fmla="*/ 482 w 1370"/>
                <a:gd name="T59" fmla="*/ 754 h 1647"/>
                <a:gd name="T60" fmla="*/ 432 w 1370"/>
                <a:gd name="T61" fmla="*/ 742 h 1647"/>
                <a:gd name="T62" fmla="*/ 310 w 1370"/>
                <a:gd name="T63" fmla="*/ 621 h 1647"/>
                <a:gd name="T64" fmla="*/ 233 w 1370"/>
                <a:gd name="T65" fmla="*/ 548 h 1647"/>
                <a:gd name="T66" fmla="*/ 194 w 1370"/>
                <a:gd name="T67" fmla="*/ 521 h 1647"/>
                <a:gd name="T68" fmla="*/ 138 w 1370"/>
                <a:gd name="T69" fmla="*/ 432 h 1647"/>
                <a:gd name="T70" fmla="*/ 61 w 1370"/>
                <a:gd name="T71" fmla="*/ 249 h 1647"/>
                <a:gd name="T72" fmla="*/ 50 w 1370"/>
                <a:gd name="T73" fmla="*/ 161 h 1647"/>
                <a:gd name="T74" fmla="*/ 144 w 1370"/>
                <a:gd name="T75" fmla="*/ 105 h 1647"/>
                <a:gd name="T76" fmla="*/ 322 w 1370"/>
                <a:gd name="T77" fmla="*/ 149 h 1647"/>
                <a:gd name="T78" fmla="*/ 432 w 1370"/>
                <a:gd name="T79" fmla="*/ 255 h 1647"/>
                <a:gd name="T80" fmla="*/ 576 w 1370"/>
                <a:gd name="T81" fmla="*/ 294 h 1647"/>
                <a:gd name="T82" fmla="*/ 748 w 1370"/>
                <a:gd name="T83" fmla="*/ 272 h 1647"/>
                <a:gd name="T84" fmla="*/ 909 w 1370"/>
                <a:gd name="T85" fmla="*/ 327 h 1647"/>
                <a:gd name="T86" fmla="*/ 1031 w 1370"/>
                <a:gd name="T87" fmla="*/ 277 h 1647"/>
                <a:gd name="T88" fmla="*/ 1164 w 1370"/>
                <a:gd name="T89" fmla="*/ 399 h 1647"/>
                <a:gd name="T90" fmla="*/ 1253 w 1370"/>
                <a:gd name="T91" fmla="*/ 532 h 1647"/>
                <a:gd name="T92" fmla="*/ 1358 w 1370"/>
                <a:gd name="T93" fmla="*/ 687 h 1647"/>
                <a:gd name="T94" fmla="*/ 1358 w 1370"/>
                <a:gd name="T95" fmla="*/ 737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0" h="1647">
                  <a:moveTo>
                    <a:pt x="322" y="1269"/>
                  </a:moveTo>
                  <a:lnTo>
                    <a:pt x="322" y="1269"/>
                  </a:lnTo>
                  <a:cubicBezTo>
                    <a:pt x="316" y="1274"/>
                    <a:pt x="305" y="1269"/>
                    <a:pt x="305" y="1280"/>
                  </a:cubicBezTo>
                  <a:cubicBezTo>
                    <a:pt x="294" y="1286"/>
                    <a:pt x="299" y="1297"/>
                    <a:pt x="294" y="1308"/>
                  </a:cubicBezTo>
                  <a:cubicBezTo>
                    <a:pt x="288" y="1319"/>
                    <a:pt x="271" y="1313"/>
                    <a:pt x="266" y="1319"/>
                  </a:cubicBezTo>
                  <a:cubicBezTo>
                    <a:pt x="277" y="1335"/>
                    <a:pt x="288" y="1341"/>
                    <a:pt x="305" y="1358"/>
                  </a:cubicBezTo>
                  <a:cubicBezTo>
                    <a:pt x="310" y="1369"/>
                    <a:pt x="299" y="1397"/>
                    <a:pt x="316" y="1397"/>
                  </a:cubicBezTo>
                  <a:cubicBezTo>
                    <a:pt x="322" y="1397"/>
                    <a:pt x="327" y="1391"/>
                    <a:pt x="332" y="1391"/>
                  </a:cubicBezTo>
                  <a:cubicBezTo>
                    <a:pt x="349" y="1391"/>
                    <a:pt x="355" y="1407"/>
                    <a:pt x="366" y="1407"/>
                  </a:cubicBezTo>
                  <a:cubicBezTo>
                    <a:pt x="394" y="1413"/>
                    <a:pt x="404" y="1413"/>
                    <a:pt x="427" y="1424"/>
                  </a:cubicBezTo>
                  <a:cubicBezTo>
                    <a:pt x="465" y="1435"/>
                    <a:pt x="477" y="1463"/>
                    <a:pt x="515" y="1479"/>
                  </a:cubicBezTo>
                  <a:cubicBezTo>
                    <a:pt x="527" y="1491"/>
                    <a:pt x="532" y="1502"/>
                    <a:pt x="543" y="1513"/>
                  </a:cubicBezTo>
                  <a:cubicBezTo>
                    <a:pt x="554" y="1524"/>
                    <a:pt x="565" y="1518"/>
                    <a:pt x="576" y="1518"/>
                  </a:cubicBezTo>
                  <a:cubicBezTo>
                    <a:pt x="593" y="1518"/>
                    <a:pt x="610" y="1513"/>
                    <a:pt x="610" y="1496"/>
                  </a:cubicBezTo>
                  <a:cubicBezTo>
                    <a:pt x="610" y="1474"/>
                    <a:pt x="593" y="1452"/>
                    <a:pt x="571" y="1452"/>
                  </a:cubicBezTo>
                  <a:cubicBezTo>
                    <a:pt x="571" y="1452"/>
                    <a:pt x="565" y="1457"/>
                    <a:pt x="560" y="1457"/>
                  </a:cubicBezTo>
                  <a:cubicBezTo>
                    <a:pt x="549" y="1457"/>
                    <a:pt x="549" y="1435"/>
                    <a:pt x="537" y="1430"/>
                  </a:cubicBezTo>
                  <a:cubicBezTo>
                    <a:pt x="527" y="1419"/>
                    <a:pt x="515" y="1424"/>
                    <a:pt x="504" y="1419"/>
                  </a:cubicBezTo>
                  <a:cubicBezTo>
                    <a:pt x="488" y="1413"/>
                    <a:pt x="488" y="1402"/>
                    <a:pt x="471" y="1397"/>
                  </a:cubicBezTo>
                  <a:cubicBezTo>
                    <a:pt x="460" y="1385"/>
                    <a:pt x="443" y="1385"/>
                    <a:pt x="443" y="1369"/>
                  </a:cubicBezTo>
                  <a:cubicBezTo>
                    <a:pt x="443" y="1363"/>
                    <a:pt x="449" y="1358"/>
                    <a:pt x="449" y="1346"/>
                  </a:cubicBezTo>
                  <a:cubicBezTo>
                    <a:pt x="438" y="1346"/>
                    <a:pt x="432" y="1335"/>
                    <a:pt x="421" y="1335"/>
                  </a:cubicBezTo>
                  <a:cubicBezTo>
                    <a:pt x="421" y="1335"/>
                    <a:pt x="416" y="1341"/>
                    <a:pt x="410" y="1341"/>
                  </a:cubicBezTo>
                  <a:cubicBezTo>
                    <a:pt x="394" y="1341"/>
                    <a:pt x="388" y="1330"/>
                    <a:pt x="377" y="1319"/>
                  </a:cubicBezTo>
                  <a:cubicBezTo>
                    <a:pt x="366" y="1308"/>
                    <a:pt x="349" y="1297"/>
                    <a:pt x="349" y="1280"/>
                  </a:cubicBezTo>
                  <a:cubicBezTo>
                    <a:pt x="338" y="1274"/>
                    <a:pt x="332" y="1274"/>
                    <a:pt x="322" y="1269"/>
                  </a:cubicBezTo>
                  <a:close/>
                  <a:moveTo>
                    <a:pt x="881" y="1574"/>
                  </a:moveTo>
                  <a:lnTo>
                    <a:pt x="881" y="1574"/>
                  </a:lnTo>
                  <a:cubicBezTo>
                    <a:pt x="892" y="1585"/>
                    <a:pt x="903" y="1585"/>
                    <a:pt x="914" y="1596"/>
                  </a:cubicBezTo>
                  <a:cubicBezTo>
                    <a:pt x="936" y="1607"/>
                    <a:pt x="942" y="1624"/>
                    <a:pt x="959" y="1640"/>
                  </a:cubicBezTo>
                  <a:cubicBezTo>
                    <a:pt x="964" y="1646"/>
                    <a:pt x="964" y="1646"/>
                    <a:pt x="964" y="1640"/>
                  </a:cubicBezTo>
                  <a:cubicBezTo>
                    <a:pt x="964" y="1629"/>
                    <a:pt x="964" y="1624"/>
                    <a:pt x="964" y="1612"/>
                  </a:cubicBezTo>
                  <a:cubicBezTo>
                    <a:pt x="964" y="1596"/>
                    <a:pt x="970" y="1579"/>
                    <a:pt x="953" y="1568"/>
                  </a:cubicBezTo>
                  <a:cubicBezTo>
                    <a:pt x="948" y="1563"/>
                    <a:pt x="936" y="1568"/>
                    <a:pt x="926" y="1568"/>
                  </a:cubicBezTo>
                  <a:cubicBezTo>
                    <a:pt x="909" y="1568"/>
                    <a:pt x="898" y="1568"/>
                    <a:pt x="887" y="1568"/>
                  </a:cubicBezTo>
                  <a:cubicBezTo>
                    <a:pt x="876" y="1568"/>
                    <a:pt x="876" y="1568"/>
                    <a:pt x="881" y="1574"/>
                  </a:cubicBezTo>
                  <a:close/>
                  <a:moveTo>
                    <a:pt x="94" y="50"/>
                  </a:moveTo>
                  <a:lnTo>
                    <a:pt x="94" y="50"/>
                  </a:lnTo>
                  <a:cubicBezTo>
                    <a:pt x="100" y="55"/>
                    <a:pt x="105" y="61"/>
                    <a:pt x="111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33"/>
                    <a:pt x="133" y="22"/>
                    <a:pt x="128" y="16"/>
                  </a:cubicBezTo>
                  <a:cubicBezTo>
                    <a:pt x="122" y="6"/>
                    <a:pt x="116" y="22"/>
                    <a:pt x="105" y="22"/>
                  </a:cubicBezTo>
                  <a:cubicBezTo>
                    <a:pt x="89" y="28"/>
                    <a:pt x="39" y="0"/>
                    <a:pt x="94" y="50"/>
                  </a:cubicBezTo>
                  <a:close/>
                  <a:moveTo>
                    <a:pt x="5" y="77"/>
                  </a:moveTo>
                  <a:lnTo>
                    <a:pt x="5" y="77"/>
                  </a:lnTo>
                  <a:cubicBezTo>
                    <a:pt x="5" y="83"/>
                    <a:pt x="5" y="89"/>
                    <a:pt x="0" y="94"/>
                  </a:cubicBezTo>
                  <a:cubicBezTo>
                    <a:pt x="22" y="100"/>
                    <a:pt x="33" y="111"/>
                    <a:pt x="50" y="122"/>
                  </a:cubicBezTo>
                  <a:cubicBezTo>
                    <a:pt x="50" y="116"/>
                    <a:pt x="56" y="111"/>
                    <a:pt x="56" y="111"/>
                  </a:cubicBezTo>
                  <a:cubicBezTo>
                    <a:pt x="56" y="89"/>
                    <a:pt x="28" y="83"/>
                    <a:pt x="5" y="77"/>
                  </a:cubicBezTo>
                  <a:close/>
                  <a:moveTo>
                    <a:pt x="1369" y="742"/>
                  </a:moveTo>
                  <a:lnTo>
                    <a:pt x="1369" y="742"/>
                  </a:lnTo>
                  <a:cubicBezTo>
                    <a:pt x="1313" y="770"/>
                    <a:pt x="1308" y="820"/>
                    <a:pt x="1286" y="875"/>
                  </a:cubicBezTo>
                  <a:cubicBezTo>
                    <a:pt x="1258" y="925"/>
                    <a:pt x="1219" y="947"/>
                    <a:pt x="1214" y="1003"/>
                  </a:cubicBezTo>
                  <a:cubicBezTo>
                    <a:pt x="1291" y="1230"/>
                    <a:pt x="1291" y="1230"/>
                    <a:pt x="1291" y="1230"/>
                  </a:cubicBezTo>
                  <a:cubicBezTo>
                    <a:pt x="1291" y="1269"/>
                    <a:pt x="1291" y="1269"/>
                    <a:pt x="1291" y="1269"/>
                  </a:cubicBezTo>
                  <a:cubicBezTo>
                    <a:pt x="1297" y="1319"/>
                    <a:pt x="1302" y="1352"/>
                    <a:pt x="1302" y="1402"/>
                  </a:cubicBezTo>
                  <a:cubicBezTo>
                    <a:pt x="1302" y="1430"/>
                    <a:pt x="1297" y="1446"/>
                    <a:pt x="1291" y="1468"/>
                  </a:cubicBezTo>
                  <a:cubicBezTo>
                    <a:pt x="1280" y="1496"/>
                    <a:pt x="1286" y="1518"/>
                    <a:pt x="1280" y="1546"/>
                  </a:cubicBezTo>
                  <a:cubicBezTo>
                    <a:pt x="1274" y="1557"/>
                    <a:pt x="1269" y="1563"/>
                    <a:pt x="1269" y="1574"/>
                  </a:cubicBezTo>
                  <a:lnTo>
                    <a:pt x="1269" y="1574"/>
                  </a:lnTo>
                  <a:cubicBezTo>
                    <a:pt x="1263" y="1574"/>
                    <a:pt x="1263" y="1568"/>
                    <a:pt x="1258" y="1568"/>
                  </a:cubicBezTo>
                  <a:cubicBezTo>
                    <a:pt x="1247" y="1563"/>
                    <a:pt x="1241" y="1552"/>
                    <a:pt x="1225" y="1552"/>
                  </a:cubicBezTo>
                  <a:cubicBezTo>
                    <a:pt x="1214" y="1552"/>
                    <a:pt x="1208" y="1563"/>
                    <a:pt x="1197" y="1563"/>
                  </a:cubicBezTo>
                  <a:cubicBezTo>
                    <a:pt x="1186" y="1563"/>
                    <a:pt x="1180" y="1557"/>
                    <a:pt x="1169" y="1557"/>
                  </a:cubicBezTo>
                  <a:cubicBezTo>
                    <a:pt x="1158" y="1552"/>
                    <a:pt x="1147" y="1557"/>
                    <a:pt x="1142" y="1552"/>
                  </a:cubicBezTo>
                  <a:cubicBezTo>
                    <a:pt x="1125" y="1540"/>
                    <a:pt x="1125" y="1530"/>
                    <a:pt x="1120" y="1518"/>
                  </a:cubicBezTo>
                  <a:cubicBezTo>
                    <a:pt x="1108" y="1507"/>
                    <a:pt x="1103" y="1502"/>
                    <a:pt x="1103" y="1491"/>
                  </a:cubicBezTo>
                  <a:cubicBezTo>
                    <a:pt x="1103" y="1468"/>
                    <a:pt x="1103" y="1468"/>
                    <a:pt x="1103" y="1468"/>
                  </a:cubicBezTo>
                  <a:cubicBezTo>
                    <a:pt x="1103" y="1441"/>
                    <a:pt x="1108" y="1430"/>
                    <a:pt x="1108" y="1402"/>
                  </a:cubicBezTo>
                  <a:cubicBezTo>
                    <a:pt x="1108" y="1385"/>
                    <a:pt x="1108" y="1374"/>
                    <a:pt x="1103" y="1363"/>
                  </a:cubicBezTo>
                  <a:cubicBezTo>
                    <a:pt x="1097" y="1352"/>
                    <a:pt x="1092" y="1352"/>
                    <a:pt x="1092" y="1346"/>
                  </a:cubicBezTo>
                  <a:cubicBezTo>
                    <a:pt x="1081" y="1330"/>
                    <a:pt x="1075" y="1319"/>
                    <a:pt x="1059" y="1313"/>
                  </a:cubicBezTo>
                  <a:cubicBezTo>
                    <a:pt x="1031" y="1297"/>
                    <a:pt x="1014" y="1291"/>
                    <a:pt x="987" y="1269"/>
                  </a:cubicBezTo>
                  <a:cubicBezTo>
                    <a:pt x="970" y="1230"/>
                    <a:pt x="959" y="1208"/>
                    <a:pt x="942" y="1169"/>
                  </a:cubicBezTo>
                  <a:cubicBezTo>
                    <a:pt x="936" y="1153"/>
                    <a:pt x="936" y="1141"/>
                    <a:pt x="920" y="1136"/>
                  </a:cubicBezTo>
                  <a:cubicBezTo>
                    <a:pt x="909" y="1125"/>
                    <a:pt x="898" y="1131"/>
                    <a:pt x="887" y="1119"/>
                  </a:cubicBezTo>
                  <a:cubicBezTo>
                    <a:pt x="870" y="1108"/>
                    <a:pt x="870" y="1097"/>
                    <a:pt x="864" y="1080"/>
                  </a:cubicBezTo>
                  <a:cubicBezTo>
                    <a:pt x="854" y="1053"/>
                    <a:pt x="854" y="1036"/>
                    <a:pt x="842" y="1014"/>
                  </a:cubicBezTo>
                  <a:cubicBezTo>
                    <a:pt x="837" y="1003"/>
                    <a:pt x="826" y="1003"/>
                    <a:pt x="815" y="998"/>
                  </a:cubicBezTo>
                  <a:cubicBezTo>
                    <a:pt x="809" y="992"/>
                    <a:pt x="803" y="986"/>
                    <a:pt x="793" y="986"/>
                  </a:cubicBezTo>
                  <a:cubicBezTo>
                    <a:pt x="787" y="981"/>
                    <a:pt x="776" y="981"/>
                    <a:pt x="776" y="975"/>
                  </a:cubicBezTo>
                  <a:cubicBezTo>
                    <a:pt x="770" y="964"/>
                    <a:pt x="770" y="953"/>
                    <a:pt x="765" y="942"/>
                  </a:cubicBezTo>
                  <a:cubicBezTo>
                    <a:pt x="759" y="931"/>
                    <a:pt x="748" y="931"/>
                    <a:pt x="737" y="925"/>
                  </a:cubicBezTo>
                  <a:cubicBezTo>
                    <a:pt x="726" y="920"/>
                    <a:pt x="721" y="920"/>
                    <a:pt x="709" y="920"/>
                  </a:cubicBezTo>
                  <a:cubicBezTo>
                    <a:pt x="693" y="920"/>
                    <a:pt x="693" y="920"/>
                    <a:pt x="693" y="920"/>
                  </a:cubicBezTo>
                  <a:cubicBezTo>
                    <a:pt x="676" y="920"/>
                    <a:pt x="665" y="920"/>
                    <a:pt x="648" y="920"/>
                  </a:cubicBezTo>
                  <a:cubicBezTo>
                    <a:pt x="598" y="920"/>
                    <a:pt x="576" y="892"/>
                    <a:pt x="549" y="853"/>
                  </a:cubicBezTo>
                  <a:cubicBezTo>
                    <a:pt x="532" y="831"/>
                    <a:pt x="521" y="820"/>
                    <a:pt x="504" y="792"/>
                  </a:cubicBezTo>
                  <a:cubicBezTo>
                    <a:pt x="493" y="781"/>
                    <a:pt x="493" y="770"/>
                    <a:pt x="482" y="754"/>
                  </a:cubicBezTo>
                  <a:cubicBezTo>
                    <a:pt x="477" y="754"/>
                    <a:pt x="471" y="754"/>
                    <a:pt x="460" y="754"/>
                  </a:cubicBezTo>
                  <a:cubicBezTo>
                    <a:pt x="455" y="754"/>
                    <a:pt x="443" y="759"/>
                    <a:pt x="438" y="754"/>
                  </a:cubicBezTo>
                  <a:cubicBezTo>
                    <a:pt x="438" y="748"/>
                    <a:pt x="438" y="748"/>
                    <a:pt x="432" y="742"/>
                  </a:cubicBezTo>
                  <a:cubicBezTo>
                    <a:pt x="432" y="737"/>
                    <a:pt x="427" y="732"/>
                    <a:pt x="421" y="726"/>
                  </a:cubicBezTo>
                  <a:cubicBezTo>
                    <a:pt x="399" y="709"/>
                    <a:pt x="377" y="709"/>
                    <a:pt x="366" y="687"/>
                  </a:cubicBezTo>
                  <a:cubicBezTo>
                    <a:pt x="349" y="654"/>
                    <a:pt x="338" y="643"/>
                    <a:pt x="310" y="621"/>
                  </a:cubicBezTo>
                  <a:cubicBezTo>
                    <a:pt x="294" y="609"/>
                    <a:pt x="294" y="599"/>
                    <a:pt x="277" y="587"/>
                  </a:cubicBezTo>
                  <a:cubicBezTo>
                    <a:pt x="271" y="582"/>
                    <a:pt x="266" y="576"/>
                    <a:pt x="255" y="565"/>
                  </a:cubicBezTo>
                  <a:cubicBezTo>
                    <a:pt x="249" y="560"/>
                    <a:pt x="244" y="554"/>
                    <a:pt x="233" y="548"/>
                  </a:cubicBezTo>
                  <a:cubicBezTo>
                    <a:pt x="227" y="548"/>
                    <a:pt x="222" y="548"/>
                    <a:pt x="216" y="548"/>
                  </a:cubicBezTo>
                  <a:cubicBezTo>
                    <a:pt x="216" y="548"/>
                    <a:pt x="216" y="543"/>
                    <a:pt x="211" y="538"/>
                  </a:cubicBezTo>
                  <a:cubicBezTo>
                    <a:pt x="211" y="532"/>
                    <a:pt x="199" y="526"/>
                    <a:pt x="194" y="521"/>
                  </a:cubicBezTo>
                  <a:cubicBezTo>
                    <a:pt x="183" y="515"/>
                    <a:pt x="189" y="504"/>
                    <a:pt x="177" y="493"/>
                  </a:cubicBezTo>
                  <a:cubicBezTo>
                    <a:pt x="172" y="482"/>
                    <a:pt x="161" y="476"/>
                    <a:pt x="150" y="466"/>
                  </a:cubicBezTo>
                  <a:cubicBezTo>
                    <a:pt x="144" y="454"/>
                    <a:pt x="144" y="443"/>
                    <a:pt x="138" y="432"/>
                  </a:cubicBezTo>
                  <a:cubicBezTo>
                    <a:pt x="133" y="405"/>
                    <a:pt x="116" y="393"/>
                    <a:pt x="100" y="371"/>
                  </a:cubicBezTo>
                  <a:cubicBezTo>
                    <a:pt x="89" y="349"/>
                    <a:pt x="83" y="333"/>
                    <a:pt x="77" y="305"/>
                  </a:cubicBezTo>
                  <a:cubicBezTo>
                    <a:pt x="72" y="282"/>
                    <a:pt x="66" y="272"/>
                    <a:pt x="61" y="249"/>
                  </a:cubicBezTo>
                  <a:cubicBezTo>
                    <a:pt x="61" y="244"/>
                    <a:pt x="56" y="244"/>
                    <a:pt x="56" y="233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6" y="194"/>
                    <a:pt x="50" y="183"/>
                    <a:pt x="50" y="161"/>
                  </a:cubicBezTo>
                  <a:cubicBezTo>
                    <a:pt x="50" y="149"/>
                    <a:pt x="61" y="149"/>
                    <a:pt x="72" y="144"/>
                  </a:cubicBezTo>
                  <a:cubicBezTo>
                    <a:pt x="77" y="144"/>
                    <a:pt x="89" y="144"/>
                    <a:pt x="94" y="139"/>
                  </a:cubicBezTo>
                  <a:cubicBezTo>
                    <a:pt x="116" y="133"/>
                    <a:pt x="128" y="122"/>
                    <a:pt x="144" y="105"/>
                  </a:cubicBezTo>
                  <a:cubicBezTo>
                    <a:pt x="172" y="111"/>
                    <a:pt x="183" y="122"/>
                    <a:pt x="205" y="122"/>
                  </a:cubicBezTo>
                  <a:cubicBezTo>
                    <a:pt x="255" y="122"/>
                    <a:pt x="255" y="122"/>
                    <a:pt x="255" y="122"/>
                  </a:cubicBezTo>
                  <a:cubicBezTo>
                    <a:pt x="283" y="122"/>
                    <a:pt x="299" y="133"/>
                    <a:pt x="322" y="149"/>
                  </a:cubicBezTo>
                  <a:cubicBezTo>
                    <a:pt x="332" y="161"/>
                    <a:pt x="344" y="161"/>
                    <a:pt x="355" y="166"/>
                  </a:cubicBezTo>
                  <a:cubicBezTo>
                    <a:pt x="366" y="183"/>
                    <a:pt x="366" y="194"/>
                    <a:pt x="377" y="205"/>
                  </a:cubicBezTo>
                  <a:cubicBezTo>
                    <a:pt x="394" y="233"/>
                    <a:pt x="410" y="238"/>
                    <a:pt x="432" y="255"/>
                  </a:cubicBezTo>
                  <a:cubicBezTo>
                    <a:pt x="449" y="266"/>
                    <a:pt x="460" y="282"/>
                    <a:pt x="477" y="282"/>
                  </a:cubicBezTo>
                  <a:cubicBezTo>
                    <a:pt x="488" y="282"/>
                    <a:pt x="493" y="272"/>
                    <a:pt x="510" y="272"/>
                  </a:cubicBezTo>
                  <a:cubicBezTo>
                    <a:pt x="537" y="272"/>
                    <a:pt x="549" y="294"/>
                    <a:pt x="576" y="294"/>
                  </a:cubicBezTo>
                  <a:cubicBezTo>
                    <a:pt x="588" y="294"/>
                    <a:pt x="593" y="294"/>
                    <a:pt x="598" y="294"/>
                  </a:cubicBezTo>
                  <a:cubicBezTo>
                    <a:pt x="615" y="294"/>
                    <a:pt x="626" y="299"/>
                    <a:pt x="648" y="299"/>
                  </a:cubicBezTo>
                  <a:cubicBezTo>
                    <a:pt x="687" y="299"/>
                    <a:pt x="709" y="272"/>
                    <a:pt x="748" y="272"/>
                  </a:cubicBezTo>
                  <a:cubicBezTo>
                    <a:pt x="765" y="272"/>
                    <a:pt x="770" y="277"/>
                    <a:pt x="787" y="277"/>
                  </a:cubicBezTo>
                  <a:cubicBezTo>
                    <a:pt x="837" y="277"/>
                    <a:pt x="837" y="277"/>
                    <a:pt x="837" y="277"/>
                  </a:cubicBezTo>
                  <a:cubicBezTo>
                    <a:pt x="870" y="277"/>
                    <a:pt x="876" y="327"/>
                    <a:pt x="909" y="327"/>
                  </a:cubicBezTo>
                  <a:cubicBezTo>
                    <a:pt x="931" y="327"/>
                    <a:pt x="936" y="305"/>
                    <a:pt x="959" y="305"/>
                  </a:cubicBezTo>
                  <a:cubicBezTo>
                    <a:pt x="981" y="299"/>
                    <a:pt x="992" y="299"/>
                    <a:pt x="1014" y="288"/>
                  </a:cubicBezTo>
                  <a:cubicBezTo>
                    <a:pt x="1020" y="288"/>
                    <a:pt x="1025" y="277"/>
                    <a:pt x="1031" y="277"/>
                  </a:cubicBezTo>
                  <a:cubicBezTo>
                    <a:pt x="1042" y="277"/>
                    <a:pt x="1047" y="288"/>
                    <a:pt x="1053" y="294"/>
                  </a:cubicBezTo>
                  <a:cubicBezTo>
                    <a:pt x="1069" y="310"/>
                    <a:pt x="1075" y="321"/>
                    <a:pt x="1092" y="338"/>
                  </a:cubicBezTo>
                  <a:cubicBezTo>
                    <a:pt x="1114" y="366"/>
                    <a:pt x="1136" y="371"/>
                    <a:pt x="1164" y="399"/>
                  </a:cubicBezTo>
                  <a:cubicBezTo>
                    <a:pt x="1180" y="410"/>
                    <a:pt x="1186" y="421"/>
                    <a:pt x="1202" y="427"/>
                  </a:cubicBezTo>
                  <a:cubicBezTo>
                    <a:pt x="1214" y="438"/>
                    <a:pt x="1230" y="438"/>
                    <a:pt x="1236" y="449"/>
                  </a:cubicBezTo>
                  <a:cubicBezTo>
                    <a:pt x="1258" y="476"/>
                    <a:pt x="1241" y="504"/>
                    <a:pt x="1253" y="532"/>
                  </a:cubicBezTo>
                  <a:cubicBezTo>
                    <a:pt x="1269" y="565"/>
                    <a:pt x="1291" y="576"/>
                    <a:pt x="1319" y="593"/>
                  </a:cubicBezTo>
                  <a:cubicBezTo>
                    <a:pt x="1347" y="609"/>
                    <a:pt x="1369" y="621"/>
                    <a:pt x="1369" y="654"/>
                  </a:cubicBezTo>
                  <a:cubicBezTo>
                    <a:pt x="1369" y="665"/>
                    <a:pt x="1358" y="671"/>
                    <a:pt x="1358" y="687"/>
                  </a:cubicBezTo>
                  <a:cubicBezTo>
                    <a:pt x="1358" y="720"/>
                    <a:pt x="1358" y="720"/>
                    <a:pt x="1358" y="720"/>
                  </a:cubicBezTo>
                  <a:cubicBezTo>
                    <a:pt x="1358" y="726"/>
                    <a:pt x="1358" y="732"/>
                    <a:pt x="1358" y="732"/>
                  </a:cubicBezTo>
                  <a:cubicBezTo>
                    <a:pt x="1352" y="737"/>
                    <a:pt x="1352" y="737"/>
                    <a:pt x="1358" y="737"/>
                  </a:cubicBezTo>
                  <a:cubicBezTo>
                    <a:pt x="1363" y="737"/>
                    <a:pt x="1363" y="742"/>
                    <a:pt x="1369" y="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86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MALAYSIA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1EB917-5144-B04D-B4AC-5EC63F7337C5}"/>
              </a:ext>
            </a:extLst>
          </p:cNvPr>
          <p:cNvGrpSpPr/>
          <p:nvPr/>
        </p:nvGrpSpPr>
        <p:grpSpPr>
          <a:xfrm>
            <a:off x="11258474" y="3797697"/>
            <a:ext cx="9971381" cy="7430952"/>
            <a:chOff x="10713215" y="2790634"/>
            <a:chExt cx="11601228" cy="8645559"/>
          </a:xfrm>
          <a:solidFill>
            <a:srgbClr val="EFF1F8"/>
          </a:solidFill>
        </p:grpSpPr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319C30BB-9F7D-A245-9EC1-ACD90D95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240C38AE-0C58-E143-A536-D875951E3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7DCEE635-C174-E34B-91B7-9C9EC526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4CBDF717-6D55-454E-8883-E7859225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98FC9D18-14EA-C748-9FCC-84F58A6C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CE255088-B832-7F43-A910-E99D0548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2BB8180A-D7B6-9A49-A833-CDE08FEC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E989313D-890D-FB46-A55E-F789F6FF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B9260146-72E9-184F-A0BA-951C008D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318B215A-ACC3-B14F-A887-75A55B4A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0BF52609-2C29-E746-9E7D-2A818CBE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556F7270-E8F0-224D-B796-D35B5295C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C170A27F-2E75-3B4F-B9C3-199F8569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4736A7E-2D86-8643-87BD-3E43523EFEA1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id="{069B6890-A4CD-F243-93F1-388FDEF6E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94" name="Freeform 81">
                <a:extLst>
                  <a:ext uri="{FF2B5EF4-FFF2-40B4-BE49-F238E27FC236}">
                    <a16:creationId xmlns:a16="http://schemas.microsoft.com/office/drawing/2014/main" id="{6E0DE829-85A6-FD43-AA7A-AD8297EB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34C7EAF8-AB7F-C242-8DCD-4CA37D8C3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5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95CB8E-8833-BC4D-B963-443F66F1EF0A}"/>
              </a:ext>
            </a:extLst>
          </p:cNvPr>
          <p:cNvGrpSpPr/>
          <p:nvPr/>
        </p:nvGrpSpPr>
        <p:grpSpPr>
          <a:xfrm>
            <a:off x="1551431" y="6022160"/>
            <a:ext cx="7978140" cy="1664604"/>
            <a:chOff x="3611880" y="6748805"/>
            <a:chExt cx="7978140" cy="16646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3611880" y="7248054"/>
              <a:ext cx="79781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3657600" y="674880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3726180" y="8301301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11">
            <a:extLst>
              <a:ext uri="{FF2B5EF4-FFF2-40B4-BE49-F238E27FC236}">
                <a16:creationId xmlns:a16="http://schemas.microsoft.com/office/drawing/2014/main" id="{57B7A152-AD6F-B547-B316-B78656F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542" y="1098385"/>
            <a:ext cx="2455500" cy="2457574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95962AFE-B529-734D-B421-D5270B28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75" y="4115188"/>
            <a:ext cx="2455500" cy="245965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7602BAD5-0998-A44B-85AE-F3C402C8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75" y="7132177"/>
            <a:ext cx="2455500" cy="2459656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B4DE1D5C-3DE8-1E40-A30B-FA46F02E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04" y="10152966"/>
            <a:ext cx="2455500" cy="245548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933650-4E99-A142-A670-EA51800D7079}"/>
              </a:ext>
            </a:extLst>
          </p:cNvPr>
          <p:cNvSpPr/>
          <p:nvPr/>
        </p:nvSpPr>
        <p:spPr>
          <a:xfrm>
            <a:off x="10124619" y="1720920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AD408D-7CDD-9D4F-ACED-B662CE9BF2AF}"/>
              </a:ext>
            </a:extLst>
          </p:cNvPr>
          <p:cNvSpPr/>
          <p:nvPr/>
        </p:nvSpPr>
        <p:spPr>
          <a:xfrm>
            <a:off x="11365591" y="4725377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BB7CF3-6086-6F4C-8214-3795F26E7F9F}"/>
              </a:ext>
            </a:extLst>
          </p:cNvPr>
          <p:cNvSpPr/>
          <p:nvPr/>
        </p:nvSpPr>
        <p:spPr>
          <a:xfrm>
            <a:off x="11332934" y="7762492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CDF0C9-F74D-1340-88D0-C4923140BB8B}"/>
              </a:ext>
            </a:extLst>
          </p:cNvPr>
          <p:cNvSpPr/>
          <p:nvPr/>
        </p:nvSpPr>
        <p:spPr>
          <a:xfrm>
            <a:off x="10255248" y="10799606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617DC-2EBF-9C42-99E4-F1D8AA68698D}"/>
              </a:ext>
            </a:extLst>
          </p:cNvPr>
          <p:cNvSpPr txBox="1"/>
          <p:nvPr/>
        </p:nvSpPr>
        <p:spPr>
          <a:xfrm>
            <a:off x="12932855" y="2378368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9889F9-C47C-7545-87D7-127F6BC7C6EF}"/>
              </a:ext>
            </a:extLst>
          </p:cNvPr>
          <p:cNvSpPr txBox="1"/>
          <p:nvPr/>
        </p:nvSpPr>
        <p:spPr>
          <a:xfrm>
            <a:off x="12932855" y="1793593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F12E43-422F-4E45-BB03-2330F73F5C2F}"/>
              </a:ext>
            </a:extLst>
          </p:cNvPr>
          <p:cNvSpPr txBox="1"/>
          <p:nvPr/>
        </p:nvSpPr>
        <p:spPr>
          <a:xfrm>
            <a:off x="14026637" y="5397073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B0CB6-F4ED-4142-BFBE-1B69F143A9F9}"/>
              </a:ext>
            </a:extLst>
          </p:cNvPr>
          <p:cNvSpPr txBox="1"/>
          <p:nvPr/>
        </p:nvSpPr>
        <p:spPr>
          <a:xfrm>
            <a:off x="14026637" y="4812298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254A48-F814-D746-8832-6E59BCC6802D}"/>
              </a:ext>
            </a:extLst>
          </p:cNvPr>
          <p:cNvSpPr txBox="1"/>
          <p:nvPr/>
        </p:nvSpPr>
        <p:spPr>
          <a:xfrm>
            <a:off x="14026638" y="8327604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B5CB78-1E8D-1E4C-A88D-B8B8C74C35DE}"/>
              </a:ext>
            </a:extLst>
          </p:cNvPr>
          <p:cNvSpPr txBox="1"/>
          <p:nvPr/>
        </p:nvSpPr>
        <p:spPr>
          <a:xfrm>
            <a:off x="14026638" y="7742829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F79677-11F2-8143-AB6B-3D23AB9C3BA0}"/>
              </a:ext>
            </a:extLst>
          </p:cNvPr>
          <p:cNvSpPr txBox="1"/>
          <p:nvPr/>
        </p:nvSpPr>
        <p:spPr>
          <a:xfrm>
            <a:off x="12932856" y="11346309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73BFDB-8442-F840-972A-91C0EEE61562}"/>
              </a:ext>
            </a:extLst>
          </p:cNvPr>
          <p:cNvSpPr txBox="1"/>
          <p:nvPr/>
        </p:nvSpPr>
        <p:spPr>
          <a:xfrm>
            <a:off x="12932855" y="10761534"/>
            <a:ext cx="207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70993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7990639" y="1031103"/>
            <a:ext cx="8396372" cy="1514912"/>
            <a:chOff x="10910395" y="633855"/>
            <a:chExt cx="8396372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10910395" y="1133104"/>
              <a:ext cx="83963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CHINA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441FFF1A-D2FA-B74F-887E-E36635EA2C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2419" y="3611512"/>
            <a:ext cx="8694366" cy="6252876"/>
            <a:chOff x="-9" y="5"/>
            <a:chExt cx="5769" cy="4314"/>
          </a:xfrm>
          <a:solidFill>
            <a:srgbClr val="EFF1F8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D5358C0C-7413-9E4C-8834-D85F3C143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A9801905-3B10-804E-A4DC-64D60C27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37F064A-8944-DD49-9063-C35D5DBCE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4E755D43-1A6D-914C-A867-8B7EC73B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894F4E3D-9FD7-D04C-A972-C901A23FC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6FA7EDE7-229D-9E41-8F0D-CB19FA12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5AF2D5CF-E9EB-0246-8A24-164597AF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071DE6D6-9C85-4F44-9F70-EF25E6B23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0568DC1C-7EC5-4548-B935-22D5A05E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728A7054-93A2-0A49-806E-A4EB0B992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F408B88-1136-BF44-8C53-1EC7613D9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46C08066-338C-D043-AB42-8E170BC68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492F17D-ACEC-5544-B6A9-6E74C2FF1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CD05164-8E61-A446-B67B-4DAC3A3C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AAAF1B08-B70C-3145-9F45-AD5AAF6D4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A60B1F1F-55CF-0C4A-B608-3D796EF92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DFA009ED-B70A-CA46-8C99-9EB70994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E932699-7CA0-BA4B-9811-DCB9A58A1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2179E252-A669-AB43-A048-35407971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36EDD2C8-4BE9-6E46-BE1B-74F098A9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0DB39CDD-0862-C346-BC3F-2A08600CA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8CA628F3-1B11-E64A-80CD-2EBCCF675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7476DFE3-D030-1D45-AE28-4739F374C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ECF149AC-1624-1344-AD49-36F846B9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23D73A0B-B56F-F44B-B324-1818AFC73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B84A8705-3E89-7146-ACF5-F6D02F988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5F9D18C2-094C-504D-8B7D-236B9F6BF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F4DEE66-9179-EA4A-A40C-43FEFEB9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D41931FD-41CC-304E-8264-18BB160A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83850519-351F-5745-9D9B-EA7439A7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3DCFFF4F-5DE2-7644-82F0-A345E5F2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C06376A2-C45F-C741-8B84-BE2A2580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CD57A071-9052-6E4B-9942-DC1167A9B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1C9A3B3C-021A-DE48-94D4-0D05BD13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23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CANADA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3702B9-25EA-3F44-BB7A-B8179251BD3D}"/>
              </a:ext>
            </a:extLst>
          </p:cNvPr>
          <p:cNvGrpSpPr/>
          <p:nvPr/>
        </p:nvGrpSpPr>
        <p:grpSpPr>
          <a:xfrm>
            <a:off x="12001395" y="4469916"/>
            <a:ext cx="9861680" cy="6662485"/>
            <a:chOff x="13017546" y="3273350"/>
            <a:chExt cx="10283367" cy="6947373"/>
          </a:xfrm>
          <a:solidFill>
            <a:srgbClr val="EFF1F8"/>
          </a:solidFill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DED5E96A-82C6-8841-B3F1-742E8A12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771D52C3-196E-5E48-AB41-D75F7465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E09F7BC-9A6B-9647-9C3E-E5CB84B11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C5A4162-EF2B-A341-BDA5-BBDC9640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8562796-3619-2341-AA38-440E6A91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CD9067AD-FE2B-1F4E-966B-7C7138EC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6DAE3138-9BC8-5D47-BDB5-92536703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445E0D5-844E-1648-8E45-4ADED29D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273898-1F16-7341-9492-7699C7E7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52D6E73-2847-1C4F-82AC-787927D1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1EFA8F-5820-E24D-8B55-7FA3624A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5241378-06C6-F94C-9EED-DF9356016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B823B9D-C9AF-EA40-A086-1ED42942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61A5EC3-D7D1-2E43-8904-1F20A286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A87C804-F142-064C-8114-45E6EAA88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CD9C24B-5A40-1644-8B72-987AD553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A87035-BAD4-984D-876F-AA832AD9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296119C-6B9D-8E4C-BF4C-DE3B290A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0CDFC9E-81A5-404D-850B-2B795161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871DF1-C9E9-5B4A-B71B-3FD5E31D44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3F44B27-0A3D-9348-9C0D-0B76EA80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6908F97-48E5-9348-81FF-A1BDB3A9A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930B0C4-E7C3-604D-A406-421F516C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solidFill>
              <a:schemeClr val="accent3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896C125-EF04-1541-9FAE-6B879A09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A445C00-F534-2643-989B-0AD228C7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81A6533-116F-E84D-832D-9032E8079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1E995BC-672F-0C47-9836-B0C982745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30DA60B-D3D3-FC47-8436-72EDCDCD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16AEBE9-4846-E64A-A626-B3FDE300A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517DE64-D2A6-A045-9690-CBD53AC6B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07E8077-8752-CB46-A02D-3E46D7C17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844CC4D-800D-E44E-B71E-543C618E8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8711CD0-F4B2-3448-8E99-0DAAEE6A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978154D-A29B-5841-B8F7-F969FC9A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29D044C-C785-E643-98D8-29D74026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E5E7D64-9AF3-F74B-BBA8-48FF2FDB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E2432B4-7080-594D-B6B2-C6E756D7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A46F49C-5938-CC49-AF4F-488E1762F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86A4AA2-4300-1E48-B8EE-5FED9DF8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21817E8-AE33-A94E-B37F-72398A3C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98370FA-5D01-AE48-B207-2192622E5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E138784-D401-F949-9E6A-D2B131ABE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EAFCCE3-87A8-D740-8694-ECA9E4DDA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0DDACC6-D0E1-864D-8FD0-3B714B530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5DFD5E8-80FD-884F-81E8-2D4790013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EA2C10B-8E00-554A-923A-0BEA2D37A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215D16-C80A-8C49-95AC-FAA994ADD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1F40D0C-9770-1A47-9B09-B04EBA64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331083-7667-BD41-8A4A-83C7692F1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F4D2001-FE24-5E41-8982-E85DE6B41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11F44BCB-7F19-CD40-A8CC-D139EFDE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8AA225C-16CB-1044-95C3-B44274EF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3D0756-77DA-6147-BC67-A0219B244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01BAEC7-C6D6-FD4D-BE1B-9C8C4A879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348EF07-3812-9146-9D70-0D28F3CC3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D32DC55-D660-D446-8320-447C8BDE0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A45C388-F18B-584B-A509-284A5444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9456E7F-44E7-3B41-ADE1-5D2DBB611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B27D0FB-BFAA-FC46-BF8F-C28BF3AC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376954D-EE16-EA4C-95EA-60DBAE319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F9DFB2C-537D-4F40-9DCA-38235DBD5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ADDB0B4B-125D-644D-B316-6CD9A0A29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97BA203F-53A5-3041-BFBF-C5E70D1EB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75">
              <a:extLst>
                <a:ext uri="{FF2B5EF4-FFF2-40B4-BE49-F238E27FC236}">
                  <a16:creationId xmlns:a16="http://schemas.microsoft.com/office/drawing/2014/main" id="{7BE99674-C966-9544-82A0-67F80C719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76">
              <a:extLst>
                <a:ext uri="{FF2B5EF4-FFF2-40B4-BE49-F238E27FC236}">
                  <a16:creationId xmlns:a16="http://schemas.microsoft.com/office/drawing/2014/main" id="{757564D8-E4F4-0343-B58D-6446172E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C9060585-31F6-3143-8D3A-018CBB04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78">
              <a:extLst>
                <a:ext uri="{FF2B5EF4-FFF2-40B4-BE49-F238E27FC236}">
                  <a16:creationId xmlns:a16="http://schemas.microsoft.com/office/drawing/2014/main" id="{358C1F62-CF2A-A046-AAB2-654C415CC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90C72C7C-A95E-D445-98DE-23139EA48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80">
              <a:extLst>
                <a:ext uri="{FF2B5EF4-FFF2-40B4-BE49-F238E27FC236}">
                  <a16:creationId xmlns:a16="http://schemas.microsoft.com/office/drawing/2014/main" id="{6051F49A-0C12-3A43-B78F-9C9700826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81">
              <a:extLst>
                <a:ext uri="{FF2B5EF4-FFF2-40B4-BE49-F238E27FC236}">
                  <a16:creationId xmlns:a16="http://schemas.microsoft.com/office/drawing/2014/main" id="{5BEDA0AF-42C9-F047-A356-7AB6F0542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83">
              <a:extLst>
                <a:ext uri="{FF2B5EF4-FFF2-40B4-BE49-F238E27FC236}">
                  <a16:creationId xmlns:a16="http://schemas.microsoft.com/office/drawing/2014/main" id="{E37B34BC-0C02-B94B-9440-7D15F544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3CA43A-CCDA-E345-B6AF-B8952E41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638F125C-5965-8C44-B0A5-6B5FE9AC5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90">
              <a:extLst>
                <a:ext uri="{FF2B5EF4-FFF2-40B4-BE49-F238E27FC236}">
                  <a16:creationId xmlns:a16="http://schemas.microsoft.com/office/drawing/2014/main" id="{E510C42E-7D48-3D45-A0E5-F12F484CB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E6F57817-411A-B943-B77C-8144ECD4D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BD04F754-ED0C-454B-94EA-19C76FE56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66">
              <a:extLst>
                <a:ext uri="{FF2B5EF4-FFF2-40B4-BE49-F238E27FC236}">
                  <a16:creationId xmlns:a16="http://schemas.microsoft.com/office/drawing/2014/main" id="{917FD28B-BB9F-394A-88D7-23EFA7CD2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solidFill>
              <a:schemeClr val="accent2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078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7990639" y="1031103"/>
            <a:ext cx="8396372" cy="1514912"/>
            <a:chOff x="10910395" y="633855"/>
            <a:chExt cx="8396372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10910395" y="1133104"/>
              <a:ext cx="83963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MEXICO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3FA7AF-D7FF-5645-A2F5-C210CEEA101B}"/>
              </a:ext>
            </a:extLst>
          </p:cNvPr>
          <p:cNvGrpSpPr/>
          <p:nvPr/>
        </p:nvGrpSpPr>
        <p:grpSpPr>
          <a:xfrm>
            <a:off x="7024961" y="3479470"/>
            <a:ext cx="9648308" cy="6504709"/>
            <a:chOff x="1601788" y="1089025"/>
            <a:chExt cx="6932612" cy="4672013"/>
          </a:xfrm>
          <a:solidFill>
            <a:srgbClr val="EFF1F8"/>
          </a:solidFill>
        </p:grpSpPr>
        <p:sp>
          <p:nvSpPr>
            <p:cNvPr id="69" name="Freeform 1">
              <a:extLst>
                <a:ext uri="{FF2B5EF4-FFF2-40B4-BE49-F238E27FC236}">
                  <a16:creationId xmlns:a16="http://schemas.microsoft.com/office/drawing/2014/main" id="{52551C25-C0D8-A443-9624-3B9A58DE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2303463"/>
              <a:ext cx="1239837" cy="1395412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2AA392C2-9A95-CE4E-86AB-6E182BE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8" y="1089025"/>
              <a:ext cx="863600" cy="1243013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F7FA1C4C-E076-6841-9D0C-AC8528455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1433513"/>
              <a:ext cx="1292225" cy="1597025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0AE42A07-3C86-0441-A2F7-C2A12F22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949450"/>
              <a:ext cx="908050" cy="134778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9147EE0-1987-B245-9606-309383324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1146175"/>
              <a:ext cx="1400175" cy="1654175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solidFill>
              <a:schemeClr val="accent2"/>
            </a:solidFill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F3AE0B1-DEA2-0048-847E-2F183B97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3824288"/>
              <a:ext cx="227013" cy="222250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B749D2-09E3-3A40-A3D7-246AF792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3151188"/>
              <a:ext cx="822325" cy="1049337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2210B8-B467-2446-B601-AF1A8BBF9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88" y="2643188"/>
              <a:ext cx="936625" cy="1201737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0AA2AB-BA33-2E4F-9F92-0D76E53F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2703513"/>
              <a:ext cx="1117600" cy="1133475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1090D42-BAE6-9D44-B4C8-18ED5D13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663950"/>
              <a:ext cx="447675" cy="622300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5693696-BFFB-E54D-AFD1-3E4F7600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572000"/>
              <a:ext cx="282575" cy="214313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9150E81-F307-0949-9B2E-4A722A4C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010025"/>
              <a:ext cx="379412" cy="423863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E4C026D-C209-C349-89A0-4543D28A9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460625"/>
              <a:ext cx="654050" cy="1193800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solidFill>
              <a:schemeClr val="accent1"/>
            </a:solidFill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E629850-90CD-DE4D-8009-AE11244D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2506663"/>
              <a:ext cx="685800" cy="1355725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AB27973-8A1E-1642-9196-2B09B3A3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748088"/>
              <a:ext cx="1004887" cy="989012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3BDE4D2-7A22-FA4C-B806-ACFFEE68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297238"/>
              <a:ext cx="939800" cy="850900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56E6869-BD4C-6C4D-B5BA-4E39F7330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63" y="3986213"/>
              <a:ext cx="577850" cy="49212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4FCF99-815F-5042-968D-E5238B16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800" y="4676775"/>
              <a:ext cx="201613" cy="190500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041AB3B-842A-AA4B-BB44-94027A3B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4525963"/>
              <a:ext cx="120650" cy="166687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D3B81B8-A02D-EC46-9DC9-09D8C859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349750"/>
              <a:ext cx="887413" cy="649288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E6E12A3-12FA-0D49-9DAC-25C139A79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083050"/>
              <a:ext cx="444500" cy="460375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19D1981-6FDF-E849-AD00-6FAC9E85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225" y="4368800"/>
              <a:ext cx="496888" cy="504825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56EB8F4A-44AA-AA48-8EE4-26115F32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3860800"/>
              <a:ext cx="552450" cy="973138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00BE6160-1A65-AC4C-82E5-C8467C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338" y="3889375"/>
              <a:ext cx="722312" cy="554038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01C1DFF7-821F-5748-BE16-B5221C22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03688"/>
              <a:ext cx="831850" cy="790575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solidFill>
              <a:schemeClr val="accent3"/>
            </a:solidFill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DA7C250E-49FD-514A-B724-EE7C8BC9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4719638"/>
              <a:ext cx="758825" cy="368300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F6D4E48-EAC5-4646-B1FA-611602FD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800475"/>
              <a:ext cx="1243012" cy="1331913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E12E4B3-7583-D04F-B7CB-30DC5EE79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4745038"/>
              <a:ext cx="1020763" cy="622300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23FAB5BD-3FBD-904D-8B1D-62835D6F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4889500"/>
              <a:ext cx="915987" cy="871538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8E9A63E-0CFE-3C44-B47C-E2461B55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4752975"/>
              <a:ext cx="1162050" cy="779463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C5496CAA-BE63-9544-B1A6-22A4F8B2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4216400"/>
              <a:ext cx="561975" cy="766763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0BFEB92-9952-2044-9D38-EE8CB273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4506913"/>
              <a:ext cx="282575" cy="169862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50617F59-F8A1-DB4C-8167-3601969AA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3146425"/>
              <a:ext cx="839788" cy="1057275"/>
            </a:xfrm>
            <a:custGeom>
              <a:avLst/>
              <a:gdLst>
                <a:gd name="T0" fmla="*/ 471 w 2331"/>
                <a:gd name="T1" fmla="*/ 2835 h 2937"/>
                <a:gd name="T2" fmla="*/ 426 w 2331"/>
                <a:gd name="T3" fmla="*/ 2599 h 2937"/>
                <a:gd name="T4" fmla="*/ 527 w 2331"/>
                <a:gd name="T5" fmla="*/ 2409 h 2937"/>
                <a:gd name="T6" fmla="*/ 773 w 2331"/>
                <a:gd name="T7" fmla="*/ 2140 h 2937"/>
                <a:gd name="T8" fmla="*/ 639 w 2331"/>
                <a:gd name="T9" fmla="*/ 2084 h 2937"/>
                <a:gd name="T10" fmla="*/ 504 w 2331"/>
                <a:gd name="T11" fmla="*/ 1894 h 2937"/>
                <a:gd name="T12" fmla="*/ 280 w 2331"/>
                <a:gd name="T13" fmla="*/ 1781 h 2937"/>
                <a:gd name="T14" fmla="*/ 258 w 2331"/>
                <a:gd name="T15" fmla="*/ 1804 h 2937"/>
                <a:gd name="T16" fmla="*/ 22 w 2331"/>
                <a:gd name="T17" fmla="*/ 1927 h 2937"/>
                <a:gd name="T18" fmla="*/ 135 w 2331"/>
                <a:gd name="T19" fmla="*/ 1602 h 2937"/>
                <a:gd name="T20" fmla="*/ 146 w 2331"/>
                <a:gd name="T21" fmla="*/ 1288 h 2937"/>
                <a:gd name="T22" fmla="*/ 336 w 2331"/>
                <a:gd name="T23" fmla="*/ 952 h 2937"/>
                <a:gd name="T24" fmla="*/ 493 w 2331"/>
                <a:gd name="T25" fmla="*/ 694 h 2937"/>
                <a:gd name="T26" fmla="*/ 807 w 2331"/>
                <a:gd name="T27" fmla="*/ 505 h 2937"/>
                <a:gd name="T28" fmla="*/ 1121 w 2331"/>
                <a:gd name="T29" fmla="*/ 538 h 2937"/>
                <a:gd name="T30" fmla="*/ 1121 w 2331"/>
                <a:gd name="T31" fmla="*/ 146 h 2937"/>
                <a:gd name="T32" fmla="*/ 1244 w 2331"/>
                <a:gd name="T33" fmla="*/ 23 h 2937"/>
                <a:gd name="T34" fmla="*/ 1793 w 2331"/>
                <a:gd name="T35" fmla="*/ 146 h 2937"/>
                <a:gd name="T36" fmla="*/ 2051 w 2331"/>
                <a:gd name="T37" fmla="*/ 224 h 2937"/>
                <a:gd name="T38" fmla="*/ 2252 w 2331"/>
                <a:gd name="T39" fmla="*/ 370 h 2937"/>
                <a:gd name="T40" fmla="*/ 2094 w 2331"/>
                <a:gd name="T41" fmla="*/ 728 h 2937"/>
                <a:gd name="T42" fmla="*/ 1670 w 2331"/>
                <a:gd name="T43" fmla="*/ 1165 h 2937"/>
                <a:gd name="T44" fmla="*/ 1446 w 2331"/>
                <a:gd name="T45" fmla="*/ 1288 h 2937"/>
                <a:gd name="T46" fmla="*/ 1490 w 2331"/>
                <a:gd name="T47" fmla="*/ 1669 h 2937"/>
                <a:gd name="T48" fmla="*/ 1815 w 2331"/>
                <a:gd name="T49" fmla="*/ 1748 h 2937"/>
                <a:gd name="T50" fmla="*/ 1972 w 2331"/>
                <a:gd name="T51" fmla="*/ 1994 h 2937"/>
                <a:gd name="T52" fmla="*/ 1602 w 2331"/>
                <a:gd name="T53" fmla="*/ 2207 h 2937"/>
                <a:gd name="T54" fmla="*/ 1446 w 2331"/>
                <a:gd name="T55" fmla="*/ 1994 h 2937"/>
                <a:gd name="T56" fmla="*/ 1087 w 2331"/>
                <a:gd name="T57" fmla="*/ 2129 h 2937"/>
                <a:gd name="T58" fmla="*/ 1121 w 2331"/>
                <a:gd name="T59" fmla="*/ 2532 h 2937"/>
                <a:gd name="T60" fmla="*/ 930 w 2331"/>
                <a:gd name="T61" fmla="*/ 2779 h 2937"/>
                <a:gd name="T62" fmla="*/ 672 w 2331"/>
                <a:gd name="T63" fmla="*/ 2925 h 2937"/>
                <a:gd name="T64" fmla="*/ 784 w 2331"/>
                <a:gd name="T65" fmla="*/ 2857 h 2937"/>
                <a:gd name="T66" fmla="*/ 919 w 2331"/>
                <a:gd name="T67" fmla="*/ 2734 h 2937"/>
                <a:gd name="T68" fmla="*/ 1076 w 2331"/>
                <a:gd name="T69" fmla="*/ 2554 h 2937"/>
                <a:gd name="T70" fmla="*/ 1087 w 2331"/>
                <a:gd name="T71" fmla="*/ 1994 h 2937"/>
                <a:gd name="T72" fmla="*/ 1524 w 2331"/>
                <a:gd name="T73" fmla="*/ 1994 h 2937"/>
                <a:gd name="T74" fmla="*/ 1849 w 2331"/>
                <a:gd name="T75" fmla="*/ 2297 h 2937"/>
                <a:gd name="T76" fmla="*/ 1961 w 2331"/>
                <a:gd name="T77" fmla="*/ 1837 h 2937"/>
                <a:gd name="T78" fmla="*/ 1804 w 2331"/>
                <a:gd name="T79" fmla="*/ 1860 h 2937"/>
                <a:gd name="T80" fmla="*/ 1356 w 2331"/>
                <a:gd name="T81" fmla="*/ 1625 h 2937"/>
                <a:gd name="T82" fmla="*/ 1524 w 2331"/>
                <a:gd name="T83" fmla="*/ 1221 h 2937"/>
                <a:gd name="T84" fmla="*/ 1849 w 2331"/>
                <a:gd name="T85" fmla="*/ 986 h 2937"/>
                <a:gd name="T86" fmla="*/ 2240 w 2331"/>
                <a:gd name="T87" fmla="*/ 516 h 2937"/>
                <a:gd name="T88" fmla="*/ 2072 w 2331"/>
                <a:gd name="T89" fmla="*/ 337 h 2937"/>
                <a:gd name="T90" fmla="*/ 1871 w 2331"/>
                <a:gd name="T91" fmla="*/ 269 h 2937"/>
                <a:gd name="T92" fmla="*/ 1692 w 2331"/>
                <a:gd name="T93" fmla="*/ 202 h 2937"/>
                <a:gd name="T94" fmla="*/ 1255 w 2331"/>
                <a:gd name="T95" fmla="*/ 113 h 2937"/>
                <a:gd name="T96" fmla="*/ 1199 w 2331"/>
                <a:gd name="T97" fmla="*/ 314 h 2937"/>
                <a:gd name="T98" fmla="*/ 1064 w 2331"/>
                <a:gd name="T99" fmla="*/ 572 h 2937"/>
                <a:gd name="T100" fmla="*/ 728 w 2331"/>
                <a:gd name="T101" fmla="*/ 527 h 2937"/>
                <a:gd name="T102" fmla="*/ 471 w 2331"/>
                <a:gd name="T103" fmla="*/ 728 h 2937"/>
                <a:gd name="T104" fmla="*/ 347 w 2331"/>
                <a:gd name="T105" fmla="*/ 1087 h 2937"/>
                <a:gd name="T106" fmla="*/ 146 w 2331"/>
                <a:gd name="T107" fmla="*/ 1389 h 2937"/>
                <a:gd name="T108" fmla="*/ 101 w 2331"/>
                <a:gd name="T109" fmla="*/ 1669 h 2937"/>
                <a:gd name="T110" fmla="*/ 202 w 2331"/>
                <a:gd name="T111" fmla="*/ 1894 h 2937"/>
                <a:gd name="T112" fmla="*/ 392 w 2331"/>
                <a:gd name="T113" fmla="*/ 1781 h 2937"/>
                <a:gd name="T114" fmla="*/ 459 w 2331"/>
                <a:gd name="T115" fmla="*/ 2095 h 2937"/>
                <a:gd name="T116" fmla="*/ 695 w 2331"/>
                <a:gd name="T117" fmla="*/ 1894 h 2937"/>
                <a:gd name="T118" fmla="*/ 740 w 2331"/>
                <a:gd name="T119" fmla="*/ 2241 h 2937"/>
                <a:gd name="T120" fmla="*/ 459 w 2331"/>
                <a:gd name="T121" fmla="*/ 2566 h 2937"/>
                <a:gd name="T122" fmla="*/ 471 w 2331"/>
                <a:gd name="T123" fmla="*/ 2745 h 2937"/>
                <a:gd name="T124" fmla="*/ 359 w 2331"/>
                <a:gd name="T125" fmla="*/ 1804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31" h="2937">
                  <a:moveTo>
                    <a:pt x="650" y="2936"/>
                  </a:moveTo>
                  <a:lnTo>
                    <a:pt x="650" y="2936"/>
                  </a:lnTo>
                  <a:cubicBezTo>
                    <a:pt x="616" y="2936"/>
                    <a:pt x="605" y="2891"/>
                    <a:pt x="583" y="2846"/>
                  </a:cubicBezTo>
                  <a:lnTo>
                    <a:pt x="583" y="2846"/>
                  </a:lnTo>
                  <a:cubicBezTo>
                    <a:pt x="571" y="2823"/>
                    <a:pt x="560" y="2823"/>
                    <a:pt x="560" y="2823"/>
                  </a:cubicBezTo>
                  <a:cubicBezTo>
                    <a:pt x="549" y="2823"/>
                    <a:pt x="538" y="2823"/>
                    <a:pt x="527" y="2823"/>
                  </a:cubicBezTo>
                  <a:cubicBezTo>
                    <a:pt x="515" y="2835"/>
                    <a:pt x="504" y="2846"/>
                    <a:pt x="493" y="2846"/>
                  </a:cubicBezTo>
                  <a:cubicBezTo>
                    <a:pt x="482" y="2846"/>
                    <a:pt x="482" y="2835"/>
                    <a:pt x="471" y="2835"/>
                  </a:cubicBezTo>
                  <a:cubicBezTo>
                    <a:pt x="459" y="2823"/>
                    <a:pt x="459" y="2812"/>
                    <a:pt x="459" y="2790"/>
                  </a:cubicBezTo>
                  <a:lnTo>
                    <a:pt x="459" y="2790"/>
                  </a:lnTo>
                  <a:cubicBezTo>
                    <a:pt x="448" y="2779"/>
                    <a:pt x="437" y="2779"/>
                    <a:pt x="426" y="2767"/>
                  </a:cubicBezTo>
                  <a:cubicBezTo>
                    <a:pt x="426" y="2767"/>
                    <a:pt x="426" y="2756"/>
                    <a:pt x="426" y="2745"/>
                  </a:cubicBezTo>
                  <a:cubicBezTo>
                    <a:pt x="426" y="2734"/>
                    <a:pt x="426" y="2723"/>
                    <a:pt x="403" y="2678"/>
                  </a:cubicBezTo>
                  <a:cubicBezTo>
                    <a:pt x="381" y="2655"/>
                    <a:pt x="370" y="2633"/>
                    <a:pt x="381" y="2622"/>
                  </a:cubicBezTo>
                  <a:cubicBezTo>
                    <a:pt x="392" y="2611"/>
                    <a:pt x="392" y="2599"/>
                    <a:pt x="415" y="2599"/>
                  </a:cubicBezTo>
                  <a:cubicBezTo>
                    <a:pt x="415" y="2599"/>
                    <a:pt x="415" y="2599"/>
                    <a:pt x="426" y="2599"/>
                  </a:cubicBezTo>
                  <a:cubicBezTo>
                    <a:pt x="426" y="2611"/>
                    <a:pt x="437" y="2611"/>
                    <a:pt x="448" y="2611"/>
                  </a:cubicBezTo>
                  <a:cubicBezTo>
                    <a:pt x="459" y="2611"/>
                    <a:pt x="471" y="2611"/>
                    <a:pt x="471" y="2599"/>
                  </a:cubicBezTo>
                  <a:lnTo>
                    <a:pt x="471" y="2599"/>
                  </a:lnTo>
                  <a:cubicBezTo>
                    <a:pt x="448" y="2611"/>
                    <a:pt x="426" y="2599"/>
                    <a:pt x="415" y="2577"/>
                  </a:cubicBezTo>
                  <a:cubicBezTo>
                    <a:pt x="403" y="2554"/>
                    <a:pt x="415" y="2510"/>
                    <a:pt x="448" y="2487"/>
                  </a:cubicBezTo>
                  <a:cubicBezTo>
                    <a:pt x="471" y="2465"/>
                    <a:pt x="482" y="2465"/>
                    <a:pt x="493" y="2465"/>
                  </a:cubicBezTo>
                  <a:cubicBezTo>
                    <a:pt x="504" y="2465"/>
                    <a:pt x="504" y="2465"/>
                    <a:pt x="515" y="2454"/>
                  </a:cubicBezTo>
                  <a:cubicBezTo>
                    <a:pt x="515" y="2443"/>
                    <a:pt x="527" y="2420"/>
                    <a:pt x="527" y="2409"/>
                  </a:cubicBezTo>
                  <a:cubicBezTo>
                    <a:pt x="515" y="2398"/>
                    <a:pt x="515" y="2398"/>
                    <a:pt x="515" y="2398"/>
                  </a:cubicBezTo>
                  <a:cubicBezTo>
                    <a:pt x="493" y="2375"/>
                    <a:pt x="493" y="2364"/>
                    <a:pt x="493" y="2353"/>
                  </a:cubicBezTo>
                  <a:cubicBezTo>
                    <a:pt x="493" y="2330"/>
                    <a:pt x="515" y="2319"/>
                    <a:pt x="549" y="2308"/>
                  </a:cubicBezTo>
                  <a:cubicBezTo>
                    <a:pt x="583" y="2285"/>
                    <a:pt x="605" y="2263"/>
                    <a:pt x="650" y="2230"/>
                  </a:cubicBezTo>
                  <a:cubicBezTo>
                    <a:pt x="672" y="2207"/>
                    <a:pt x="706" y="2196"/>
                    <a:pt x="728" y="2196"/>
                  </a:cubicBezTo>
                  <a:cubicBezTo>
                    <a:pt x="751" y="2185"/>
                    <a:pt x="762" y="2185"/>
                    <a:pt x="773" y="2185"/>
                  </a:cubicBezTo>
                  <a:cubicBezTo>
                    <a:pt x="784" y="2174"/>
                    <a:pt x="795" y="2174"/>
                    <a:pt x="795" y="2174"/>
                  </a:cubicBezTo>
                  <a:cubicBezTo>
                    <a:pt x="795" y="2162"/>
                    <a:pt x="784" y="2151"/>
                    <a:pt x="773" y="2140"/>
                  </a:cubicBezTo>
                  <a:cubicBezTo>
                    <a:pt x="740" y="2106"/>
                    <a:pt x="762" y="2061"/>
                    <a:pt x="773" y="2039"/>
                  </a:cubicBezTo>
                  <a:lnTo>
                    <a:pt x="773" y="2039"/>
                  </a:lnTo>
                  <a:cubicBezTo>
                    <a:pt x="784" y="2017"/>
                    <a:pt x="773" y="1983"/>
                    <a:pt x="751" y="1961"/>
                  </a:cubicBezTo>
                  <a:cubicBezTo>
                    <a:pt x="740" y="1938"/>
                    <a:pt x="728" y="1927"/>
                    <a:pt x="717" y="1927"/>
                  </a:cubicBezTo>
                  <a:lnTo>
                    <a:pt x="706" y="1927"/>
                  </a:lnTo>
                  <a:cubicBezTo>
                    <a:pt x="695" y="1938"/>
                    <a:pt x="672" y="1983"/>
                    <a:pt x="672" y="1994"/>
                  </a:cubicBezTo>
                  <a:cubicBezTo>
                    <a:pt x="684" y="2017"/>
                    <a:pt x="684" y="2039"/>
                    <a:pt x="684" y="2050"/>
                  </a:cubicBezTo>
                  <a:cubicBezTo>
                    <a:pt x="672" y="2061"/>
                    <a:pt x="661" y="2073"/>
                    <a:pt x="639" y="2084"/>
                  </a:cubicBezTo>
                  <a:cubicBezTo>
                    <a:pt x="628" y="2084"/>
                    <a:pt x="628" y="2084"/>
                    <a:pt x="616" y="2095"/>
                  </a:cubicBezTo>
                  <a:cubicBezTo>
                    <a:pt x="605" y="2118"/>
                    <a:pt x="594" y="2140"/>
                    <a:pt x="560" y="2140"/>
                  </a:cubicBezTo>
                  <a:cubicBezTo>
                    <a:pt x="549" y="2140"/>
                    <a:pt x="527" y="2140"/>
                    <a:pt x="504" y="2140"/>
                  </a:cubicBezTo>
                  <a:cubicBezTo>
                    <a:pt x="448" y="2140"/>
                    <a:pt x="426" y="2140"/>
                    <a:pt x="415" y="2118"/>
                  </a:cubicBezTo>
                  <a:cubicBezTo>
                    <a:pt x="415" y="2106"/>
                    <a:pt x="415" y="2095"/>
                    <a:pt x="415" y="2084"/>
                  </a:cubicBezTo>
                  <a:cubicBezTo>
                    <a:pt x="426" y="2073"/>
                    <a:pt x="437" y="2039"/>
                    <a:pt x="448" y="2017"/>
                  </a:cubicBezTo>
                  <a:cubicBezTo>
                    <a:pt x="459" y="1983"/>
                    <a:pt x="471" y="1949"/>
                    <a:pt x="482" y="1927"/>
                  </a:cubicBezTo>
                  <a:cubicBezTo>
                    <a:pt x="504" y="1905"/>
                    <a:pt x="504" y="1894"/>
                    <a:pt x="504" y="1894"/>
                  </a:cubicBezTo>
                  <a:cubicBezTo>
                    <a:pt x="482" y="1882"/>
                    <a:pt x="482" y="1860"/>
                    <a:pt x="471" y="1849"/>
                  </a:cubicBezTo>
                  <a:lnTo>
                    <a:pt x="471" y="1837"/>
                  </a:lnTo>
                  <a:cubicBezTo>
                    <a:pt x="459" y="1826"/>
                    <a:pt x="437" y="1826"/>
                    <a:pt x="415" y="1826"/>
                  </a:cubicBezTo>
                  <a:cubicBezTo>
                    <a:pt x="403" y="1826"/>
                    <a:pt x="392" y="1826"/>
                    <a:pt x="392" y="1826"/>
                  </a:cubicBezTo>
                  <a:cubicBezTo>
                    <a:pt x="381" y="1860"/>
                    <a:pt x="359" y="1927"/>
                    <a:pt x="359" y="1972"/>
                  </a:cubicBezTo>
                  <a:cubicBezTo>
                    <a:pt x="347" y="2005"/>
                    <a:pt x="336" y="2039"/>
                    <a:pt x="314" y="2039"/>
                  </a:cubicBezTo>
                  <a:cubicBezTo>
                    <a:pt x="291" y="2039"/>
                    <a:pt x="280" y="2005"/>
                    <a:pt x="269" y="1949"/>
                  </a:cubicBezTo>
                  <a:cubicBezTo>
                    <a:pt x="258" y="1871"/>
                    <a:pt x="258" y="1815"/>
                    <a:pt x="280" y="1781"/>
                  </a:cubicBezTo>
                  <a:cubicBezTo>
                    <a:pt x="291" y="1770"/>
                    <a:pt x="302" y="1770"/>
                    <a:pt x="302" y="1770"/>
                  </a:cubicBezTo>
                  <a:cubicBezTo>
                    <a:pt x="325" y="1770"/>
                    <a:pt x="347" y="1759"/>
                    <a:pt x="359" y="1759"/>
                  </a:cubicBezTo>
                  <a:cubicBezTo>
                    <a:pt x="359" y="1748"/>
                    <a:pt x="359" y="1714"/>
                    <a:pt x="359" y="1703"/>
                  </a:cubicBezTo>
                  <a:cubicBezTo>
                    <a:pt x="347" y="1703"/>
                    <a:pt x="314" y="1692"/>
                    <a:pt x="258" y="1692"/>
                  </a:cubicBezTo>
                  <a:cubicBezTo>
                    <a:pt x="246" y="1692"/>
                    <a:pt x="246" y="1703"/>
                    <a:pt x="235" y="1703"/>
                  </a:cubicBezTo>
                  <a:lnTo>
                    <a:pt x="224" y="1703"/>
                  </a:lnTo>
                  <a:cubicBezTo>
                    <a:pt x="224" y="1703"/>
                    <a:pt x="235" y="1714"/>
                    <a:pt x="246" y="1748"/>
                  </a:cubicBezTo>
                  <a:cubicBezTo>
                    <a:pt x="258" y="1770"/>
                    <a:pt x="258" y="1781"/>
                    <a:pt x="258" y="1804"/>
                  </a:cubicBezTo>
                  <a:cubicBezTo>
                    <a:pt x="258" y="1804"/>
                    <a:pt x="258" y="1815"/>
                    <a:pt x="258" y="1826"/>
                  </a:cubicBezTo>
                  <a:cubicBezTo>
                    <a:pt x="269" y="1860"/>
                    <a:pt x="246" y="1894"/>
                    <a:pt x="235" y="1916"/>
                  </a:cubicBezTo>
                  <a:cubicBezTo>
                    <a:pt x="224" y="1938"/>
                    <a:pt x="202" y="1961"/>
                    <a:pt x="179" y="1961"/>
                  </a:cubicBezTo>
                  <a:cubicBezTo>
                    <a:pt x="168" y="1961"/>
                    <a:pt x="146" y="1949"/>
                    <a:pt x="146" y="1938"/>
                  </a:cubicBezTo>
                  <a:cubicBezTo>
                    <a:pt x="146" y="1916"/>
                    <a:pt x="123" y="1871"/>
                    <a:pt x="112" y="1849"/>
                  </a:cubicBezTo>
                  <a:cubicBezTo>
                    <a:pt x="112" y="1860"/>
                    <a:pt x="101" y="1871"/>
                    <a:pt x="101" y="1894"/>
                  </a:cubicBezTo>
                  <a:cubicBezTo>
                    <a:pt x="101" y="1905"/>
                    <a:pt x="90" y="1927"/>
                    <a:pt x="33" y="1927"/>
                  </a:cubicBezTo>
                  <a:lnTo>
                    <a:pt x="22" y="1927"/>
                  </a:lnTo>
                  <a:lnTo>
                    <a:pt x="22" y="1927"/>
                  </a:lnTo>
                  <a:cubicBezTo>
                    <a:pt x="0" y="1927"/>
                    <a:pt x="0" y="1927"/>
                    <a:pt x="0" y="1927"/>
                  </a:cubicBezTo>
                  <a:cubicBezTo>
                    <a:pt x="0" y="1905"/>
                    <a:pt x="0" y="1905"/>
                    <a:pt x="0" y="1905"/>
                  </a:cubicBezTo>
                  <a:cubicBezTo>
                    <a:pt x="0" y="1781"/>
                    <a:pt x="11" y="1759"/>
                    <a:pt x="22" y="1759"/>
                  </a:cubicBezTo>
                  <a:cubicBezTo>
                    <a:pt x="33" y="1748"/>
                    <a:pt x="33" y="1736"/>
                    <a:pt x="33" y="1714"/>
                  </a:cubicBezTo>
                  <a:cubicBezTo>
                    <a:pt x="22" y="1692"/>
                    <a:pt x="22" y="1669"/>
                    <a:pt x="45" y="1658"/>
                  </a:cubicBezTo>
                  <a:cubicBezTo>
                    <a:pt x="56" y="1636"/>
                    <a:pt x="78" y="1636"/>
                    <a:pt x="101" y="1625"/>
                  </a:cubicBezTo>
                  <a:cubicBezTo>
                    <a:pt x="135" y="1625"/>
                    <a:pt x="135" y="1625"/>
                    <a:pt x="135" y="1602"/>
                  </a:cubicBezTo>
                  <a:cubicBezTo>
                    <a:pt x="135" y="1591"/>
                    <a:pt x="123" y="1568"/>
                    <a:pt x="112" y="1568"/>
                  </a:cubicBezTo>
                  <a:cubicBezTo>
                    <a:pt x="101" y="1557"/>
                    <a:pt x="90" y="1535"/>
                    <a:pt x="90" y="1512"/>
                  </a:cubicBezTo>
                  <a:cubicBezTo>
                    <a:pt x="90" y="1490"/>
                    <a:pt x="90" y="1467"/>
                    <a:pt x="78" y="1445"/>
                  </a:cubicBezTo>
                  <a:cubicBezTo>
                    <a:pt x="78" y="1423"/>
                    <a:pt x="78" y="1389"/>
                    <a:pt x="90" y="1378"/>
                  </a:cubicBezTo>
                  <a:cubicBezTo>
                    <a:pt x="101" y="1356"/>
                    <a:pt x="123" y="1356"/>
                    <a:pt x="135" y="1356"/>
                  </a:cubicBezTo>
                  <a:cubicBezTo>
                    <a:pt x="135" y="1333"/>
                    <a:pt x="135" y="1322"/>
                    <a:pt x="146" y="1311"/>
                  </a:cubicBezTo>
                  <a:lnTo>
                    <a:pt x="146" y="1299"/>
                  </a:lnTo>
                  <a:cubicBezTo>
                    <a:pt x="146" y="1299"/>
                    <a:pt x="146" y="1299"/>
                    <a:pt x="146" y="1288"/>
                  </a:cubicBezTo>
                  <a:cubicBezTo>
                    <a:pt x="146" y="1277"/>
                    <a:pt x="146" y="1266"/>
                    <a:pt x="157" y="1232"/>
                  </a:cubicBezTo>
                  <a:cubicBezTo>
                    <a:pt x="168" y="1154"/>
                    <a:pt x="213" y="1131"/>
                    <a:pt x="269" y="1120"/>
                  </a:cubicBezTo>
                  <a:cubicBezTo>
                    <a:pt x="280" y="1120"/>
                    <a:pt x="280" y="1120"/>
                    <a:pt x="291" y="1098"/>
                  </a:cubicBezTo>
                  <a:cubicBezTo>
                    <a:pt x="291" y="1075"/>
                    <a:pt x="302" y="1064"/>
                    <a:pt x="325" y="1042"/>
                  </a:cubicBezTo>
                  <a:cubicBezTo>
                    <a:pt x="336" y="1042"/>
                    <a:pt x="347" y="1042"/>
                    <a:pt x="347" y="1042"/>
                  </a:cubicBezTo>
                  <a:lnTo>
                    <a:pt x="347" y="1042"/>
                  </a:lnTo>
                  <a:cubicBezTo>
                    <a:pt x="347" y="1030"/>
                    <a:pt x="347" y="1030"/>
                    <a:pt x="347" y="1030"/>
                  </a:cubicBezTo>
                  <a:cubicBezTo>
                    <a:pt x="336" y="1019"/>
                    <a:pt x="336" y="986"/>
                    <a:pt x="336" y="952"/>
                  </a:cubicBezTo>
                  <a:cubicBezTo>
                    <a:pt x="336" y="941"/>
                    <a:pt x="336" y="918"/>
                    <a:pt x="325" y="896"/>
                  </a:cubicBezTo>
                  <a:cubicBezTo>
                    <a:pt x="325" y="896"/>
                    <a:pt x="302" y="806"/>
                    <a:pt x="325" y="773"/>
                  </a:cubicBezTo>
                  <a:cubicBezTo>
                    <a:pt x="336" y="761"/>
                    <a:pt x="336" y="761"/>
                    <a:pt x="347" y="761"/>
                  </a:cubicBezTo>
                  <a:lnTo>
                    <a:pt x="347" y="761"/>
                  </a:lnTo>
                  <a:cubicBezTo>
                    <a:pt x="370" y="761"/>
                    <a:pt x="370" y="750"/>
                    <a:pt x="370" y="750"/>
                  </a:cubicBezTo>
                  <a:cubicBezTo>
                    <a:pt x="370" y="717"/>
                    <a:pt x="403" y="683"/>
                    <a:pt x="448" y="683"/>
                  </a:cubicBezTo>
                  <a:cubicBezTo>
                    <a:pt x="459" y="683"/>
                    <a:pt x="471" y="683"/>
                    <a:pt x="482" y="694"/>
                  </a:cubicBezTo>
                  <a:cubicBezTo>
                    <a:pt x="493" y="694"/>
                    <a:pt x="493" y="694"/>
                    <a:pt x="493" y="694"/>
                  </a:cubicBezTo>
                  <a:cubicBezTo>
                    <a:pt x="493" y="683"/>
                    <a:pt x="504" y="672"/>
                    <a:pt x="504" y="661"/>
                  </a:cubicBezTo>
                  <a:cubicBezTo>
                    <a:pt x="504" y="661"/>
                    <a:pt x="504" y="650"/>
                    <a:pt x="504" y="639"/>
                  </a:cubicBezTo>
                  <a:cubicBezTo>
                    <a:pt x="515" y="583"/>
                    <a:pt x="549" y="561"/>
                    <a:pt x="583" y="561"/>
                  </a:cubicBezTo>
                  <a:cubicBezTo>
                    <a:pt x="594" y="561"/>
                    <a:pt x="616" y="538"/>
                    <a:pt x="616" y="493"/>
                  </a:cubicBezTo>
                  <a:cubicBezTo>
                    <a:pt x="616" y="460"/>
                    <a:pt x="639" y="449"/>
                    <a:pt x="661" y="449"/>
                  </a:cubicBezTo>
                  <a:cubicBezTo>
                    <a:pt x="684" y="449"/>
                    <a:pt x="706" y="460"/>
                    <a:pt x="740" y="482"/>
                  </a:cubicBezTo>
                  <a:lnTo>
                    <a:pt x="751" y="482"/>
                  </a:lnTo>
                  <a:cubicBezTo>
                    <a:pt x="773" y="505"/>
                    <a:pt x="795" y="505"/>
                    <a:pt x="807" y="505"/>
                  </a:cubicBezTo>
                  <a:cubicBezTo>
                    <a:pt x="807" y="505"/>
                    <a:pt x="807" y="505"/>
                    <a:pt x="818" y="505"/>
                  </a:cubicBezTo>
                  <a:cubicBezTo>
                    <a:pt x="818" y="460"/>
                    <a:pt x="863" y="437"/>
                    <a:pt x="908" y="449"/>
                  </a:cubicBezTo>
                  <a:cubicBezTo>
                    <a:pt x="953" y="460"/>
                    <a:pt x="997" y="482"/>
                    <a:pt x="1031" y="516"/>
                  </a:cubicBezTo>
                  <a:cubicBezTo>
                    <a:pt x="1031" y="527"/>
                    <a:pt x="1031" y="527"/>
                    <a:pt x="1031" y="527"/>
                  </a:cubicBezTo>
                  <a:cubicBezTo>
                    <a:pt x="1042" y="527"/>
                    <a:pt x="1042" y="527"/>
                    <a:pt x="1042" y="527"/>
                  </a:cubicBezTo>
                  <a:cubicBezTo>
                    <a:pt x="1053" y="527"/>
                    <a:pt x="1053" y="527"/>
                    <a:pt x="1064" y="527"/>
                  </a:cubicBezTo>
                  <a:cubicBezTo>
                    <a:pt x="1076" y="527"/>
                    <a:pt x="1087" y="527"/>
                    <a:pt x="1098" y="527"/>
                  </a:cubicBezTo>
                  <a:cubicBezTo>
                    <a:pt x="1109" y="538"/>
                    <a:pt x="1109" y="538"/>
                    <a:pt x="1121" y="538"/>
                  </a:cubicBezTo>
                  <a:cubicBezTo>
                    <a:pt x="1121" y="538"/>
                    <a:pt x="1121" y="538"/>
                    <a:pt x="1121" y="527"/>
                  </a:cubicBezTo>
                  <a:cubicBezTo>
                    <a:pt x="1121" y="482"/>
                    <a:pt x="1166" y="482"/>
                    <a:pt x="1188" y="482"/>
                  </a:cubicBezTo>
                  <a:cubicBezTo>
                    <a:pt x="1199" y="482"/>
                    <a:pt x="1222" y="482"/>
                    <a:pt x="1222" y="482"/>
                  </a:cubicBezTo>
                  <a:cubicBezTo>
                    <a:pt x="1233" y="460"/>
                    <a:pt x="1199" y="370"/>
                    <a:pt x="1177" y="359"/>
                  </a:cubicBezTo>
                  <a:cubicBezTo>
                    <a:pt x="1154" y="337"/>
                    <a:pt x="1154" y="314"/>
                    <a:pt x="1166" y="247"/>
                  </a:cubicBezTo>
                  <a:cubicBezTo>
                    <a:pt x="1166" y="236"/>
                    <a:pt x="1166" y="224"/>
                    <a:pt x="1166" y="202"/>
                  </a:cubicBezTo>
                  <a:cubicBezTo>
                    <a:pt x="1166" y="157"/>
                    <a:pt x="1166" y="157"/>
                    <a:pt x="1143" y="157"/>
                  </a:cubicBezTo>
                  <a:cubicBezTo>
                    <a:pt x="1132" y="146"/>
                    <a:pt x="1132" y="146"/>
                    <a:pt x="1121" y="146"/>
                  </a:cubicBezTo>
                  <a:cubicBezTo>
                    <a:pt x="1098" y="135"/>
                    <a:pt x="1087" y="113"/>
                    <a:pt x="1064" y="79"/>
                  </a:cubicBezTo>
                  <a:cubicBezTo>
                    <a:pt x="1064" y="68"/>
                    <a:pt x="1064" y="68"/>
                    <a:pt x="1064" y="68"/>
                  </a:cubicBezTo>
                  <a:cubicBezTo>
                    <a:pt x="1076" y="57"/>
                    <a:pt x="1076" y="57"/>
                    <a:pt x="1076" y="57"/>
                  </a:cubicBezTo>
                  <a:cubicBezTo>
                    <a:pt x="1087" y="45"/>
                    <a:pt x="1109" y="23"/>
                    <a:pt x="1132" y="23"/>
                  </a:cubicBezTo>
                  <a:lnTo>
                    <a:pt x="1132" y="23"/>
                  </a:lnTo>
                  <a:cubicBezTo>
                    <a:pt x="1154" y="23"/>
                    <a:pt x="1177" y="34"/>
                    <a:pt x="1222" y="57"/>
                  </a:cubicBezTo>
                  <a:cubicBezTo>
                    <a:pt x="1222" y="57"/>
                    <a:pt x="1233" y="57"/>
                    <a:pt x="1244" y="57"/>
                  </a:cubicBezTo>
                  <a:cubicBezTo>
                    <a:pt x="1244" y="45"/>
                    <a:pt x="1244" y="34"/>
                    <a:pt x="1244" y="23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66" y="0"/>
                    <a:pt x="1266" y="0"/>
                    <a:pt x="1266" y="0"/>
                  </a:cubicBezTo>
                  <a:cubicBezTo>
                    <a:pt x="1266" y="0"/>
                    <a:pt x="1300" y="0"/>
                    <a:pt x="1333" y="0"/>
                  </a:cubicBezTo>
                  <a:cubicBezTo>
                    <a:pt x="1378" y="0"/>
                    <a:pt x="1412" y="0"/>
                    <a:pt x="1457" y="12"/>
                  </a:cubicBezTo>
                  <a:cubicBezTo>
                    <a:pt x="1569" y="34"/>
                    <a:pt x="1625" y="45"/>
                    <a:pt x="1647" y="68"/>
                  </a:cubicBezTo>
                  <a:cubicBezTo>
                    <a:pt x="1670" y="90"/>
                    <a:pt x="1703" y="135"/>
                    <a:pt x="1715" y="169"/>
                  </a:cubicBezTo>
                  <a:cubicBezTo>
                    <a:pt x="1737" y="157"/>
                    <a:pt x="1759" y="146"/>
                    <a:pt x="1771" y="146"/>
                  </a:cubicBezTo>
                  <a:cubicBezTo>
                    <a:pt x="1782" y="146"/>
                    <a:pt x="1782" y="146"/>
                    <a:pt x="1793" y="146"/>
                  </a:cubicBezTo>
                  <a:cubicBezTo>
                    <a:pt x="1838" y="157"/>
                    <a:pt x="1838" y="213"/>
                    <a:pt x="1827" y="236"/>
                  </a:cubicBezTo>
                  <a:cubicBezTo>
                    <a:pt x="1838" y="236"/>
                    <a:pt x="1849" y="236"/>
                    <a:pt x="1860" y="236"/>
                  </a:cubicBezTo>
                  <a:cubicBezTo>
                    <a:pt x="1916" y="213"/>
                    <a:pt x="1939" y="213"/>
                    <a:pt x="1939" y="213"/>
                  </a:cubicBezTo>
                  <a:cubicBezTo>
                    <a:pt x="1961" y="213"/>
                    <a:pt x="1961" y="213"/>
                    <a:pt x="1961" y="213"/>
                  </a:cubicBezTo>
                  <a:cubicBezTo>
                    <a:pt x="1961" y="236"/>
                    <a:pt x="1961" y="236"/>
                    <a:pt x="1961" y="236"/>
                  </a:cubicBezTo>
                  <a:cubicBezTo>
                    <a:pt x="1961" y="247"/>
                    <a:pt x="1961" y="247"/>
                    <a:pt x="1961" y="247"/>
                  </a:cubicBezTo>
                  <a:cubicBezTo>
                    <a:pt x="1961" y="247"/>
                    <a:pt x="1961" y="247"/>
                    <a:pt x="1972" y="247"/>
                  </a:cubicBezTo>
                  <a:cubicBezTo>
                    <a:pt x="1995" y="236"/>
                    <a:pt x="2017" y="224"/>
                    <a:pt x="2051" y="224"/>
                  </a:cubicBezTo>
                  <a:cubicBezTo>
                    <a:pt x="2061" y="224"/>
                    <a:pt x="2072" y="224"/>
                    <a:pt x="2083" y="236"/>
                  </a:cubicBezTo>
                  <a:cubicBezTo>
                    <a:pt x="2094" y="258"/>
                    <a:pt x="2094" y="269"/>
                    <a:pt x="2094" y="292"/>
                  </a:cubicBezTo>
                  <a:lnTo>
                    <a:pt x="2094" y="303"/>
                  </a:lnTo>
                  <a:cubicBezTo>
                    <a:pt x="2117" y="314"/>
                    <a:pt x="2139" y="337"/>
                    <a:pt x="2162" y="359"/>
                  </a:cubicBezTo>
                  <a:lnTo>
                    <a:pt x="2162" y="370"/>
                  </a:lnTo>
                  <a:cubicBezTo>
                    <a:pt x="2173" y="382"/>
                    <a:pt x="2173" y="382"/>
                    <a:pt x="2184" y="382"/>
                  </a:cubicBezTo>
                  <a:lnTo>
                    <a:pt x="2196" y="382"/>
                  </a:lnTo>
                  <a:cubicBezTo>
                    <a:pt x="2218" y="382"/>
                    <a:pt x="2240" y="370"/>
                    <a:pt x="2252" y="370"/>
                  </a:cubicBezTo>
                  <a:cubicBezTo>
                    <a:pt x="2274" y="370"/>
                    <a:pt x="2296" y="382"/>
                    <a:pt x="2307" y="393"/>
                  </a:cubicBezTo>
                  <a:cubicBezTo>
                    <a:pt x="2307" y="393"/>
                    <a:pt x="2307" y="393"/>
                    <a:pt x="2319" y="393"/>
                  </a:cubicBezTo>
                  <a:cubicBezTo>
                    <a:pt x="2330" y="404"/>
                    <a:pt x="2330" y="404"/>
                    <a:pt x="2330" y="404"/>
                  </a:cubicBezTo>
                  <a:cubicBezTo>
                    <a:pt x="2330" y="426"/>
                    <a:pt x="2330" y="426"/>
                    <a:pt x="2330" y="426"/>
                  </a:cubicBezTo>
                  <a:cubicBezTo>
                    <a:pt x="2319" y="460"/>
                    <a:pt x="2307" y="493"/>
                    <a:pt x="2274" y="538"/>
                  </a:cubicBezTo>
                  <a:cubicBezTo>
                    <a:pt x="2263" y="561"/>
                    <a:pt x="2252" y="583"/>
                    <a:pt x="2240" y="606"/>
                  </a:cubicBezTo>
                  <a:cubicBezTo>
                    <a:pt x="2196" y="683"/>
                    <a:pt x="2173" y="728"/>
                    <a:pt x="2139" y="728"/>
                  </a:cubicBezTo>
                  <a:cubicBezTo>
                    <a:pt x="2128" y="739"/>
                    <a:pt x="2117" y="728"/>
                    <a:pt x="2094" y="728"/>
                  </a:cubicBezTo>
                  <a:cubicBezTo>
                    <a:pt x="2094" y="728"/>
                    <a:pt x="2083" y="728"/>
                    <a:pt x="2072" y="728"/>
                  </a:cubicBezTo>
                  <a:cubicBezTo>
                    <a:pt x="2083" y="773"/>
                    <a:pt x="2083" y="795"/>
                    <a:pt x="2072" y="829"/>
                  </a:cubicBezTo>
                  <a:cubicBezTo>
                    <a:pt x="2061" y="840"/>
                    <a:pt x="2028" y="885"/>
                    <a:pt x="1883" y="1019"/>
                  </a:cubicBezTo>
                  <a:cubicBezTo>
                    <a:pt x="1827" y="1075"/>
                    <a:pt x="1726" y="1165"/>
                    <a:pt x="1726" y="1165"/>
                  </a:cubicBezTo>
                  <a:cubicBezTo>
                    <a:pt x="1715" y="1176"/>
                    <a:pt x="1715" y="1176"/>
                    <a:pt x="1715" y="1176"/>
                  </a:cubicBezTo>
                  <a:lnTo>
                    <a:pt x="1715" y="1176"/>
                  </a:lnTo>
                  <a:cubicBezTo>
                    <a:pt x="1715" y="1176"/>
                    <a:pt x="1715" y="1176"/>
                    <a:pt x="1703" y="1176"/>
                  </a:cubicBezTo>
                  <a:cubicBezTo>
                    <a:pt x="1692" y="1176"/>
                    <a:pt x="1681" y="1176"/>
                    <a:pt x="1670" y="1165"/>
                  </a:cubicBezTo>
                  <a:cubicBezTo>
                    <a:pt x="1659" y="1154"/>
                    <a:pt x="1647" y="1154"/>
                    <a:pt x="1636" y="1143"/>
                  </a:cubicBezTo>
                  <a:cubicBezTo>
                    <a:pt x="1636" y="1154"/>
                    <a:pt x="1625" y="1165"/>
                    <a:pt x="1602" y="1165"/>
                  </a:cubicBezTo>
                  <a:lnTo>
                    <a:pt x="1602" y="1165"/>
                  </a:lnTo>
                  <a:lnTo>
                    <a:pt x="1591" y="1165"/>
                  </a:lnTo>
                  <a:lnTo>
                    <a:pt x="1591" y="1165"/>
                  </a:lnTo>
                  <a:cubicBezTo>
                    <a:pt x="1591" y="1176"/>
                    <a:pt x="1591" y="1187"/>
                    <a:pt x="1591" y="1187"/>
                  </a:cubicBezTo>
                  <a:cubicBezTo>
                    <a:pt x="1591" y="1221"/>
                    <a:pt x="1591" y="1243"/>
                    <a:pt x="1546" y="1266"/>
                  </a:cubicBezTo>
                  <a:cubicBezTo>
                    <a:pt x="1535" y="1266"/>
                    <a:pt x="1479" y="1288"/>
                    <a:pt x="1446" y="1288"/>
                  </a:cubicBezTo>
                  <a:cubicBezTo>
                    <a:pt x="1435" y="1288"/>
                    <a:pt x="1423" y="1288"/>
                    <a:pt x="1412" y="1288"/>
                  </a:cubicBezTo>
                  <a:cubicBezTo>
                    <a:pt x="1401" y="1277"/>
                    <a:pt x="1390" y="1266"/>
                    <a:pt x="1378" y="1254"/>
                  </a:cubicBezTo>
                  <a:cubicBezTo>
                    <a:pt x="1367" y="1254"/>
                    <a:pt x="1356" y="1243"/>
                    <a:pt x="1356" y="1243"/>
                  </a:cubicBezTo>
                  <a:cubicBezTo>
                    <a:pt x="1345" y="1254"/>
                    <a:pt x="1333" y="1288"/>
                    <a:pt x="1345" y="1423"/>
                  </a:cubicBezTo>
                  <a:cubicBezTo>
                    <a:pt x="1356" y="1445"/>
                    <a:pt x="1356" y="1479"/>
                    <a:pt x="1356" y="1490"/>
                  </a:cubicBezTo>
                  <a:cubicBezTo>
                    <a:pt x="1356" y="1568"/>
                    <a:pt x="1356" y="1568"/>
                    <a:pt x="1378" y="1580"/>
                  </a:cubicBezTo>
                  <a:cubicBezTo>
                    <a:pt x="1378" y="1591"/>
                    <a:pt x="1390" y="1591"/>
                    <a:pt x="1401" y="1602"/>
                  </a:cubicBezTo>
                  <a:cubicBezTo>
                    <a:pt x="1435" y="1613"/>
                    <a:pt x="1468" y="1625"/>
                    <a:pt x="1490" y="1669"/>
                  </a:cubicBezTo>
                  <a:cubicBezTo>
                    <a:pt x="1490" y="1680"/>
                    <a:pt x="1490" y="1692"/>
                    <a:pt x="1502" y="1703"/>
                  </a:cubicBezTo>
                  <a:cubicBezTo>
                    <a:pt x="1502" y="1736"/>
                    <a:pt x="1513" y="1736"/>
                    <a:pt x="1524" y="1736"/>
                  </a:cubicBezTo>
                  <a:lnTo>
                    <a:pt x="1524" y="1736"/>
                  </a:lnTo>
                  <a:cubicBezTo>
                    <a:pt x="1558" y="1748"/>
                    <a:pt x="1647" y="1748"/>
                    <a:pt x="1681" y="1792"/>
                  </a:cubicBezTo>
                  <a:cubicBezTo>
                    <a:pt x="1703" y="1815"/>
                    <a:pt x="1737" y="1826"/>
                    <a:pt x="1759" y="1826"/>
                  </a:cubicBezTo>
                  <a:cubicBezTo>
                    <a:pt x="1759" y="1826"/>
                    <a:pt x="1771" y="1826"/>
                    <a:pt x="1782" y="1815"/>
                  </a:cubicBezTo>
                  <a:cubicBezTo>
                    <a:pt x="1782" y="1815"/>
                    <a:pt x="1782" y="1815"/>
                    <a:pt x="1793" y="1792"/>
                  </a:cubicBezTo>
                  <a:cubicBezTo>
                    <a:pt x="1793" y="1781"/>
                    <a:pt x="1793" y="1770"/>
                    <a:pt x="1815" y="1748"/>
                  </a:cubicBezTo>
                  <a:cubicBezTo>
                    <a:pt x="1815" y="1748"/>
                    <a:pt x="1827" y="1748"/>
                    <a:pt x="1838" y="1736"/>
                  </a:cubicBezTo>
                  <a:cubicBezTo>
                    <a:pt x="1860" y="1714"/>
                    <a:pt x="1894" y="1680"/>
                    <a:pt x="1928" y="1692"/>
                  </a:cubicBezTo>
                  <a:cubicBezTo>
                    <a:pt x="1984" y="1692"/>
                    <a:pt x="1995" y="1714"/>
                    <a:pt x="1995" y="1770"/>
                  </a:cubicBezTo>
                  <a:cubicBezTo>
                    <a:pt x="1995" y="1781"/>
                    <a:pt x="1995" y="1792"/>
                    <a:pt x="2006" y="1815"/>
                  </a:cubicBezTo>
                  <a:cubicBezTo>
                    <a:pt x="2017" y="1837"/>
                    <a:pt x="2028" y="1871"/>
                    <a:pt x="2006" y="1894"/>
                  </a:cubicBezTo>
                  <a:cubicBezTo>
                    <a:pt x="2006" y="1905"/>
                    <a:pt x="1995" y="1916"/>
                    <a:pt x="1995" y="1927"/>
                  </a:cubicBezTo>
                  <a:cubicBezTo>
                    <a:pt x="1972" y="1938"/>
                    <a:pt x="1972" y="1949"/>
                    <a:pt x="1972" y="1983"/>
                  </a:cubicBezTo>
                  <a:lnTo>
                    <a:pt x="1972" y="1994"/>
                  </a:lnTo>
                  <a:cubicBezTo>
                    <a:pt x="1984" y="2039"/>
                    <a:pt x="1995" y="2106"/>
                    <a:pt x="1984" y="2151"/>
                  </a:cubicBezTo>
                  <a:cubicBezTo>
                    <a:pt x="1972" y="2196"/>
                    <a:pt x="1939" y="2241"/>
                    <a:pt x="1916" y="2274"/>
                  </a:cubicBezTo>
                  <a:cubicBezTo>
                    <a:pt x="1905" y="2285"/>
                    <a:pt x="1905" y="2297"/>
                    <a:pt x="1894" y="2308"/>
                  </a:cubicBezTo>
                  <a:cubicBezTo>
                    <a:pt x="1883" y="2319"/>
                    <a:pt x="1883" y="2330"/>
                    <a:pt x="1871" y="2342"/>
                  </a:cubicBezTo>
                  <a:cubicBezTo>
                    <a:pt x="1860" y="2375"/>
                    <a:pt x="1860" y="2375"/>
                    <a:pt x="1860" y="2375"/>
                  </a:cubicBezTo>
                  <a:cubicBezTo>
                    <a:pt x="1715" y="2230"/>
                    <a:pt x="1715" y="2230"/>
                    <a:pt x="1715" y="2230"/>
                  </a:cubicBezTo>
                  <a:cubicBezTo>
                    <a:pt x="1692" y="2207"/>
                    <a:pt x="1670" y="2207"/>
                    <a:pt x="1647" y="2207"/>
                  </a:cubicBezTo>
                  <a:cubicBezTo>
                    <a:pt x="1625" y="2207"/>
                    <a:pt x="1602" y="2207"/>
                    <a:pt x="1602" y="2207"/>
                  </a:cubicBezTo>
                  <a:cubicBezTo>
                    <a:pt x="1580" y="2207"/>
                    <a:pt x="1580" y="2207"/>
                    <a:pt x="1580" y="2207"/>
                  </a:cubicBezTo>
                  <a:cubicBezTo>
                    <a:pt x="1580" y="2185"/>
                    <a:pt x="1580" y="2185"/>
                    <a:pt x="1580" y="2185"/>
                  </a:cubicBezTo>
                  <a:cubicBezTo>
                    <a:pt x="1580" y="2174"/>
                    <a:pt x="1580" y="2174"/>
                    <a:pt x="1580" y="2162"/>
                  </a:cubicBezTo>
                  <a:cubicBezTo>
                    <a:pt x="1580" y="2162"/>
                    <a:pt x="1580" y="2162"/>
                    <a:pt x="1569" y="2162"/>
                  </a:cubicBezTo>
                  <a:cubicBezTo>
                    <a:pt x="1513" y="2162"/>
                    <a:pt x="1502" y="2118"/>
                    <a:pt x="1502" y="2106"/>
                  </a:cubicBezTo>
                  <a:cubicBezTo>
                    <a:pt x="1502" y="2084"/>
                    <a:pt x="1502" y="2073"/>
                    <a:pt x="1502" y="2061"/>
                  </a:cubicBezTo>
                  <a:cubicBezTo>
                    <a:pt x="1502" y="2050"/>
                    <a:pt x="1502" y="2039"/>
                    <a:pt x="1502" y="2039"/>
                  </a:cubicBezTo>
                  <a:cubicBezTo>
                    <a:pt x="1490" y="2028"/>
                    <a:pt x="1468" y="2017"/>
                    <a:pt x="1446" y="1994"/>
                  </a:cubicBezTo>
                  <a:cubicBezTo>
                    <a:pt x="1412" y="1972"/>
                    <a:pt x="1367" y="1938"/>
                    <a:pt x="1356" y="1927"/>
                  </a:cubicBezTo>
                  <a:cubicBezTo>
                    <a:pt x="1333" y="1916"/>
                    <a:pt x="1322" y="1916"/>
                    <a:pt x="1300" y="1916"/>
                  </a:cubicBezTo>
                  <a:cubicBezTo>
                    <a:pt x="1289" y="1916"/>
                    <a:pt x="1289" y="1916"/>
                    <a:pt x="1289" y="1927"/>
                  </a:cubicBezTo>
                  <a:cubicBezTo>
                    <a:pt x="1289" y="1983"/>
                    <a:pt x="1277" y="1983"/>
                    <a:pt x="1222" y="2005"/>
                  </a:cubicBezTo>
                  <a:cubicBezTo>
                    <a:pt x="1199" y="2005"/>
                    <a:pt x="1177" y="2005"/>
                    <a:pt x="1154" y="2005"/>
                  </a:cubicBezTo>
                  <a:cubicBezTo>
                    <a:pt x="1143" y="2017"/>
                    <a:pt x="1132" y="2017"/>
                    <a:pt x="1132" y="2017"/>
                  </a:cubicBezTo>
                  <a:cubicBezTo>
                    <a:pt x="1132" y="2017"/>
                    <a:pt x="1132" y="2017"/>
                    <a:pt x="1121" y="2017"/>
                  </a:cubicBezTo>
                  <a:cubicBezTo>
                    <a:pt x="1121" y="2061"/>
                    <a:pt x="1121" y="2118"/>
                    <a:pt x="1087" y="2129"/>
                  </a:cubicBezTo>
                  <a:cubicBezTo>
                    <a:pt x="1076" y="2140"/>
                    <a:pt x="1064" y="2162"/>
                    <a:pt x="1053" y="2185"/>
                  </a:cubicBezTo>
                  <a:cubicBezTo>
                    <a:pt x="1053" y="2207"/>
                    <a:pt x="1042" y="2230"/>
                    <a:pt x="1031" y="2252"/>
                  </a:cubicBezTo>
                  <a:cubicBezTo>
                    <a:pt x="1020" y="2274"/>
                    <a:pt x="1020" y="2319"/>
                    <a:pt x="1042" y="2364"/>
                  </a:cubicBezTo>
                  <a:cubicBezTo>
                    <a:pt x="1064" y="2398"/>
                    <a:pt x="1053" y="2431"/>
                    <a:pt x="1053" y="2454"/>
                  </a:cubicBezTo>
                  <a:cubicBezTo>
                    <a:pt x="1053" y="2465"/>
                    <a:pt x="1053" y="2476"/>
                    <a:pt x="1053" y="2476"/>
                  </a:cubicBezTo>
                  <a:cubicBezTo>
                    <a:pt x="1076" y="2487"/>
                    <a:pt x="1109" y="2521"/>
                    <a:pt x="1109" y="2521"/>
                  </a:cubicBezTo>
                  <a:cubicBezTo>
                    <a:pt x="1121" y="2532"/>
                    <a:pt x="1121" y="2532"/>
                    <a:pt x="1121" y="2532"/>
                  </a:cubicBezTo>
                  <a:lnTo>
                    <a:pt x="1121" y="2532"/>
                  </a:lnTo>
                  <a:cubicBezTo>
                    <a:pt x="1121" y="2543"/>
                    <a:pt x="1132" y="2611"/>
                    <a:pt x="1132" y="2644"/>
                  </a:cubicBezTo>
                  <a:cubicBezTo>
                    <a:pt x="1132" y="2689"/>
                    <a:pt x="1098" y="2700"/>
                    <a:pt x="1076" y="2700"/>
                  </a:cubicBezTo>
                  <a:cubicBezTo>
                    <a:pt x="1076" y="2700"/>
                    <a:pt x="1076" y="2700"/>
                    <a:pt x="1064" y="2689"/>
                  </a:cubicBezTo>
                  <a:cubicBezTo>
                    <a:pt x="1064" y="2689"/>
                    <a:pt x="1064" y="2689"/>
                    <a:pt x="1053" y="2689"/>
                  </a:cubicBezTo>
                  <a:cubicBezTo>
                    <a:pt x="1042" y="2689"/>
                    <a:pt x="1031" y="2700"/>
                    <a:pt x="1020" y="2711"/>
                  </a:cubicBezTo>
                  <a:cubicBezTo>
                    <a:pt x="1008" y="2734"/>
                    <a:pt x="986" y="2734"/>
                    <a:pt x="975" y="2734"/>
                  </a:cubicBezTo>
                  <a:lnTo>
                    <a:pt x="975" y="2734"/>
                  </a:lnTo>
                  <a:cubicBezTo>
                    <a:pt x="964" y="2767"/>
                    <a:pt x="953" y="2779"/>
                    <a:pt x="930" y="2779"/>
                  </a:cubicBezTo>
                  <a:cubicBezTo>
                    <a:pt x="919" y="2779"/>
                    <a:pt x="908" y="2779"/>
                    <a:pt x="897" y="2767"/>
                  </a:cubicBezTo>
                  <a:cubicBezTo>
                    <a:pt x="897" y="2767"/>
                    <a:pt x="885" y="2756"/>
                    <a:pt x="874" y="2756"/>
                  </a:cubicBezTo>
                  <a:cubicBezTo>
                    <a:pt x="863" y="2756"/>
                    <a:pt x="863" y="2756"/>
                    <a:pt x="852" y="2756"/>
                  </a:cubicBezTo>
                  <a:cubicBezTo>
                    <a:pt x="852" y="2779"/>
                    <a:pt x="852" y="2812"/>
                    <a:pt x="852" y="2835"/>
                  </a:cubicBezTo>
                  <a:cubicBezTo>
                    <a:pt x="863" y="2857"/>
                    <a:pt x="863" y="2868"/>
                    <a:pt x="852" y="2880"/>
                  </a:cubicBezTo>
                  <a:cubicBezTo>
                    <a:pt x="840" y="2902"/>
                    <a:pt x="818" y="2902"/>
                    <a:pt x="807" y="2902"/>
                  </a:cubicBezTo>
                  <a:cubicBezTo>
                    <a:pt x="795" y="2902"/>
                    <a:pt x="795" y="2902"/>
                    <a:pt x="784" y="2902"/>
                  </a:cubicBezTo>
                  <a:cubicBezTo>
                    <a:pt x="751" y="2902"/>
                    <a:pt x="695" y="2913"/>
                    <a:pt x="672" y="2925"/>
                  </a:cubicBezTo>
                  <a:cubicBezTo>
                    <a:pt x="661" y="2936"/>
                    <a:pt x="661" y="2936"/>
                    <a:pt x="650" y="2936"/>
                  </a:cubicBezTo>
                  <a:close/>
                  <a:moveTo>
                    <a:pt x="560" y="2779"/>
                  </a:moveTo>
                  <a:lnTo>
                    <a:pt x="560" y="2779"/>
                  </a:lnTo>
                  <a:cubicBezTo>
                    <a:pt x="594" y="2779"/>
                    <a:pt x="616" y="2790"/>
                    <a:pt x="628" y="2823"/>
                  </a:cubicBezTo>
                  <a:cubicBezTo>
                    <a:pt x="628" y="2835"/>
                    <a:pt x="628" y="2835"/>
                    <a:pt x="628" y="2835"/>
                  </a:cubicBezTo>
                  <a:cubicBezTo>
                    <a:pt x="628" y="2857"/>
                    <a:pt x="639" y="2880"/>
                    <a:pt x="650" y="2891"/>
                  </a:cubicBezTo>
                  <a:lnTo>
                    <a:pt x="650" y="2891"/>
                  </a:lnTo>
                  <a:cubicBezTo>
                    <a:pt x="684" y="2868"/>
                    <a:pt x="740" y="2857"/>
                    <a:pt x="784" y="2857"/>
                  </a:cubicBezTo>
                  <a:cubicBezTo>
                    <a:pt x="795" y="2857"/>
                    <a:pt x="795" y="2857"/>
                    <a:pt x="807" y="2857"/>
                  </a:cubicBezTo>
                  <a:cubicBezTo>
                    <a:pt x="807" y="2857"/>
                    <a:pt x="807" y="2857"/>
                    <a:pt x="818" y="2857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07" y="2801"/>
                    <a:pt x="818" y="2745"/>
                    <a:pt x="818" y="2745"/>
                  </a:cubicBezTo>
                  <a:cubicBezTo>
                    <a:pt x="818" y="2723"/>
                    <a:pt x="818" y="2723"/>
                    <a:pt x="818" y="2723"/>
                  </a:cubicBezTo>
                  <a:cubicBezTo>
                    <a:pt x="829" y="2723"/>
                    <a:pt x="829" y="2723"/>
                    <a:pt x="829" y="2723"/>
                  </a:cubicBezTo>
                  <a:cubicBezTo>
                    <a:pt x="829" y="2723"/>
                    <a:pt x="852" y="2711"/>
                    <a:pt x="874" y="2711"/>
                  </a:cubicBezTo>
                  <a:cubicBezTo>
                    <a:pt x="897" y="2711"/>
                    <a:pt x="908" y="2723"/>
                    <a:pt x="919" y="2734"/>
                  </a:cubicBezTo>
                  <a:cubicBezTo>
                    <a:pt x="930" y="2734"/>
                    <a:pt x="930" y="2734"/>
                    <a:pt x="930" y="2734"/>
                  </a:cubicBezTo>
                  <a:cubicBezTo>
                    <a:pt x="930" y="2734"/>
                    <a:pt x="930" y="2734"/>
                    <a:pt x="930" y="2723"/>
                  </a:cubicBezTo>
                  <a:cubicBezTo>
                    <a:pt x="930" y="2700"/>
                    <a:pt x="964" y="2689"/>
                    <a:pt x="975" y="2689"/>
                  </a:cubicBezTo>
                  <a:cubicBezTo>
                    <a:pt x="986" y="2689"/>
                    <a:pt x="986" y="2689"/>
                    <a:pt x="986" y="2689"/>
                  </a:cubicBezTo>
                  <a:cubicBezTo>
                    <a:pt x="1008" y="2655"/>
                    <a:pt x="1031" y="2644"/>
                    <a:pt x="1064" y="2655"/>
                  </a:cubicBezTo>
                  <a:cubicBezTo>
                    <a:pt x="1076" y="2655"/>
                    <a:pt x="1076" y="2655"/>
                    <a:pt x="1087" y="2655"/>
                  </a:cubicBezTo>
                  <a:lnTo>
                    <a:pt x="1087" y="2644"/>
                  </a:lnTo>
                  <a:cubicBezTo>
                    <a:pt x="1087" y="2622"/>
                    <a:pt x="1076" y="2566"/>
                    <a:pt x="1076" y="2554"/>
                  </a:cubicBezTo>
                  <a:cubicBezTo>
                    <a:pt x="1064" y="2543"/>
                    <a:pt x="1042" y="2521"/>
                    <a:pt x="1031" y="2510"/>
                  </a:cubicBezTo>
                  <a:cubicBezTo>
                    <a:pt x="1008" y="2498"/>
                    <a:pt x="1008" y="2476"/>
                    <a:pt x="1008" y="2454"/>
                  </a:cubicBezTo>
                  <a:cubicBezTo>
                    <a:pt x="1020" y="2431"/>
                    <a:pt x="1020" y="2409"/>
                    <a:pt x="1008" y="2387"/>
                  </a:cubicBezTo>
                  <a:cubicBezTo>
                    <a:pt x="975" y="2330"/>
                    <a:pt x="964" y="2263"/>
                    <a:pt x="997" y="2218"/>
                  </a:cubicBezTo>
                  <a:cubicBezTo>
                    <a:pt x="1008" y="2207"/>
                    <a:pt x="1008" y="2196"/>
                    <a:pt x="1020" y="2174"/>
                  </a:cubicBezTo>
                  <a:cubicBezTo>
                    <a:pt x="1031" y="2140"/>
                    <a:pt x="1042" y="2106"/>
                    <a:pt x="1064" y="2095"/>
                  </a:cubicBezTo>
                  <a:cubicBezTo>
                    <a:pt x="1076" y="2084"/>
                    <a:pt x="1087" y="2039"/>
                    <a:pt x="1087" y="2017"/>
                  </a:cubicBezTo>
                  <a:cubicBezTo>
                    <a:pt x="1087" y="2005"/>
                    <a:pt x="1087" y="1994"/>
                    <a:pt x="1087" y="1994"/>
                  </a:cubicBezTo>
                  <a:cubicBezTo>
                    <a:pt x="1098" y="1972"/>
                    <a:pt x="1109" y="1972"/>
                    <a:pt x="1143" y="1972"/>
                  </a:cubicBezTo>
                  <a:cubicBezTo>
                    <a:pt x="1166" y="1961"/>
                    <a:pt x="1188" y="1961"/>
                    <a:pt x="1210" y="1961"/>
                  </a:cubicBezTo>
                  <a:cubicBezTo>
                    <a:pt x="1222" y="1961"/>
                    <a:pt x="1244" y="1949"/>
                    <a:pt x="1244" y="1949"/>
                  </a:cubicBezTo>
                  <a:lnTo>
                    <a:pt x="1244" y="1927"/>
                  </a:lnTo>
                  <a:cubicBezTo>
                    <a:pt x="1244" y="1894"/>
                    <a:pt x="1266" y="1871"/>
                    <a:pt x="1300" y="1871"/>
                  </a:cubicBezTo>
                  <a:cubicBezTo>
                    <a:pt x="1322" y="1871"/>
                    <a:pt x="1356" y="1882"/>
                    <a:pt x="1378" y="1894"/>
                  </a:cubicBezTo>
                  <a:cubicBezTo>
                    <a:pt x="1401" y="1905"/>
                    <a:pt x="1435" y="1938"/>
                    <a:pt x="1468" y="1961"/>
                  </a:cubicBezTo>
                  <a:cubicBezTo>
                    <a:pt x="1490" y="1972"/>
                    <a:pt x="1513" y="1994"/>
                    <a:pt x="1524" y="1994"/>
                  </a:cubicBezTo>
                  <a:cubicBezTo>
                    <a:pt x="1546" y="2005"/>
                    <a:pt x="1546" y="2039"/>
                    <a:pt x="1546" y="2061"/>
                  </a:cubicBezTo>
                  <a:cubicBezTo>
                    <a:pt x="1546" y="2073"/>
                    <a:pt x="1546" y="2084"/>
                    <a:pt x="1546" y="2095"/>
                  </a:cubicBezTo>
                  <a:cubicBezTo>
                    <a:pt x="1546" y="2118"/>
                    <a:pt x="1558" y="2118"/>
                    <a:pt x="1569" y="2118"/>
                  </a:cubicBezTo>
                  <a:cubicBezTo>
                    <a:pt x="1591" y="2118"/>
                    <a:pt x="1602" y="2129"/>
                    <a:pt x="1614" y="2140"/>
                  </a:cubicBezTo>
                  <a:cubicBezTo>
                    <a:pt x="1614" y="2140"/>
                    <a:pt x="1614" y="2151"/>
                    <a:pt x="1625" y="2162"/>
                  </a:cubicBezTo>
                  <a:cubicBezTo>
                    <a:pt x="1625" y="2162"/>
                    <a:pt x="1636" y="2162"/>
                    <a:pt x="1647" y="2162"/>
                  </a:cubicBezTo>
                  <a:cubicBezTo>
                    <a:pt x="1692" y="2162"/>
                    <a:pt x="1726" y="2174"/>
                    <a:pt x="1748" y="2196"/>
                  </a:cubicBezTo>
                  <a:cubicBezTo>
                    <a:pt x="1849" y="2297"/>
                    <a:pt x="1849" y="2297"/>
                    <a:pt x="1849" y="2297"/>
                  </a:cubicBezTo>
                  <a:lnTo>
                    <a:pt x="1860" y="2285"/>
                  </a:lnTo>
                  <a:cubicBezTo>
                    <a:pt x="1860" y="2274"/>
                    <a:pt x="1871" y="2263"/>
                    <a:pt x="1883" y="2252"/>
                  </a:cubicBezTo>
                  <a:cubicBezTo>
                    <a:pt x="1894" y="2218"/>
                    <a:pt x="1928" y="2174"/>
                    <a:pt x="1939" y="2140"/>
                  </a:cubicBezTo>
                  <a:cubicBezTo>
                    <a:pt x="1950" y="2106"/>
                    <a:pt x="1939" y="2050"/>
                    <a:pt x="1928" y="2005"/>
                  </a:cubicBezTo>
                  <a:cubicBezTo>
                    <a:pt x="1928" y="1994"/>
                    <a:pt x="1928" y="1994"/>
                    <a:pt x="1928" y="1983"/>
                  </a:cubicBezTo>
                  <a:cubicBezTo>
                    <a:pt x="1916" y="1938"/>
                    <a:pt x="1939" y="1916"/>
                    <a:pt x="1961" y="1894"/>
                  </a:cubicBezTo>
                  <a:cubicBezTo>
                    <a:pt x="1961" y="1894"/>
                    <a:pt x="1972" y="1882"/>
                    <a:pt x="1972" y="1871"/>
                  </a:cubicBezTo>
                  <a:cubicBezTo>
                    <a:pt x="1984" y="1860"/>
                    <a:pt x="1972" y="1860"/>
                    <a:pt x="1961" y="1837"/>
                  </a:cubicBezTo>
                  <a:cubicBezTo>
                    <a:pt x="1961" y="1815"/>
                    <a:pt x="1950" y="1792"/>
                    <a:pt x="1950" y="1770"/>
                  </a:cubicBezTo>
                  <a:cubicBezTo>
                    <a:pt x="1950" y="1736"/>
                    <a:pt x="1950" y="1736"/>
                    <a:pt x="1950" y="1736"/>
                  </a:cubicBezTo>
                  <a:cubicBezTo>
                    <a:pt x="1950" y="1736"/>
                    <a:pt x="1939" y="1736"/>
                    <a:pt x="1928" y="1725"/>
                  </a:cubicBezTo>
                  <a:lnTo>
                    <a:pt x="1928" y="1725"/>
                  </a:lnTo>
                  <a:cubicBezTo>
                    <a:pt x="1905" y="1725"/>
                    <a:pt x="1883" y="1759"/>
                    <a:pt x="1860" y="1770"/>
                  </a:cubicBezTo>
                  <a:cubicBezTo>
                    <a:pt x="1849" y="1781"/>
                    <a:pt x="1849" y="1781"/>
                    <a:pt x="1838" y="1792"/>
                  </a:cubicBezTo>
                  <a:cubicBezTo>
                    <a:pt x="1838" y="1792"/>
                    <a:pt x="1838" y="1792"/>
                    <a:pt x="1827" y="1804"/>
                  </a:cubicBezTo>
                  <a:cubicBezTo>
                    <a:pt x="1827" y="1815"/>
                    <a:pt x="1827" y="1837"/>
                    <a:pt x="1804" y="1860"/>
                  </a:cubicBezTo>
                  <a:cubicBezTo>
                    <a:pt x="1793" y="1860"/>
                    <a:pt x="1771" y="1871"/>
                    <a:pt x="1759" y="1871"/>
                  </a:cubicBezTo>
                  <a:cubicBezTo>
                    <a:pt x="1715" y="1871"/>
                    <a:pt x="1681" y="1849"/>
                    <a:pt x="1647" y="1826"/>
                  </a:cubicBezTo>
                  <a:cubicBezTo>
                    <a:pt x="1625" y="1792"/>
                    <a:pt x="1546" y="1781"/>
                    <a:pt x="1524" y="1781"/>
                  </a:cubicBezTo>
                  <a:lnTo>
                    <a:pt x="1524" y="1781"/>
                  </a:lnTo>
                  <a:cubicBezTo>
                    <a:pt x="1479" y="1781"/>
                    <a:pt x="1468" y="1748"/>
                    <a:pt x="1457" y="1714"/>
                  </a:cubicBezTo>
                  <a:cubicBezTo>
                    <a:pt x="1457" y="1703"/>
                    <a:pt x="1446" y="1692"/>
                    <a:pt x="1446" y="1680"/>
                  </a:cubicBezTo>
                  <a:cubicBezTo>
                    <a:pt x="1435" y="1658"/>
                    <a:pt x="1412" y="1647"/>
                    <a:pt x="1390" y="1636"/>
                  </a:cubicBezTo>
                  <a:cubicBezTo>
                    <a:pt x="1378" y="1636"/>
                    <a:pt x="1367" y="1625"/>
                    <a:pt x="1356" y="1625"/>
                  </a:cubicBezTo>
                  <a:cubicBezTo>
                    <a:pt x="1311" y="1602"/>
                    <a:pt x="1311" y="1580"/>
                    <a:pt x="1311" y="1501"/>
                  </a:cubicBezTo>
                  <a:cubicBezTo>
                    <a:pt x="1311" y="1479"/>
                    <a:pt x="1311" y="1456"/>
                    <a:pt x="1300" y="1423"/>
                  </a:cubicBezTo>
                  <a:cubicBezTo>
                    <a:pt x="1289" y="1243"/>
                    <a:pt x="1311" y="1199"/>
                    <a:pt x="1345" y="1199"/>
                  </a:cubicBezTo>
                  <a:lnTo>
                    <a:pt x="1345" y="1199"/>
                  </a:lnTo>
                  <a:cubicBezTo>
                    <a:pt x="1367" y="1199"/>
                    <a:pt x="1390" y="1210"/>
                    <a:pt x="1401" y="1221"/>
                  </a:cubicBezTo>
                  <a:cubicBezTo>
                    <a:pt x="1412" y="1232"/>
                    <a:pt x="1423" y="1243"/>
                    <a:pt x="1435" y="1243"/>
                  </a:cubicBezTo>
                  <a:cubicBezTo>
                    <a:pt x="1435" y="1243"/>
                    <a:pt x="1435" y="1254"/>
                    <a:pt x="1446" y="1254"/>
                  </a:cubicBezTo>
                  <a:cubicBezTo>
                    <a:pt x="1468" y="1254"/>
                    <a:pt x="1502" y="1243"/>
                    <a:pt x="1524" y="1221"/>
                  </a:cubicBezTo>
                  <a:cubicBezTo>
                    <a:pt x="1546" y="1210"/>
                    <a:pt x="1546" y="1210"/>
                    <a:pt x="1546" y="1187"/>
                  </a:cubicBezTo>
                  <a:cubicBezTo>
                    <a:pt x="1546" y="1176"/>
                    <a:pt x="1546" y="1176"/>
                    <a:pt x="1546" y="1165"/>
                  </a:cubicBezTo>
                  <a:cubicBezTo>
                    <a:pt x="1558" y="1143"/>
                    <a:pt x="1558" y="1120"/>
                    <a:pt x="1602" y="1120"/>
                  </a:cubicBezTo>
                  <a:lnTo>
                    <a:pt x="1602" y="1120"/>
                  </a:lnTo>
                  <a:cubicBezTo>
                    <a:pt x="1614" y="1109"/>
                    <a:pt x="1625" y="1098"/>
                    <a:pt x="1636" y="1098"/>
                  </a:cubicBezTo>
                  <a:cubicBezTo>
                    <a:pt x="1659" y="1098"/>
                    <a:pt x="1681" y="1120"/>
                    <a:pt x="1692" y="1131"/>
                  </a:cubicBezTo>
                  <a:lnTo>
                    <a:pt x="1703" y="1131"/>
                  </a:lnTo>
                  <a:cubicBezTo>
                    <a:pt x="1726" y="1109"/>
                    <a:pt x="1804" y="1030"/>
                    <a:pt x="1849" y="986"/>
                  </a:cubicBezTo>
                  <a:cubicBezTo>
                    <a:pt x="1995" y="863"/>
                    <a:pt x="2028" y="818"/>
                    <a:pt x="2028" y="806"/>
                  </a:cubicBezTo>
                  <a:cubicBezTo>
                    <a:pt x="2040" y="795"/>
                    <a:pt x="2040" y="773"/>
                    <a:pt x="2028" y="728"/>
                  </a:cubicBezTo>
                  <a:cubicBezTo>
                    <a:pt x="2028" y="717"/>
                    <a:pt x="2028" y="705"/>
                    <a:pt x="2040" y="694"/>
                  </a:cubicBezTo>
                  <a:cubicBezTo>
                    <a:pt x="2051" y="683"/>
                    <a:pt x="2061" y="683"/>
                    <a:pt x="2072" y="683"/>
                  </a:cubicBezTo>
                  <a:cubicBezTo>
                    <a:pt x="2083" y="683"/>
                    <a:pt x="2094" y="683"/>
                    <a:pt x="2106" y="683"/>
                  </a:cubicBezTo>
                  <a:cubicBezTo>
                    <a:pt x="2117" y="683"/>
                    <a:pt x="2128" y="694"/>
                    <a:pt x="2128" y="694"/>
                  </a:cubicBezTo>
                  <a:cubicBezTo>
                    <a:pt x="2139" y="683"/>
                    <a:pt x="2173" y="628"/>
                    <a:pt x="2207" y="583"/>
                  </a:cubicBezTo>
                  <a:cubicBezTo>
                    <a:pt x="2218" y="561"/>
                    <a:pt x="2229" y="538"/>
                    <a:pt x="2240" y="516"/>
                  </a:cubicBezTo>
                  <a:cubicBezTo>
                    <a:pt x="2263" y="471"/>
                    <a:pt x="2274" y="449"/>
                    <a:pt x="2274" y="426"/>
                  </a:cubicBezTo>
                  <a:lnTo>
                    <a:pt x="2274" y="426"/>
                  </a:lnTo>
                  <a:cubicBezTo>
                    <a:pt x="2274" y="415"/>
                    <a:pt x="2263" y="415"/>
                    <a:pt x="2252" y="415"/>
                  </a:cubicBezTo>
                  <a:cubicBezTo>
                    <a:pt x="2240" y="415"/>
                    <a:pt x="2229" y="415"/>
                    <a:pt x="2207" y="426"/>
                  </a:cubicBezTo>
                  <a:cubicBezTo>
                    <a:pt x="2196" y="426"/>
                    <a:pt x="2184" y="426"/>
                    <a:pt x="2184" y="426"/>
                  </a:cubicBezTo>
                  <a:cubicBezTo>
                    <a:pt x="2151" y="426"/>
                    <a:pt x="2139" y="404"/>
                    <a:pt x="2128" y="393"/>
                  </a:cubicBezTo>
                  <a:cubicBezTo>
                    <a:pt x="2128" y="393"/>
                    <a:pt x="2128" y="382"/>
                    <a:pt x="2117" y="382"/>
                  </a:cubicBezTo>
                  <a:cubicBezTo>
                    <a:pt x="2106" y="359"/>
                    <a:pt x="2094" y="348"/>
                    <a:pt x="2072" y="337"/>
                  </a:cubicBezTo>
                  <a:cubicBezTo>
                    <a:pt x="2051" y="326"/>
                    <a:pt x="2051" y="303"/>
                    <a:pt x="2051" y="281"/>
                  </a:cubicBezTo>
                  <a:lnTo>
                    <a:pt x="2051" y="269"/>
                  </a:lnTo>
                  <a:lnTo>
                    <a:pt x="2051" y="269"/>
                  </a:lnTo>
                  <a:cubicBezTo>
                    <a:pt x="2028" y="269"/>
                    <a:pt x="2006" y="281"/>
                    <a:pt x="1984" y="281"/>
                  </a:cubicBezTo>
                  <a:cubicBezTo>
                    <a:pt x="1984" y="292"/>
                    <a:pt x="1972" y="292"/>
                    <a:pt x="1972" y="292"/>
                  </a:cubicBezTo>
                  <a:cubicBezTo>
                    <a:pt x="1950" y="303"/>
                    <a:pt x="1939" y="292"/>
                    <a:pt x="1928" y="281"/>
                  </a:cubicBezTo>
                  <a:cubicBezTo>
                    <a:pt x="1916" y="281"/>
                    <a:pt x="1916" y="269"/>
                    <a:pt x="1916" y="258"/>
                  </a:cubicBezTo>
                  <a:cubicBezTo>
                    <a:pt x="1905" y="258"/>
                    <a:pt x="1894" y="269"/>
                    <a:pt x="1871" y="269"/>
                  </a:cubicBezTo>
                  <a:cubicBezTo>
                    <a:pt x="1838" y="281"/>
                    <a:pt x="1827" y="292"/>
                    <a:pt x="1815" y="292"/>
                  </a:cubicBezTo>
                  <a:cubicBezTo>
                    <a:pt x="1804" y="292"/>
                    <a:pt x="1804" y="281"/>
                    <a:pt x="1793" y="281"/>
                  </a:cubicBezTo>
                  <a:cubicBezTo>
                    <a:pt x="1782" y="269"/>
                    <a:pt x="1782" y="258"/>
                    <a:pt x="1793" y="236"/>
                  </a:cubicBezTo>
                  <a:cubicBezTo>
                    <a:pt x="1793" y="202"/>
                    <a:pt x="1782" y="191"/>
                    <a:pt x="1782" y="191"/>
                  </a:cubicBezTo>
                  <a:cubicBezTo>
                    <a:pt x="1771" y="191"/>
                    <a:pt x="1771" y="191"/>
                    <a:pt x="1771" y="191"/>
                  </a:cubicBezTo>
                  <a:cubicBezTo>
                    <a:pt x="1759" y="191"/>
                    <a:pt x="1737" y="202"/>
                    <a:pt x="1726" y="213"/>
                  </a:cubicBezTo>
                  <a:cubicBezTo>
                    <a:pt x="1703" y="224"/>
                    <a:pt x="1703" y="224"/>
                    <a:pt x="1703" y="224"/>
                  </a:cubicBezTo>
                  <a:cubicBezTo>
                    <a:pt x="1692" y="202"/>
                    <a:pt x="1692" y="202"/>
                    <a:pt x="1692" y="202"/>
                  </a:cubicBezTo>
                  <a:cubicBezTo>
                    <a:pt x="1692" y="202"/>
                    <a:pt x="1636" y="124"/>
                    <a:pt x="1614" y="101"/>
                  </a:cubicBezTo>
                  <a:cubicBezTo>
                    <a:pt x="1602" y="79"/>
                    <a:pt x="1513" y="68"/>
                    <a:pt x="1446" y="45"/>
                  </a:cubicBezTo>
                  <a:cubicBezTo>
                    <a:pt x="1412" y="45"/>
                    <a:pt x="1378" y="34"/>
                    <a:pt x="1333" y="34"/>
                  </a:cubicBezTo>
                  <a:cubicBezTo>
                    <a:pt x="1311" y="34"/>
                    <a:pt x="1300" y="45"/>
                    <a:pt x="1289" y="45"/>
                  </a:cubicBezTo>
                  <a:cubicBezTo>
                    <a:pt x="1277" y="101"/>
                    <a:pt x="1277" y="101"/>
                    <a:pt x="1266" y="113"/>
                  </a:cubicBezTo>
                  <a:cubicBezTo>
                    <a:pt x="1255" y="113"/>
                    <a:pt x="1255" y="113"/>
                    <a:pt x="1255" y="113"/>
                  </a:cubicBezTo>
                  <a:lnTo>
                    <a:pt x="1255" y="113"/>
                  </a:lnTo>
                  <a:lnTo>
                    <a:pt x="1255" y="113"/>
                  </a:lnTo>
                  <a:cubicBezTo>
                    <a:pt x="1244" y="113"/>
                    <a:pt x="1244" y="113"/>
                    <a:pt x="1199" y="90"/>
                  </a:cubicBezTo>
                  <a:cubicBezTo>
                    <a:pt x="1177" y="79"/>
                    <a:pt x="1143" y="68"/>
                    <a:pt x="1132" y="68"/>
                  </a:cubicBezTo>
                  <a:cubicBezTo>
                    <a:pt x="1132" y="68"/>
                    <a:pt x="1121" y="68"/>
                    <a:pt x="1121" y="79"/>
                  </a:cubicBezTo>
                  <a:cubicBezTo>
                    <a:pt x="1132" y="101"/>
                    <a:pt x="1132" y="101"/>
                    <a:pt x="1143" y="101"/>
                  </a:cubicBezTo>
                  <a:cubicBezTo>
                    <a:pt x="1143" y="113"/>
                    <a:pt x="1154" y="113"/>
                    <a:pt x="1154" y="113"/>
                  </a:cubicBezTo>
                  <a:cubicBezTo>
                    <a:pt x="1199" y="124"/>
                    <a:pt x="1210" y="146"/>
                    <a:pt x="1210" y="213"/>
                  </a:cubicBezTo>
                  <a:cubicBezTo>
                    <a:pt x="1210" y="224"/>
                    <a:pt x="1210" y="236"/>
                    <a:pt x="1199" y="247"/>
                  </a:cubicBezTo>
                  <a:cubicBezTo>
                    <a:pt x="1199" y="281"/>
                    <a:pt x="1199" y="303"/>
                    <a:pt x="1199" y="314"/>
                  </a:cubicBezTo>
                  <a:cubicBezTo>
                    <a:pt x="1222" y="337"/>
                    <a:pt x="1255" y="393"/>
                    <a:pt x="1255" y="415"/>
                  </a:cubicBezTo>
                  <a:cubicBezTo>
                    <a:pt x="1277" y="460"/>
                    <a:pt x="1277" y="482"/>
                    <a:pt x="1266" y="493"/>
                  </a:cubicBezTo>
                  <a:cubicBezTo>
                    <a:pt x="1255" y="527"/>
                    <a:pt x="1222" y="527"/>
                    <a:pt x="1188" y="527"/>
                  </a:cubicBezTo>
                  <a:cubicBezTo>
                    <a:pt x="1177" y="527"/>
                    <a:pt x="1166" y="527"/>
                    <a:pt x="1166" y="527"/>
                  </a:cubicBezTo>
                  <a:lnTo>
                    <a:pt x="1166" y="527"/>
                  </a:lnTo>
                  <a:cubicBezTo>
                    <a:pt x="1154" y="583"/>
                    <a:pt x="1132" y="583"/>
                    <a:pt x="1121" y="583"/>
                  </a:cubicBezTo>
                  <a:cubicBezTo>
                    <a:pt x="1109" y="583"/>
                    <a:pt x="1087" y="583"/>
                    <a:pt x="1076" y="572"/>
                  </a:cubicBezTo>
                  <a:lnTo>
                    <a:pt x="1064" y="572"/>
                  </a:lnTo>
                  <a:lnTo>
                    <a:pt x="1053" y="572"/>
                  </a:lnTo>
                  <a:cubicBezTo>
                    <a:pt x="1042" y="572"/>
                    <a:pt x="1042" y="572"/>
                    <a:pt x="1031" y="572"/>
                  </a:cubicBezTo>
                  <a:cubicBezTo>
                    <a:pt x="1020" y="572"/>
                    <a:pt x="997" y="561"/>
                    <a:pt x="986" y="550"/>
                  </a:cubicBezTo>
                  <a:cubicBezTo>
                    <a:pt x="975" y="516"/>
                    <a:pt x="930" y="493"/>
                    <a:pt x="897" y="493"/>
                  </a:cubicBezTo>
                  <a:cubicBezTo>
                    <a:pt x="897" y="482"/>
                    <a:pt x="885" y="482"/>
                    <a:pt x="885" y="482"/>
                  </a:cubicBezTo>
                  <a:cubicBezTo>
                    <a:pt x="863" y="482"/>
                    <a:pt x="863" y="505"/>
                    <a:pt x="852" y="516"/>
                  </a:cubicBezTo>
                  <a:cubicBezTo>
                    <a:pt x="852" y="538"/>
                    <a:pt x="829" y="550"/>
                    <a:pt x="807" y="550"/>
                  </a:cubicBezTo>
                  <a:cubicBezTo>
                    <a:pt x="784" y="550"/>
                    <a:pt x="751" y="538"/>
                    <a:pt x="728" y="527"/>
                  </a:cubicBezTo>
                  <a:lnTo>
                    <a:pt x="717" y="516"/>
                  </a:lnTo>
                  <a:cubicBezTo>
                    <a:pt x="695" y="505"/>
                    <a:pt x="672" y="493"/>
                    <a:pt x="661" y="493"/>
                  </a:cubicBezTo>
                  <a:lnTo>
                    <a:pt x="661" y="493"/>
                  </a:lnTo>
                  <a:cubicBezTo>
                    <a:pt x="661" y="561"/>
                    <a:pt x="616" y="606"/>
                    <a:pt x="583" y="606"/>
                  </a:cubicBezTo>
                  <a:cubicBezTo>
                    <a:pt x="571" y="606"/>
                    <a:pt x="560" y="606"/>
                    <a:pt x="549" y="650"/>
                  </a:cubicBezTo>
                  <a:cubicBezTo>
                    <a:pt x="549" y="650"/>
                    <a:pt x="549" y="661"/>
                    <a:pt x="549" y="672"/>
                  </a:cubicBezTo>
                  <a:cubicBezTo>
                    <a:pt x="538" y="694"/>
                    <a:pt x="538" y="739"/>
                    <a:pt x="493" y="739"/>
                  </a:cubicBezTo>
                  <a:cubicBezTo>
                    <a:pt x="493" y="739"/>
                    <a:pt x="482" y="739"/>
                    <a:pt x="471" y="728"/>
                  </a:cubicBezTo>
                  <a:cubicBezTo>
                    <a:pt x="459" y="728"/>
                    <a:pt x="459" y="728"/>
                    <a:pt x="448" y="728"/>
                  </a:cubicBezTo>
                  <a:cubicBezTo>
                    <a:pt x="437" y="728"/>
                    <a:pt x="415" y="739"/>
                    <a:pt x="415" y="750"/>
                  </a:cubicBezTo>
                  <a:cubicBezTo>
                    <a:pt x="415" y="784"/>
                    <a:pt x="381" y="795"/>
                    <a:pt x="359" y="806"/>
                  </a:cubicBezTo>
                  <a:cubicBezTo>
                    <a:pt x="359" y="818"/>
                    <a:pt x="359" y="863"/>
                    <a:pt x="370" y="896"/>
                  </a:cubicBezTo>
                  <a:cubicBezTo>
                    <a:pt x="370" y="907"/>
                    <a:pt x="381" y="930"/>
                    <a:pt x="381" y="952"/>
                  </a:cubicBezTo>
                  <a:cubicBezTo>
                    <a:pt x="381" y="974"/>
                    <a:pt x="381" y="1008"/>
                    <a:pt x="381" y="1008"/>
                  </a:cubicBezTo>
                  <a:cubicBezTo>
                    <a:pt x="381" y="1019"/>
                    <a:pt x="381" y="1019"/>
                    <a:pt x="381" y="1019"/>
                  </a:cubicBezTo>
                  <a:cubicBezTo>
                    <a:pt x="403" y="1053"/>
                    <a:pt x="392" y="1064"/>
                    <a:pt x="347" y="1087"/>
                  </a:cubicBezTo>
                  <a:cubicBezTo>
                    <a:pt x="336" y="1087"/>
                    <a:pt x="336" y="1098"/>
                    <a:pt x="325" y="1109"/>
                  </a:cubicBezTo>
                  <a:cubicBezTo>
                    <a:pt x="325" y="1131"/>
                    <a:pt x="314" y="1165"/>
                    <a:pt x="269" y="1165"/>
                  </a:cubicBezTo>
                  <a:cubicBezTo>
                    <a:pt x="224" y="1176"/>
                    <a:pt x="202" y="1187"/>
                    <a:pt x="202" y="1243"/>
                  </a:cubicBezTo>
                  <a:cubicBezTo>
                    <a:pt x="190" y="1266"/>
                    <a:pt x="190" y="1277"/>
                    <a:pt x="190" y="1288"/>
                  </a:cubicBezTo>
                  <a:cubicBezTo>
                    <a:pt x="190" y="1311"/>
                    <a:pt x="190" y="1322"/>
                    <a:pt x="179" y="1333"/>
                  </a:cubicBezTo>
                  <a:lnTo>
                    <a:pt x="179" y="1344"/>
                  </a:lnTo>
                  <a:cubicBezTo>
                    <a:pt x="179" y="1356"/>
                    <a:pt x="190" y="1367"/>
                    <a:pt x="179" y="1378"/>
                  </a:cubicBezTo>
                  <a:cubicBezTo>
                    <a:pt x="168" y="1389"/>
                    <a:pt x="168" y="1389"/>
                    <a:pt x="146" y="1389"/>
                  </a:cubicBezTo>
                  <a:lnTo>
                    <a:pt x="146" y="1389"/>
                  </a:lnTo>
                  <a:lnTo>
                    <a:pt x="146" y="1389"/>
                  </a:lnTo>
                  <a:cubicBezTo>
                    <a:pt x="135" y="1389"/>
                    <a:pt x="135" y="1400"/>
                    <a:pt x="123" y="1400"/>
                  </a:cubicBezTo>
                  <a:cubicBezTo>
                    <a:pt x="123" y="1412"/>
                    <a:pt x="123" y="1423"/>
                    <a:pt x="123" y="1434"/>
                  </a:cubicBezTo>
                  <a:cubicBezTo>
                    <a:pt x="135" y="1456"/>
                    <a:pt x="135" y="1490"/>
                    <a:pt x="135" y="1501"/>
                  </a:cubicBezTo>
                  <a:cubicBezTo>
                    <a:pt x="135" y="1512"/>
                    <a:pt x="135" y="1523"/>
                    <a:pt x="135" y="1523"/>
                  </a:cubicBezTo>
                  <a:cubicBezTo>
                    <a:pt x="157" y="1535"/>
                    <a:pt x="179" y="1580"/>
                    <a:pt x="179" y="1613"/>
                  </a:cubicBezTo>
                  <a:cubicBezTo>
                    <a:pt x="179" y="1658"/>
                    <a:pt x="135" y="1669"/>
                    <a:pt x="101" y="1669"/>
                  </a:cubicBezTo>
                  <a:cubicBezTo>
                    <a:pt x="78" y="1680"/>
                    <a:pt x="78" y="1680"/>
                    <a:pt x="78" y="1680"/>
                  </a:cubicBezTo>
                  <a:cubicBezTo>
                    <a:pt x="67" y="1680"/>
                    <a:pt x="67" y="1692"/>
                    <a:pt x="78" y="1703"/>
                  </a:cubicBezTo>
                  <a:cubicBezTo>
                    <a:pt x="78" y="1736"/>
                    <a:pt x="78" y="1781"/>
                    <a:pt x="45" y="1792"/>
                  </a:cubicBezTo>
                  <a:cubicBezTo>
                    <a:pt x="45" y="1804"/>
                    <a:pt x="45" y="1826"/>
                    <a:pt x="45" y="1882"/>
                  </a:cubicBezTo>
                  <a:cubicBezTo>
                    <a:pt x="56" y="1882"/>
                    <a:pt x="56" y="1882"/>
                    <a:pt x="56" y="1882"/>
                  </a:cubicBezTo>
                  <a:cubicBezTo>
                    <a:pt x="67" y="1849"/>
                    <a:pt x="78" y="1804"/>
                    <a:pt x="112" y="1804"/>
                  </a:cubicBezTo>
                  <a:cubicBezTo>
                    <a:pt x="146" y="1804"/>
                    <a:pt x="179" y="1882"/>
                    <a:pt x="190" y="1916"/>
                  </a:cubicBezTo>
                  <a:cubicBezTo>
                    <a:pt x="190" y="1905"/>
                    <a:pt x="190" y="1905"/>
                    <a:pt x="202" y="1894"/>
                  </a:cubicBezTo>
                  <a:cubicBezTo>
                    <a:pt x="213" y="1882"/>
                    <a:pt x="224" y="1860"/>
                    <a:pt x="213" y="1837"/>
                  </a:cubicBezTo>
                  <a:cubicBezTo>
                    <a:pt x="213" y="1815"/>
                    <a:pt x="213" y="1804"/>
                    <a:pt x="213" y="1792"/>
                  </a:cubicBezTo>
                  <a:cubicBezTo>
                    <a:pt x="213" y="1781"/>
                    <a:pt x="213" y="1781"/>
                    <a:pt x="213" y="1770"/>
                  </a:cubicBezTo>
                  <a:cubicBezTo>
                    <a:pt x="179" y="1725"/>
                    <a:pt x="179" y="1703"/>
                    <a:pt x="190" y="1680"/>
                  </a:cubicBezTo>
                  <a:cubicBezTo>
                    <a:pt x="190" y="1669"/>
                    <a:pt x="202" y="1658"/>
                    <a:pt x="235" y="1658"/>
                  </a:cubicBezTo>
                  <a:cubicBezTo>
                    <a:pt x="246" y="1658"/>
                    <a:pt x="246" y="1658"/>
                    <a:pt x="258" y="1658"/>
                  </a:cubicBezTo>
                  <a:cubicBezTo>
                    <a:pt x="381" y="1658"/>
                    <a:pt x="392" y="1669"/>
                    <a:pt x="392" y="1680"/>
                  </a:cubicBezTo>
                  <a:cubicBezTo>
                    <a:pt x="403" y="1692"/>
                    <a:pt x="415" y="1759"/>
                    <a:pt x="392" y="1781"/>
                  </a:cubicBezTo>
                  <a:cubicBezTo>
                    <a:pt x="403" y="1781"/>
                    <a:pt x="403" y="1781"/>
                    <a:pt x="415" y="1781"/>
                  </a:cubicBezTo>
                  <a:cubicBezTo>
                    <a:pt x="448" y="1781"/>
                    <a:pt x="482" y="1792"/>
                    <a:pt x="493" y="1804"/>
                  </a:cubicBezTo>
                  <a:cubicBezTo>
                    <a:pt x="504" y="1815"/>
                    <a:pt x="515" y="1826"/>
                    <a:pt x="515" y="1837"/>
                  </a:cubicBezTo>
                  <a:cubicBezTo>
                    <a:pt x="515" y="1837"/>
                    <a:pt x="515" y="1849"/>
                    <a:pt x="527" y="1849"/>
                  </a:cubicBezTo>
                  <a:cubicBezTo>
                    <a:pt x="538" y="1860"/>
                    <a:pt x="538" y="1860"/>
                    <a:pt x="549" y="1871"/>
                  </a:cubicBezTo>
                  <a:cubicBezTo>
                    <a:pt x="549" y="1894"/>
                    <a:pt x="549" y="1916"/>
                    <a:pt x="527" y="1949"/>
                  </a:cubicBezTo>
                  <a:cubicBezTo>
                    <a:pt x="515" y="1972"/>
                    <a:pt x="504" y="2005"/>
                    <a:pt x="493" y="2028"/>
                  </a:cubicBezTo>
                  <a:cubicBezTo>
                    <a:pt x="482" y="2050"/>
                    <a:pt x="471" y="2084"/>
                    <a:pt x="459" y="2095"/>
                  </a:cubicBezTo>
                  <a:cubicBezTo>
                    <a:pt x="471" y="2095"/>
                    <a:pt x="482" y="2095"/>
                    <a:pt x="504" y="2095"/>
                  </a:cubicBezTo>
                  <a:cubicBezTo>
                    <a:pt x="527" y="2095"/>
                    <a:pt x="549" y="2095"/>
                    <a:pt x="560" y="2095"/>
                  </a:cubicBezTo>
                  <a:cubicBezTo>
                    <a:pt x="571" y="2095"/>
                    <a:pt x="571" y="2095"/>
                    <a:pt x="583" y="2073"/>
                  </a:cubicBezTo>
                  <a:cubicBezTo>
                    <a:pt x="583" y="2061"/>
                    <a:pt x="605" y="2039"/>
                    <a:pt x="628" y="2039"/>
                  </a:cubicBezTo>
                  <a:cubicBezTo>
                    <a:pt x="639" y="2039"/>
                    <a:pt x="639" y="2028"/>
                    <a:pt x="639" y="2028"/>
                  </a:cubicBezTo>
                  <a:cubicBezTo>
                    <a:pt x="639" y="2028"/>
                    <a:pt x="639" y="2028"/>
                    <a:pt x="639" y="2017"/>
                  </a:cubicBezTo>
                  <a:cubicBezTo>
                    <a:pt x="628" y="1994"/>
                    <a:pt x="628" y="1983"/>
                    <a:pt x="639" y="1961"/>
                  </a:cubicBezTo>
                  <a:cubicBezTo>
                    <a:pt x="639" y="1927"/>
                    <a:pt x="672" y="1894"/>
                    <a:pt x="695" y="1894"/>
                  </a:cubicBezTo>
                  <a:cubicBezTo>
                    <a:pt x="695" y="1882"/>
                    <a:pt x="706" y="1882"/>
                    <a:pt x="717" y="1882"/>
                  </a:cubicBezTo>
                  <a:cubicBezTo>
                    <a:pt x="740" y="1882"/>
                    <a:pt x="762" y="1905"/>
                    <a:pt x="784" y="1938"/>
                  </a:cubicBezTo>
                  <a:cubicBezTo>
                    <a:pt x="818" y="1972"/>
                    <a:pt x="829" y="2017"/>
                    <a:pt x="818" y="2050"/>
                  </a:cubicBezTo>
                  <a:cubicBezTo>
                    <a:pt x="818" y="2061"/>
                    <a:pt x="818" y="2061"/>
                    <a:pt x="818" y="2061"/>
                  </a:cubicBezTo>
                  <a:cubicBezTo>
                    <a:pt x="795" y="2084"/>
                    <a:pt x="795" y="2106"/>
                    <a:pt x="807" y="2118"/>
                  </a:cubicBezTo>
                  <a:cubicBezTo>
                    <a:pt x="818" y="2129"/>
                    <a:pt x="840" y="2151"/>
                    <a:pt x="840" y="2185"/>
                  </a:cubicBezTo>
                  <a:cubicBezTo>
                    <a:pt x="829" y="2207"/>
                    <a:pt x="807" y="2218"/>
                    <a:pt x="795" y="2218"/>
                  </a:cubicBezTo>
                  <a:cubicBezTo>
                    <a:pt x="773" y="2230"/>
                    <a:pt x="751" y="2230"/>
                    <a:pt x="740" y="2241"/>
                  </a:cubicBezTo>
                  <a:cubicBezTo>
                    <a:pt x="717" y="2241"/>
                    <a:pt x="695" y="2241"/>
                    <a:pt x="672" y="2263"/>
                  </a:cubicBezTo>
                  <a:cubicBezTo>
                    <a:pt x="639" y="2297"/>
                    <a:pt x="605" y="2330"/>
                    <a:pt x="571" y="2342"/>
                  </a:cubicBezTo>
                  <a:cubicBezTo>
                    <a:pt x="549" y="2353"/>
                    <a:pt x="549" y="2353"/>
                    <a:pt x="538" y="2364"/>
                  </a:cubicBezTo>
                  <a:cubicBezTo>
                    <a:pt x="549" y="2364"/>
                    <a:pt x="560" y="2387"/>
                    <a:pt x="560" y="2398"/>
                  </a:cubicBezTo>
                  <a:cubicBezTo>
                    <a:pt x="571" y="2420"/>
                    <a:pt x="560" y="2454"/>
                    <a:pt x="549" y="2476"/>
                  </a:cubicBezTo>
                  <a:cubicBezTo>
                    <a:pt x="538" y="2498"/>
                    <a:pt x="515" y="2510"/>
                    <a:pt x="504" y="2510"/>
                  </a:cubicBezTo>
                  <a:cubicBezTo>
                    <a:pt x="493" y="2510"/>
                    <a:pt x="482" y="2510"/>
                    <a:pt x="471" y="2521"/>
                  </a:cubicBezTo>
                  <a:cubicBezTo>
                    <a:pt x="459" y="2532"/>
                    <a:pt x="459" y="2554"/>
                    <a:pt x="459" y="2566"/>
                  </a:cubicBezTo>
                  <a:lnTo>
                    <a:pt x="459" y="2566"/>
                  </a:lnTo>
                  <a:cubicBezTo>
                    <a:pt x="471" y="2554"/>
                    <a:pt x="471" y="2554"/>
                    <a:pt x="482" y="2554"/>
                  </a:cubicBezTo>
                  <a:cubicBezTo>
                    <a:pt x="515" y="2554"/>
                    <a:pt x="515" y="2577"/>
                    <a:pt x="527" y="2577"/>
                  </a:cubicBezTo>
                  <a:cubicBezTo>
                    <a:pt x="527" y="2599"/>
                    <a:pt x="527" y="2611"/>
                    <a:pt x="515" y="2633"/>
                  </a:cubicBezTo>
                  <a:cubicBezTo>
                    <a:pt x="493" y="2644"/>
                    <a:pt x="471" y="2655"/>
                    <a:pt x="448" y="2655"/>
                  </a:cubicBezTo>
                  <a:cubicBezTo>
                    <a:pt x="437" y="2655"/>
                    <a:pt x="437" y="2655"/>
                    <a:pt x="426" y="2655"/>
                  </a:cubicBezTo>
                  <a:lnTo>
                    <a:pt x="437" y="2655"/>
                  </a:lnTo>
                  <a:cubicBezTo>
                    <a:pt x="448" y="2678"/>
                    <a:pt x="471" y="2711"/>
                    <a:pt x="471" y="2745"/>
                  </a:cubicBezTo>
                  <a:cubicBezTo>
                    <a:pt x="493" y="2745"/>
                    <a:pt x="504" y="2767"/>
                    <a:pt x="504" y="2790"/>
                  </a:cubicBezTo>
                  <a:lnTo>
                    <a:pt x="504" y="2790"/>
                  </a:lnTo>
                  <a:cubicBezTo>
                    <a:pt x="515" y="2779"/>
                    <a:pt x="538" y="2779"/>
                    <a:pt x="560" y="2779"/>
                  </a:cubicBezTo>
                  <a:close/>
                  <a:moveTo>
                    <a:pt x="314" y="1815"/>
                  </a:moveTo>
                  <a:lnTo>
                    <a:pt x="314" y="1815"/>
                  </a:lnTo>
                  <a:cubicBezTo>
                    <a:pt x="314" y="1826"/>
                    <a:pt x="302" y="1860"/>
                    <a:pt x="314" y="1938"/>
                  </a:cubicBezTo>
                  <a:cubicBezTo>
                    <a:pt x="325" y="1894"/>
                    <a:pt x="347" y="1837"/>
                    <a:pt x="359" y="1815"/>
                  </a:cubicBezTo>
                  <a:cubicBezTo>
                    <a:pt x="359" y="1804"/>
                    <a:pt x="359" y="1804"/>
                    <a:pt x="359" y="1804"/>
                  </a:cubicBezTo>
                  <a:cubicBezTo>
                    <a:pt x="347" y="1804"/>
                    <a:pt x="325" y="1815"/>
                    <a:pt x="314" y="181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B75FDCB-D212-9A4A-9596-83B66F73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913" y="30067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98785498-3E22-3749-BE7C-C55B1494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506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DCDD812C-E1EF-1A48-9B93-464516DE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51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9371CD3D-6654-1041-9281-358C7A8E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AB6A200B-85CB-B741-942F-E7D4C8F9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DFA8E80D-4080-7E4F-914E-BF1826EE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F4ED8C5D-E5FF-CE4D-9A9D-73E94B26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2B72B42C-9115-F64B-AEE2-DD5ED38A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68C2356F-41F0-EC4A-B2D7-FF6FE693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4763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45">
              <a:extLst>
                <a:ext uri="{FF2B5EF4-FFF2-40B4-BE49-F238E27FC236}">
                  <a16:creationId xmlns:a16="http://schemas.microsoft.com/office/drawing/2014/main" id="{6511B0E3-EE5D-5643-9EFD-872532D1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1587" cy="4762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784F1321-E005-5A46-85EB-FC443A18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75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C73E6BF2-FFED-434B-968A-BE517F37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C0316422-C865-5C4E-9072-6A06F959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4762" cy="1587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E6FE8421-9A69-5041-9FCD-89600FBA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75" y="3268663"/>
              <a:ext cx="1588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A45E06A7-4049-5541-8842-43AA4645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8A1E8363-E4E6-5845-A2D2-6BD75196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4763" cy="1587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E4EF77BC-C3EE-9446-89AE-D596FACC1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5CB4A2E-CEF4-CD4A-A694-9C983266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8FE91FC2-DA98-5E40-9D8F-CDE77AA2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1F765215-193F-9845-BA97-12F2AA00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01FF0871-C7C3-FD44-8E21-A559E1A6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3AEB33B5-894E-3743-8481-4FBAB391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DE1A6F5-0774-3046-9F4F-F75E5894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59">
              <a:extLst>
                <a:ext uri="{FF2B5EF4-FFF2-40B4-BE49-F238E27FC236}">
                  <a16:creationId xmlns:a16="http://schemas.microsoft.com/office/drawing/2014/main" id="{27D344B7-5241-2A40-81B6-4DD672D8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60">
              <a:extLst>
                <a:ext uri="{FF2B5EF4-FFF2-40B4-BE49-F238E27FC236}">
                  <a16:creationId xmlns:a16="http://schemas.microsoft.com/office/drawing/2014/main" id="{A9881F1D-943C-2B47-828A-8C3A1205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61">
              <a:extLst>
                <a:ext uri="{FF2B5EF4-FFF2-40B4-BE49-F238E27FC236}">
                  <a16:creationId xmlns:a16="http://schemas.microsoft.com/office/drawing/2014/main" id="{8F1E7597-09D1-554F-899E-12268277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62">
              <a:extLst>
                <a:ext uri="{FF2B5EF4-FFF2-40B4-BE49-F238E27FC236}">
                  <a16:creationId xmlns:a16="http://schemas.microsoft.com/office/drawing/2014/main" id="{DE97F6E4-4D48-364B-9861-52710716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63">
              <a:extLst>
                <a:ext uri="{FF2B5EF4-FFF2-40B4-BE49-F238E27FC236}">
                  <a16:creationId xmlns:a16="http://schemas.microsoft.com/office/drawing/2014/main" id="{B349D55F-A302-F345-BE07-DD858178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0425"/>
              <a:ext cx="1587" cy="4763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64">
              <a:extLst>
                <a:ext uri="{FF2B5EF4-FFF2-40B4-BE49-F238E27FC236}">
                  <a16:creationId xmlns:a16="http://schemas.microsoft.com/office/drawing/2014/main" id="{1BBAF372-A712-414D-AC3E-3C8D490C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65">
              <a:extLst>
                <a:ext uri="{FF2B5EF4-FFF2-40B4-BE49-F238E27FC236}">
                  <a16:creationId xmlns:a16="http://schemas.microsoft.com/office/drawing/2014/main" id="{AE8FF4F4-602E-8A47-BDD8-86450B6FE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4106863"/>
              <a:ext cx="73025" cy="93662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66">
              <a:extLst>
                <a:ext uri="{FF2B5EF4-FFF2-40B4-BE49-F238E27FC236}">
                  <a16:creationId xmlns:a16="http://schemas.microsoft.com/office/drawing/2014/main" id="{3B4C28DA-6BF7-9349-BB84-6DF8D833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090988"/>
              <a:ext cx="85725" cy="112712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67">
              <a:extLst>
                <a:ext uri="{FF2B5EF4-FFF2-40B4-BE49-F238E27FC236}">
                  <a16:creationId xmlns:a16="http://schemas.microsoft.com/office/drawing/2014/main" id="{69F417D0-F853-6746-A27A-D1866458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3860800"/>
              <a:ext cx="33338" cy="41275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68">
              <a:extLst>
                <a:ext uri="{FF2B5EF4-FFF2-40B4-BE49-F238E27FC236}">
                  <a16:creationId xmlns:a16="http://schemas.microsoft.com/office/drawing/2014/main" id="{796ADA24-A9B1-274E-82C9-57E8F994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488" y="3857625"/>
              <a:ext cx="36512" cy="49213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69">
              <a:extLst>
                <a:ext uri="{FF2B5EF4-FFF2-40B4-BE49-F238E27FC236}">
                  <a16:creationId xmlns:a16="http://schemas.microsoft.com/office/drawing/2014/main" id="{4330E41E-FB87-D443-B424-5C5960F6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857625"/>
              <a:ext cx="122237" cy="31750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70">
              <a:extLst>
                <a:ext uri="{FF2B5EF4-FFF2-40B4-BE49-F238E27FC236}">
                  <a16:creationId xmlns:a16="http://schemas.microsoft.com/office/drawing/2014/main" id="{62CC051D-936C-C844-852A-79B07B89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3848100"/>
              <a:ext cx="133350" cy="44450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71">
              <a:extLst>
                <a:ext uri="{FF2B5EF4-FFF2-40B4-BE49-F238E27FC236}">
                  <a16:creationId xmlns:a16="http://schemas.microsoft.com/office/drawing/2014/main" id="{8D9A97FC-4647-BD4F-BC8D-D354D6488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4756150"/>
              <a:ext cx="41275" cy="80963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72">
              <a:extLst>
                <a:ext uri="{FF2B5EF4-FFF2-40B4-BE49-F238E27FC236}">
                  <a16:creationId xmlns:a16="http://schemas.microsoft.com/office/drawing/2014/main" id="{F1AB3846-6065-0C43-A386-8E47B1FC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575" y="4748213"/>
              <a:ext cx="49213" cy="93662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73">
              <a:extLst>
                <a:ext uri="{FF2B5EF4-FFF2-40B4-BE49-F238E27FC236}">
                  <a16:creationId xmlns:a16="http://schemas.microsoft.com/office/drawing/2014/main" id="{FCD98CD0-CDB2-CE43-9D9C-A4DB4538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4656138"/>
              <a:ext cx="80963" cy="52387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74">
              <a:extLst>
                <a:ext uri="{FF2B5EF4-FFF2-40B4-BE49-F238E27FC236}">
                  <a16:creationId xmlns:a16="http://schemas.microsoft.com/office/drawing/2014/main" id="{A466CBD8-CC41-4A44-9AC0-FA918D37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888" y="4656138"/>
              <a:ext cx="93662" cy="57150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75">
              <a:extLst>
                <a:ext uri="{FF2B5EF4-FFF2-40B4-BE49-F238E27FC236}">
                  <a16:creationId xmlns:a16="http://schemas.microsoft.com/office/drawing/2014/main" id="{1941DFAC-63E8-BD4E-B85C-B716123C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19563"/>
              <a:ext cx="25400" cy="23812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76">
              <a:extLst>
                <a:ext uri="{FF2B5EF4-FFF2-40B4-BE49-F238E27FC236}">
                  <a16:creationId xmlns:a16="http://schemas.microsoft.com/office/drawing/2014/main" id="{4BEAF68A-0420-754B-B6E5-568AB3C0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4111625"/>
              <a:ext cx="15875" cy="3651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77">
              <a:extLst>
                <a:ext uri="{FF2B5EF4-FFF2-40B4-BE49-F238E27FC236}">
                  <a16:creationId xmlns:a16="http://schemas.microsoft.com/office/drawing/2014/main" id="{77648A27-B538-B146-84C4-F639D7B7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25" y="4305300"/>
              <a:ext cx="33338" cy="31750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78">
              <a:extLst>
                <a:ext uri="{FF2B5EF4-FFF2-40B4-BE49-F238E27FC236}">
                  <a16:creationId xmlns:a16="http://schemas.microsoft.com/office/drawing/2014/main" id="{1C0C48A8-D99B-9A46-85DB-12D1C778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0" y="4300538"/>
              <a:ext cx="41275" cy="39687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79">
              <a:extLst>
                <a:ext uri="{FF2B5EF4-FFF2-40B4-BE49-F238E27FC236}">
                  <a16:creationId xmlns:a16="http://schemas.microsoft.com/office/drawing/2014/main" id="{D34E06AD-4E3F-134F-98BE-D8171C8AA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4211638"/>
              <a:ext cx="581025" cy="774700"/>
            </a:xfrm>
            <a:custGeom>
              <a:avLst/>
              <a:gdLst>
                <a:gd name="T0" fmla="*/ 369 w 1614"/>
                <a:gd name="T1" fmla="*/ 2084 h 2153"/>
                <a:gd name="T2" fmla="*/ 190 w 1614"/>
                <a:gd name="T3" fmla="*/ 2029 h 2153"/>
                <a:gd name="T4" fmla="*/ 123 w 1614"/>
                <a:gd name="T5" fmla="*/ 1939 h 2153"/>
                <a:gd name="T6" fmla="*/ 11 w 1614"/>
                <a:gd name="T7" fmla="*/ 1793 h 2153"/>
                <a:gd name="T8" fmla="*/ 235 w 1614"/>
                <a:gd name="T9" fmla="*/ 1703 h 2153"/>
                <a:gd name="T10" fmla="*/ 257 w 1614"/>
                <a:gd name="T11" fmla="*/ 1401 h 2153"/>
                <a:gd name="T12" fmla="*/ 246 w 1614"/>
                <a:gd name="T13" fmla="*/ 1065 h 2153"/>
                <a:gd name="T14" fmla="*/ 515 w 1614"/>
                <a:gd name="T15" fmla="*/ 1199 h 2153"/>
                <a:gd name="T16" fmla="*/ 739 w 1614"/>
                <a:gd name="T17" fmla="*/ 1165 h 2153"/>
                <a:gd name="T18" fmla="*/ 952 w 1614"/>
                <a:gd name="T19" fmla="*/ 1098 h 2153"/>
                <a:gd name="T20" fmla="*/ 717 w 1614"/>
                <a:gd name="T21" fmla="*/ 896 h 2153"/>
                <a:gd name="T22" fmla="*/ 538 w 1614"/>
                <a:gd name="T23" fmla="*/ 627 h 2153"/>
                <a:gd name="T24" fmla="*/ 538 w 1614"/>
                <a:gd name="T25" fmla="*/ 392 h 2153"/>
                <a:gd name="T26" fmla="*/ 705 w 1614"/>
                <a:gd name="T27" fmla="*/ 213 h 2153"/>
                <a:gd name="T28" fmla="*/ 974 w 1614"/>
                <a:gd name="T29" fmla="*/ 213 h 2153"/>
                <a:gd name="T30" fmla="*/ 952 w 1614"/>
                <a:gd name="T31" fmla="*/ 358 h 2153"/>
                <a:gd name="T32" fmla="*/ 1019 w 1614"/>
                <a:gd name="T33" fmla="*/ 504 h 2153"/>
                <a:gd name="T34" fmla="*/ 1288 w 1614"/>
                <a:gd name="T35" fmla="*/ 538 h 2153"/>
                <a:gd name="T36" fmla="*/ 1176 w 1614"/>
                <a:gd name="T37" fmla="*/ 840 h 2153"/>
                <a:gd name="T38" fmla="*/ 1266 w 1614"/>
                <a:gd name="T39" fmla="*/ 1053 h 2153"/>
                <a:gd name="T40" fmla="*/ 1389 w 1614"/>
                <a:gd name="T41" fmla="*/ 1177 h 2153"/>
                <a:gd name="T42" fmla="*/ 1221 w 1614"/>
                <a:gd name="T43" fmla="*/ 1311 h 2153"/>
                <a:gd name="T44" fmla="*/ 1266 w 1614"/>
                <a:gd name="T45" fmla="*/ 1547 h 2153"/>
                <a:gd name="T46" fmla="*/ 1501 w 1614"/>
                <a:gd name="T47" fmla="*/ 1625 h 2153"/>
                <a:gd name="T48" fmla="*/ 1557 w 1614"/>
                <a:gd name="T49" fmla="*/ 1827 h 2153"/>
                <a:gd name="T50" fmla="*/ 1277 w 1614"/>
                <a:gd name="T51" fmla="*/ 1927 h 2153"/>
                <a:gd name="T52" fmla="*/ 1042 w 1614"/>
                <a:gd name="T53" fmla="*/ 2006 h 2153"/>
                <a:gd name="T54" fmla="*/ 840 w 1614"/>
                <a:gd name="T55" fmla="*/ 1950 h 2153"/>
                <a:gd name="T56" fmla="*/ 907 w 1614"/>
                <a:gd name="T57" fmla="*/ 2062 h 2153"/>
                <a:gd name="T58" fmla="*/ 560 w 1614"/>
                <a:gd name="T59" fmla="*/ 2152 h 2153"/>
                <a:gd name="T60" fmla="*/ 571 w 1614"/>
                <a:gd name="T61" fmla="*/ 2107 h 2153"/>
                <a:gd name="T62" fmla="*/ 851 w 1614"/>
                <a:gd name="T63" fmla="*/ 2006 h 2153"/>
                <a:gd name="T64" fmla="*/ 986 w 1614"/>
                <a:gd name="T65" fmla="*/ 1860 h 2153"/>
                <a:gd name="T66" fmla="*/ 1266 w 1614"/>
                <a:gd name="T67" fmla="*/ 1883 h 2153"/>
                <a:gd name="T68" fmla="*/ 1512 w 1614"/>
                <a:gd name="T69" fmla="*/ 1838 h 2153"/>
                <a:gd name="T70" fmla="*/ 1434 w 1614"/>
                <a:gd name="T71" fmla="*/ 1647 h 2153"/>
                <a:gd name="T72" fmla="*/ 1255 w 1614"/>
                <a:gd name="T73" fmla="*/ 1591 h 2153"/>
                <a:gd name="T74" fmla="*/ 1221 w 1614"/>
                <a:gd name="T75" fmla="*/ 1255 h 2153"/>
                <a:gd name="T76" fmla="*/ 1367 w 1614"/>
                <a:gd name="T77" fmla="*/ 1098 h 2153"/>
                <a:gd name="T78" fmla="*/ 1187 w 1614"/>
                <a:gd name="T79" fmla="*/ 1053 h 2153"/>
                <a:gd name="T80" fmla="*/ 1131 w 1614"/>
                <a:gd name="T81" fmla="*/ 807 h 2153"/>
                <a:gd name="T82" fmla="*/ 1232 w 1614"/>
                <a:gd name="T83" fmla="*/ 527 h 2153"/>
                <a:gd name="T84" fmla="*/ 963 w 1614"/>
                <a:gd name="T85" fmla="*/ 538 h 2153"/>
                <a:gd name="T86" fmla="*/ 952 w 1614"/>
                <a:gd name="T87" fmla="*/ 314 h 2153"/>
                <a:gd name="T88" fmla="*/ 862 w 1614"/>
                <a:gd name="T89" fmla="*/ 56 h 2153"/>
                <a:gd name="T90" fmla="*/ 627 w 1614"/>
                <a:gd name="T91" fmla="*/ 370 h 2153"/>
                <a:gd name="T92" fmla="*/ 582 w 1614"/>
                <a:gd name="T93" fmla="*/ 829 h 2153"/>
                <a:gd name="T94" fmla="*/ 806 w 1614"/>
                <a:gd name="T95" fmla="*/ 941 h 2153"/>
                <a:gd name="T96" fmla="*/ 952 w 1614"/>
                <a:gd name="T97" fmla="*/ 1143 h 2153"/>
                <a:gd name="T98" fmla="*/ 717 w 1614"/>
                <a:gd name="T99" fmla="*/ 1199 h 2153"/>
                <a:gd name="T100" fmla="*/ 459 w 1614"/>
                <a:gd name="T101" fmla="*/ 1210 h 2153"/>
                <a:gd name="T102" fmla="*/ 280 w 1614"/>
                <a:gd name="T103" fmla="*/ 1109 h 2153"/>
                <a:gd name="T104" fmla="*/ 246 w 1614"/>
                <a:gd name="T105" fmla="*/ 1524 h 2153"/>
                <a:gd name="T106" fmla="*/ 212 w 1614"/>
                <a:gd name="T107" fmla="*/ 1737 h 2153"/>
                <a:gd name="T108" fmla="*/ 56 w 1614"/>
                <a:gd name="T109" fmla="*/ 1827 h 2153"/>
                <a:gd name="T110" fmla="*/ 167 w 1614"/>
                <a:gd name="T111" fmla="*/ 1972 h 2153"/>
                <a:gd name="T112" fmla="*/ 280 w 1614"/>
                <a:gd name="T113" fmla="*/ 2062 h 2153"/>
                <a:gd name="T114" fmla="*/ 414 w 1614"/>
                <a:gd name="T115" fmla="*/ 2029 h 2153"/>
                <a:gd name="T116" fmla="*/ 504 w 1614"/>
                <a:gd name="T117" fmla="*/ 448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4" h="2153">
                  <a:moveTo>
                    <a:pt x="448" y="2152"/>
                  </a:moveTo>
                  <a:lnTo>
                    <a:pt x="448" y="2152"/>
                  </a:lnTo>
                  <a:cubicBezTo>
                    <a:pt x="436" y="2140"/>
                    <a:pt x="436" y="2140"/>
                    <a:pt x="436" y="2140"/>
                  </a:cubicBezTo>
                  <a:cubicBezTo>
                    <a:pt x="425" y="2129"/>
                    <a:pt x="425" y="2107"/>
                    <a:pt x="414" y="2096"/>
                  </a:cubicBezTo>
                  <a:cubicBezTo>
                    <a:pt x="414" y="2084"/>
                    <a:pt x="414" y="2073"/>
                    <a:pt x="414" y="2073"/>
                  </a:cubicBezTo>
                  <a:lnTo>
                    <a:pt x="403" y="2073"/>
                  </a:lnTo>
                  <a:cubicBezTo>
                    <a:pt x="392" y="2073"/>
                    <a:pt x="380" y="2084"/>
                    <a:pt x="369" y="2084"/>
                  </a:cubicBezTo>
                  <a:lnTo>
                    <a:pt x="369" y="2084"/>
                  </a:lnTo>
                  <a:lnTo>
                    <a:pt x="358" y="2084"/>
                  </a:lnTo>
                  <a:cubicBezTo>
                    <a:pt x="347" y="2096"/>
                    <a:pt x="336" y="2107"/>
                    <a:pt x="313" y="2107"/>
                  </a:cubicBezTo>
                  <a:cubicBezTo>
                    <a:pt x="313" y="2118"/>
                    <a:pt x="302" y="2118"/>
                    <a:pt x="291" y="2118"/>
                  </a:cubicBezTo>
                  <a:cubicBezTo>
                    <a:pt x="280" y="2118"/>
                    <a:pt x="257" y="2107"/>
                    <a:pt x="257" y="2096"/>
                  </a:cubicBezTo>
                  <a:cubicBezTo>
                    <a:pt x="246" y="2096"/>
                    <a:pt x="246" y="2096"/>
                    <a:pt x="246" y="2096"/>
                  </a:cubicBezTo>
                  <a:cubicBezTo>
                    <a:pt x="212" y="2096"/>
                    <a:pt x="201" y="2051"/>
                    <a:pt x="190" y="2029"/>
                  </a:cubicBezTo>
                  <a:lnTo>
                    <a:pt x="190" y="2029"/>
                  </a:lnTo>
                  <a:lnTo>
                    <a:pt x="179" y="2029"/>
                  </a:lnTo>
                  <a:cubicBezTo>
                    <a:pt x="167" y="2029"/>
                    <a:pt x="167" y="2029"/>
                    <a:pt x="156" y="2029"/>
                  </a:cubicBezTo>
                  <a:lnTo>
                    <a:pt x="156" y="2029"/>
                  </a:lnTo>
                  <a:cubicBezTo>
                    <a:pt x="145" y="2029"/>
                    <a:pt x="134" y="2017"/>
                    <a:pt x="134" y="2017"/>
                  </a:cubicBezTo>
                  <a:cubicBezTo>
                    <a:pt x="123" y="2006"/>
                    <a:pt x="123" y="1995"/>
                    <a:pt x="123" y="1972"/>
                  </a:cubicBezTo>
                  <a:cubicBezTo>
                    <a:pt x="123" y="1961"/>
                    <a:pt x="123" y="1950"/>
                    <a:pt x="123" y="1939"/>
                  </a:cubicBezTo>
                  <a:cubicBezTo>
                    <a:pt x="123" y="1939"/>
                    <a:pt x="89" y="1927"/>
                    <a:pt x="78" y="1916"/>
                  </a:cubicBezTo>
                  <a:cubicBezTo>
                    <a:pt x="67" y="1916"/>
                    <a:pt x="67" y="1916"/>
                    <a:pt x="56" y="1905"/>
                  </a:cubicBezTo>
                  <a:lnTo>
                    <a:pt x="44" y="1905"/>
                  </a:lnTo>
                  <a:cubicBezTo>
                    <a:pt x="22" y="1894"/>
                    <a:pt x="11" y="1883"/>
                    <a:pt x="11" y="1849"/>
                  </a:cubicBezTo>
                  <a:cubicBezTo>
                    <a:pt x="11" y="1838"/>
                    <a:pt x="11" y="1827"/>
                    <a:pt x="11" y="1815"/>
                  </a:cubicBezTo>
                  <a:cubicBezTo>
                    <a:pt x="0" y="1804"/>
                    <a:pt x="0" y="1804"/>
                    <a:pt x="0" y="1804"/>
                  </a:cubicBezTo>
                  <a:cubicBezTo>
                    <a:pt x="11" y="1793"/>
                    <a:pt x="11" y="1793"/>
                    <a:pt x="11" y="1793"/>
                  </a:cubicBezTo>
                  <a:cubicBezTo>
                    <a:pt x="22" y="1793"/>
                    <a:pt x="22" y="1782"/>
                    <a:pt x="22" y="1782"/>
                  </a:cubicBezTo>
                  <a:cubicBezTo>
                    <a:pt x="33" y="1748"/>
                    <a:pt x="67" y="1748"/>
                    <a:pt x="89" y="1737"/>
                  </a:cubicBezTo>
                  <a:lnTo>
                    <a:pt x="111" y="1726"/>
                  </a:lnTo>
                  <a:cubicBezTo>
                    <a:pt x="111" y="1726"/>
                    <a:pt x="111" y="1726"/>
                    <a:pt x="111" y="1715"/>
                  </a:cubicBezTo>
                  <a:cubicBezTo>
                    <a:pt x="123" y="1703"/>
                    <a:pt x="134" y="1670"/>
                    <a:pt x="167" y="1670"/>
                  </a:cubicBezTo>
                  <a:lnTo>
                    <a:pt x="179" y="1670"/>
                  </a:lnTo>
                  <a:cubicBezTo>
                    <a:pt x="190" y="1681"/>
                    <a:pt x="212" y="1692"/>
                    <a:pt x="235" y="1703"/>
                  </a:cubicBezTo>
                  <a:cubicBezTo>
                    <a:pt x="246" y="1703"/>
                    <a:pt x="246" y="1703"/>
                    <a:pt x="257" y="1715"/>
                  </a:cubicBezTo>
                  <a:cubicBezTo>
                    <a:pt x="257" y="1692"/>
                    <a:pt x="246" y="1670"/>
                    <a:pt x="246" y="1670"/>
                  </a:cubicBezTo>
                  <a:cubicBezTo>
                    <a:pt x="224" y="1647"/>
                    <a:pt x="224" y="1636"/>
                    <a:pt x="224" y="1625"/>
                  </a:cubicBezTo>
                  <a:cubicBezTo>
                    <a:pt x="224" y="1602"/>
                    <a:pt x="224" y="1602"/>
                    <a:pt x="224" y="1602"/>
                  </a:cubicBezTo>
                  <a:cubicBezTo>
                    <a:pt x="201" y="1591"/>
                    <a:pt x="201" y="1569"/>
                    <a:pt x="201" y="1535"/>
                  </a:cubicBezTo>
                  <a:cubicBezTo>
                    <a:pt x="201" y="1502"/>
                    <a:pt x="212" y="1457"/>
                    <a:pt x="235" y="1434"/>
                  </a:cubicBezTo>
                  <a:cubicBezTo>
                    <a:pt x="257" y="1423"/>
                    <a:pt x="257" y="1412"/>
                    <a:pt x="257" y="1401"/>
                  </a:cubicBezTo>
                  <a:cubicBezTo>
                    <a:pt x="269" y="1356"/>
                    <a:pt x="280" y="1311"/>
                    <a:pt x="269" y="1300"/>
                  </a:cubicBezTo>
                  <a:lnTo>
                    <a:pt x="257" y="1289"/>
                  </a:lnTo>
                  <a:cubicBezTo>
                    <a:pt x="246" y="1266"/>
                    <a:pt x="257" y="1210"/>
                    <a:pt x="269" y="1188"/>
                  </a:cubicBezTo>
                  <a:cubicBezTo>
                    <a:pt x="280" y="1165"/>
                    <a:pt x="280" y="1154"/>
                    <a:pt x="269" y="1154"/>
                  </a:cubicBezTo>
                  <a:cubicBezTo>
                    <a:pt x="269" y="1143"/>
                    <a:pt x="269" y="1143"/>
                    <a:pt x="269" y="1143"/>
                  </a:cubicBezTo>
                  <a:cubicBezTo>
                    <a:pt x="257" y="1143"/>
                    <a:pt x="246" y="1143"/>
                    <a:pt x="246" y="1132"/>
                  </a:cubicBezTo>
                  <a:cubicBezTo>
                    <a:pt x="235" y="1121"/>
                    <a:pt x="235" y="1087"/>
                    <a:pt x="246" y="1065"/>
                  </a:cubicBezTo>
                  <a:cubicBezTo>
                    <a:pt x="246" y="1053"/>
                    <a:pt x="246" y="1031"/>
                    <a:pt x="246" y="1031"/>
                  </a:cubicBezTo>
                  <a:cubicBezTo>
                    <a:pt x="246" y="998"/>
                    <a:pt x="269" y="986"/>
                    <a:pt x="291" y="986"/>
                  </a:cubicBezTo>
                  <a:cubicBezTo>
                    <a:pt x="313" y="986"/>
                    <a:pt x="336" y="998"/>
                    <a:pt x="369" y="1009"/>
                  </a:cubicBezTo>
                  <a:cubicBezTo>
                    <a:pt x="403" y="1031"/>
                    <a:pt x="425" y="1076"/>
                    <a:pt x="436" y="1109"/>
                  </a:cubicBezTo>
                  <a:cubicBezTo>
                    <a:pt x="436" y="1121"/>
                    <a:pt x="448" y="1132"/>
                    <a:pt x="448" y="1132"/>
                  </a:cubicBezTo>
                  <a:cubicBezTo>
                    <a:pt x="459" y="1154"/>
                    <a:pt x="470" y="1165"/>
                    <a:pt x="481" y="1177"/>
                  </a:cubicBezTo>
                  <a:cubicBezTo>
                    <a:pt x="493" y="1177"/>
                    <a:pt x="504" y="1188"/>
                    <a:pt x="515" y="1199"/>
                  </a:cubicBezTo>
                  <a:cubicBezTo>
                    <a:pt x="526" y="1210"/>
                    <a:pt x="538" y="1222"/>
                    <a:pt x="549" y="1222"/>
                  </a:cubicBezTo>
                  <a:cubicBezTo>
                    <a:pt x="560" y="1233"/>
                    <a:pt x="571" y="1233"/>
                    <a:pt x="582" y="1255"/>
                  </a:cubicBezTo>
                  <a:lnTo>
                    <a:pt x="593" y="1255"/>
                  </a:lnTo>
                  <a:cubicBezTo>
                    <a:pt x="593" y="1255"/>
                    <a:pt x="605" y="1255"/>
                    <a:pt x="627" y="1233"/>
                  </a:cubicBezTo>
                  <a:lnTo>
                    <a:pt x="638" y="1222"/>
                  </a:lnTo>
                  <a:cubicBezTo>
                    <a:pt x="672" y="1177"/>
                    <a:pt x="694" y="1154"/>
                    <a:pt x="717" y="1154"/>
                  </a:cubicBezTo>
                  <a:cubicBezTo>
                    <a:pt x="728" y="1154"/>
                    <a:pt x="739" y="1165"/>
                    <a:pt x="739" y="1165"/>
                  </a:cubicBezTo>
                  <a:cubicBezTo>
                    <a:pt x="750" y="1177"/>
                    <a:pt x="762" y="1188"/>
                    <a:pt x="773" y="1177"/>
                  </a:cubicBezTo>
                  <a:cubicBezTo>
                    <a:pt x="773" y="1177"/>
                    <a:pt x="784" y="1177"/>
                    <a:pt x="795" y="1165"/>
                  </a:cubicBezTo>
                  <a:cubicBezTo>
                    <a:pt x="806" y="1154"/>
                    <a:pt x="806" y="1143"/>
                    <a:pt x="806" y="1132"/>
                  </a:cubicBezTo>
                  <a:cubicBezTo>
                    <a:pt x="806" y="1121"/>
                    <a:pt x="806" y="1109"/>
                    <a:pt x="806" y="1098"/>
                  </a:cubicBezTo>
                  <a:cubicBezTo>
                    <a:pt x="818" y="1087"/>
                    <a:pt x="840" y="1087"/>
                    <a:pt x="851" y="1087"/>
                  </a:cubicBezTo>
                  <a:cubicBezTo>
                    <a:pt x="862" y="1087"/>
                    <a:pt x="885" y="1087"/>
                    <a:pt x="896" y="1087"/>
                  </a:cubicBezTo>
                  <a:cubicBezTo>
                    <a:pt x="918" y="1087"/>
                    <a:pt x="930" y="1098"/>
                    <a:pt x="952" y="1098"/>
                  </a:cubicBezTo>
                  <a:cubicBezTo>
                    <a:pt x="952" y="1098"/>
                    <a:pt x="952" y="1098"/>
                    <a:pt x="963" y="1098"/>
                  </a:cubicBezTo>
                  <a:cubicBezTo>
                    <a:pt x="952" y="1087"/>
                    <a:pt x="952" y="1087"/>
                    <a:pt x="941" y="1087"/>
                  </a:cubicBezTo>
                  <a:cubicBezTo>
                    <a:pt x="885" y="1076"/>
                    <a:pt x="851" y="1053"/>
                    <a:pt x="851" y="1020"/>
                  </a:cubicBezTo>
                  <a:cubicBezTo>
                    <a:pt x="851" y="1009"/>
                    <a:pt x="840" y="998"/>
                    <a:pt x="818" y="998"/>
                  </a:cubicBezTo>
                  <a:cubicBezTo>
                    <a:pt x="784" y="998"/>
                    <a:pt x="773" y="975"/>
                    <a:pt x="762" y="953"/>
                  </a:cubicBezTo>
                  <a:lnTo>
                    <a:pt x="762" y="941"/>
                  </a:lnTo>
                  <a:cubicBezTo>
                    <a:pt x="717" y="941"/>
                    <a:pt x="717" y="908"/>
                    <a:pt x="717" y="896"/>
                  </a:cubicBezTo>
                  <a:lnTo>
                    <a:pt x="717" y="885"/>
                  </a:lnTo>
                  <a:cubicBezTo>
                    <a:pt x="705" y="874"/>
                    <a:pt x="661" y="863"/>
                    <a:pt x="649" y="863"/>
                  </a:cubicBezTo>
                  <a:cubicBezTo>
                    <a:pt x="638" y="874"/>
                    <a:pt x="616" y="874"/>
                    <a:pt x="605" y="874"/>
                  </a:cubicBezTo>
                  <a:cubicBezTo>
                    <a:pt x="582" y="874"/>
                    <a:pt x="560" y="874"/>
                    <a:pt x="549" y="852"/>
                  </a:cubicBezTo>
                  <a:cubicBezTo>
                    <a:pt x="538" y="852"/>
                    <a:pt x="538" y="840"/>
                    <a:pt x="526" y="829"/>
                  </a:cubicBezTo>
                  <a:cubicBezTo>
                    <a:pt x="526" y="796"/>
                    <a:pt x="504" y="762"/>
                    <a:pt x="493" y="751"/>
                  </a:cubicBezTo>
                  <a:cubicBezTo>
                    <a:pt x="459" y="717"/>
                    <a:pt x="504" y="672"/>
                    <a:pt x="538" y="627"/>
                  </a:cubicBezTo>
                  <a:cubicBezTo>
                    <a:pt x="549" y="627"/>
                    <a:pt x="560" y="616"/>
                    <a:pt x="560" y="605"/>
                  </a:cubicBezTo>
                  <a:cubicBezTo>
                    <a:pt x="593" y="571"/>
                    <a:pt x="605" y="527"/>
                    <a:pt x="605" y="516"/>
                  </a:cubicBezTo>
                  <a:cubicBezTo>
                    <a:pt x="593" y="504"/>
                    <a:pt x="571" y="482"/>
                    <a:pt x="560" y="482"/>
                  </a:cubicBezTo>
                  <a:cubicBezTo>
                    <a:pt x="549" y="482"/>
                    <a:pt x="526" y="493"/>
                    <a:pt x="504" y="493"/>
                  </a:cubicBezTo>
                  <a:cubicBezTo>
                    <a:pt x="481" y="493"/>
                    <a:pt x="459" y="471"/>
                    <a:pt x="459" y="460"/>
                  </a:cubicBezTo>
                  <a:cubicBezTo>
                    <a:pt x="459" y="448"/>
                    <a:pt x="459" y="437"/>
                    <a:pt x="459" y="426"/>
                  </a:cubicBezTo>
                  <a:cubicBezTo>
                    <a:pt x="481" y="403"/>
                    <a:pt x="504" y="392"/>
                    <a:pt x="538" y="392"/>
                  </a:cubicBezTo>
                  <a:cubicBezTo>
                    <a:pt x="538" y="392"/>
                    <a:pt x="549" y="392"/>
                    <a:pt x="560" y="392"/>
                  </a:cubicBezTo>
                  <a:cubicBezTo>
                    <a:pt x="560" y="392"/>
                    <a:pt x="560" y="392"/>
                    <a:pt x="571" y="392"/>
                  </a:cubicBezTo>
                  <a:cubicBezTo>
                    <a:pt x="571" y="392"/>
                    <a:pt x="582" y="392"/>
                    <a:pt x="593" y="358"/>
                  </a:cubicBezTo>
                  <a:cubicBezTo>
                    <a:pt x="605" y="325"/>
                    <a:pt x="616" y="280"/>
                    <a:pt x="661" y="269"/>
                  </a:cubicBezTo>
                  <a:cubicBezTo>
                    <a:pt x="661" y="269"/>
                    <a:pt x="672" y="258"/>
                    <a:pt x="672" y="235"/>
                  </a:cubicBezTo>
                  <a:cubicBezTo>
                    <a:pt x="683" y="202"/>
                    <a:pt x="683" y="202"/>
                    <a:pt x="683" y="202"/>
                  </a:cubicBezTo>
                  <a:cubicBezTo>
                    <a:pt x="705" y="213"/>
                    <a:pt x="705" y="213"/>
                    <a:pt x="705" y="213"/>
                  </a:cubicBezTo>
                  <a:lnTo>
                    <a:pt x="717" y="213"/>
                  </a:lnTo>
                  <a:cubicBezTo>
                    <a:pt x="717" y="213"/>
                    <a:pt x="739" y="179"/>
                    <a:pt x="728" y="157"/>
                  </a:cubicBezTo>
                  <a:cubicBezTo>
                    <a:pt x="717" y="112"/>
                    <a:pt x="750" y="34"/>
                    <a:pt x="773" y="11"/>
                  </a:cubicBezTo>
                  <a:cubicBezTo>
                    <a:pt x="784" y="0"/>
                    <a:pt x="806" y="0"/>
                    <a:pt x="818" y="0"/>
                  </a:cubicBezTo>
                  <a:cubicBezTo>
                    <a:pt x="851" y="0"/>
                    <a:pt x="885" y="11"/>
                    <a:pt x="896" y="45"/>
                  </a:cubicBezTo>
                  <a:cubicBezTo>
                    <a:pt x="907" y="78"/>
                    <a:pt x="896" y="146"/>
                    <a:pt x="885" y="191"/>
                  </a:cubicBezTo>
                  <a:cubicBezTo>
                    <a:pt x="896" y="202"/>
                    <a:pt x="941" y="213"/>
                    <a:pt x="974" y="213"/>
                  </a:cubicBezTo>
                  <a:cubicBezTo>
                    <a:pt x="986" y="213"/>
                    <a:pt x="986" y="213"/>
                    <a:pt x="986" y="213"/>
                  </a:cubicBezTo>
                  <a:lnTo>
                    <a:pt x="986" y="213"/>
                  </a:lnTo>
                  <a:cubicBezTo>
                    <a:pt x="1008" y="213"/>
                    <a:pt x="1019" y="224"/>
                    <a:pt x="1031" y="224"/>
                  </a:cubicBezTo>
                  <a:cubicBezTo>
                    <a:pt x="1042" y="247"/>
                    <a:pt x="1031" y="269"/>
                    <a:pt x="1008" y="303"/>
                  </a:cubicBezTo>
                  <a:cubicBezTo>
                    <a:pt x="997" y="314"/>
                    <a:pt x="997" y="325"/>
                    <a:pt x="986" y="336"/>
                  </a:cubicBezTo>
                  <a:cubicBezTo>
                    <a:pt x="986" y="347"/>
                    <a:pt x="974" y="358"/>
                    <a:pt x="952" y="358"/>
                  </a:cubicBezTo>
                  <a:lnTo>
                    <a:pt x="952" y="358"/>
                  </a:lnTo>
                  <a:cubicBezTo>
                    <a:pt x="941" y="358"/>
                    <a:pt x="930" y="347"/>
                    <a:pt x="907" y="347"/>
                  </a:cubicBezTo>
                  <a:cubicBezTo>
                    <a:pt x="907" y="336"/>
                    <a:pt x="896" y="325"/>
                    <a:pt x="885" y="325"/>
                  </a:cubicBezTo>
                  <a:cubicBezTo>
                    <a:pt x="885" y="347"/>
                    <a:pt x="907" y="426"/>
                    <a:pt x="918" y="448"/>
                  </a:cubicBezTo>
                  <a:cubicBezTo>
                    <a:pt x="918" y="471"/>
                    <a:pt x="941" y="482"/>
                    <a:pt x="963" y="493"/>
                  </a:cubicBezTo>
                  <a:cubicBezTo>
                    <a:pt x="974" y="493"/>
                    <a:pt x="986" y="504"/>
                    <a:pt x="997" y="504"/>
                  </a:cubicBezTo>
                  <a:cubicBezTo>
                    <a:pt x="997" y="516"/>
                    <a:pt x="1008" y="516"/>
                    <a:pt x="1008" y="516"/>
                  </a:cubicBezTo>
                  <a:cubicBezTo>
                    <a:pt x="1019" y="516"/>
                    <a:pt x="1019" y="504"/>
                    <a:pt x="1019" y="504"/>
                  </a:cubicBezTo>
                  <a:cubicBezTo>
                    <a:pt x="1031" y="471"/>
                    <a:pt x="1042" y="448"/>
                    <a:pt x="1064" y="426"/>
                  </a:cubicBezTo>
                  <a:cubicBezTo>
                    <a:pt x="1075" y="426"/>
                    <a:pt x="1087" y="426"/>
                    <a:pt x="1087" y="426"/>
                  </a:cubicBezTo>
                  <a:cubicBezTo>
                    <a:pt x="1109" y="426"/>
                    <a:pt x="1120" y="437"/>
                    <a:pt x="1131" y="448"/>
                  </a:cubicBezTo>
                  <a:cubicBezTo>
                    <a:pt x="1143" y="448"/>
                    <a:pt x="1143" y="460"/>
                    <a:pt x="1154" y="460"/>
                  </a:cubicBezTo>
                  <a:cubicBezTo>
                    <a:pt x="1165" y="460"/>
                    <a:pt x="1176" y="471"/>
                    <a:pt x="1187" y="471"/>
                  </a:cubicBezTo>
                  <a:cubicBezTo>
                    <a:pt x="1210" y="471"/>
                    <a:pt x="1232" y="471"/>
                    <a:pt x="1255" y="482"/>
                  </a:cubicBezTo>
                  <a:cubicBezTo>
                    <a:pt x="1288" y="504"/>
                    <a:pt x="1288" y="527"/>
                    <a:pt x="1288" y="538"/>
                  </a:cubicBezTo>
                  <a:cubicBezTo>
                    <a:pt x="1288" y="560"/>
                    <a:pt x="1277" y="571"/>
                    <a:pt x="1255" y="583"/>
                  </a:cubicBezTo>
                  <a:cubicBezTo>
                    <a:pt x="1243" y="583"/>
                    <a:pt x="1243" y="583"/>
                    <a:pt x="1243" y="605"/>
                  </a:cubicBezTo>
                  <a:lnTo>
                    <a:pt x="1243" y="616"/>
                  </a:lnTo>
                  <a:cubicBezTo>
                    <a:pt x="1243" y="639"/>
                    <a:pt x="1221" y="650"/>
                    <a:pt x="1210" y="672"/>
                  </a:cubicBezTo>
                  <a:cubicBezTo>
                    <a:pt x="1198" y="684"/>
                    <a:pt x="1187" y="706"/>
                    <a:pt x="1187" y="717"/>
                  </a:cubicBezTo>
                  <a:cubicBezTo>
                    <a:pt x="1176" y="740"/>
                    <a:pt x="1176" y="773"/>
                    <a:pt x="1176" y="796"/>
                  </a:cubicBezTo>
                  <a:cubicBezTo>
                    <a:pt x="1176" y="818"/>
                    <a:pt x="1176" y="829"/>
                    <a:pt x="1176" y="840"/>
                  </a:cubicBezTo>
                  <a:cubicBezTo>
                    <a:pt x="1176" y="885"/>
                    <a:pt x="1143" y="885"/>
                    <a:pt x="1131" y="885"/>
                  </a:cubicBezTo>
                  <a:cubicBezTo>
                    <a:pt x="1131" y="885"/>
                    <a:pt x="1131" y="885"/>
                    <a:pt x="1120" y="885"/>
                  </a:cubicBezTo>
                  <a:cubicBezTo>
                    <a:pt x="1120" y="908"/>
                    <a:pt x="1120" y="941"/>
                    <a:pt x="1143" y="964"/>
                  </a:cubicBezTo>
                  <a:cubicBezTo>
                    <a:pt x="1165" y="975"/>
                    <a:pt x="1165" y="986"/>
                    <a:pt x="1176" y="998"/>
                  </a:cubicBezTo>
                  <a:cubicBezTo>
                    <a:pt x="1176" y="1009"/>
                    <a:pt x="1187" y="1009"/>
                    <a:pt x="1187" y="1009"/>
                  </a:cubicBezTo>
                  <a:cubicBezTo>
                    <a:pt x="1198" y="1009"/>
                    <a:pt x="1198" y="1009"/>
                    <a:pt x="1198" y="1009"/>
                  </a:cubicBezTo>
                  <a:cubicBezTo>
                    <a:pt x="1232" y="1009"/>
                    <a:pt x="1255" y="1020"/>
                    <a:pt x="1266" y="1053"/>
                  </a:cubicBezTo>
                  <a:cubicBezTo>
                    <a:pt x="1266" y="1065"/>
                    <a:pt x="1277" y="1065"/>
                    <a:pt x="1300" y="1065"/>
                  </a:cubicBezTo>
                  <a:cubicBezTo>
                    <a:pt x="1311" y="1065"/>
                    <a:pt x="1322" y="1065"/>
                    <a:pt x="1333" y="1053"/>
                  </a:cubicBezTo>
                  <a:cubicBezTo>
                    <a:pt x="1344" y="1042"/>
                    <a:pt x="1356" y="1042"/>
                    <a:pt x="1367" y="1042"/>
                  </a:cubicBezTo>
                  <a:cubicBezTo>
                    <a:pt x="1389" y="1042"/>
                    <a:pt x="1400" y="1065"/>
                    <a:pt x="1400" y="1087"/>
                  </a:cubicBezTo>
                  <a:cubicBezTo>
                    <a:pt x="1411" y="1087"/>
                    <a:pt x="1411" y="1087"/>
                    <a:pt x="1411" y="1098"/>
                  </a:cubicBezTo>
                  <a:cubicBezTo>
                    <a:pt x="1411" y="1121"/>
                    <a:pt x="1423" y="1154"/>
                    <a:pt x="1389" y="1177"/>
                  </a:cubicBezTo>
                  <a:lnTo>
                    <a:pt x="1389" y="1177"/>
                  </a:lnTo>
                  <a:lnTo>
                    <a:pt x="1389" y="1177"/>
                  </a:lnTo>
                  <a:cubicBezTo>
                    <a:pt x="1389" y="1188"/>
                    <a:pt x="1389" y="1199"/>
                    <a:pt x="1389" y="1210"/>
                  </a:cubicBezTo>
                  <a:cubicBezTo>
                    <a:pt x="1378" y="1233"/>
                    <a:pt x="1367" y="1233"/>
                    <a:pt x="1356" y="1233"/>
                  </a:cubicBezTo>
                  <a:cubicBezTo>
                    <a:pt x="1333" y="1233"/>
                    <a:pt x="1311" y="1222"/>
                    <a:pt x="1300" y="1210"/>
                  </a:cubicBezTo>
                  <a:cubicBezTo>
                    <a:pt x="1300" y="1210"/>
                    <a:pt x="1288" y="1222"/>
                    <a:pt x="1288" y="1233"/>
                  </a:cubicBezTo>
                  <a:cubicBezTo>
                    <a:pt x="1277" y="1255"/>
                    <a:pt x="1266" y="1289"/>
                    <a:pt x="1232" y="1300"/>
                  </a:cubicBezTo>
                  <a:cubicBezTo>
                    <a:pt x="1221" y="1300"/>
                    <a:pt x="1221" y="1311"/>
                    <a:pt x="1221" y="1311"/>
                  </a:cubicBezTo>
                  <a:cubicBezTo>
                    <a:pt x="1221" y="1322"/>
                    <a:pt x="1221" y="1322"/>
                    <a:pt x="1232" y="1334"/>
                  </a:cubicBezTo>
                  <a:cubicBezTo>
                    <a:pt x="1243" y="1345"/>
                    <a:pt x="1255" y="1367"/>
                    <a:pt x="1243" y="1378"/>
                  </a:cubicBezTo>
                  <a:cubicBezTo>
                    <a:pt x="1243" y="1389"/>
                    <a:pt x="1243" y="1401"/>
                    <a:pt x="1221" y="1412"/>
                  </a:cubicBezTo>
                  <a:lnTo>
                    <a:pt x="1221" y="1412"/>
                  </a:lnTo>
                  <a:cubicBezTo>
                    <a:pt x="1221" y="1423"/>
                    <a:pt x="1221" y="1446"/>
                    <a:pt x="1210" y="1457"/>
                  </a:cubicBezTo>
                  <a:cubicBezTo>
                    <a:pt x="1198" y="1468"/>
                    <a:pt x="1198" y="1479"/>
                    <a:pt x="1210" y="1513"/>
                  </a:cubicBezTo>
                  <a:cubicBezTo>
                    <a:pt x="1232" y="1547"/>
                    <a:pt x="1243" y="1558"/>
                    <a:pt x="1266" y="1547"/>
                  </a:cubicBezTo>
                  <a:cubicBezTo>
                    <a:pt x="1277" y="1547"/>
                    <a:pt x="1277" y="1547"/>
                    <a:pt x="1277" y="1547"/>
                  </a:cubicBezTo>
                  <a:cubicBezTo>
                    <a:pt x="1322" y="1547"/>
                    <a:pt x="1344" y="1602"/>
                    <a:pt x="1344" y="1636"/>
                  </a:cubicBezTo>
                  <a:cubicBezTo>
                    <a:pt x="1344" y="1636"/>
                    <a:pt x="1344" y="1647"/>
                    <a:pt x="1356" y="1647"/>
                  </a:cubicBezTo>
                  <a:cubicBezTo>
                    <a:pt x="1356" y="1658"/>
                    <a:pt x="1356" y="1658"/>
                    <a:pt x="1356" y="1658"/>
                  </a:cubicBezTo>
                  <a:cubicBezTo>
                    <a:pt x="1356" y="1658"/>
                    <a:pt x="1367" y="1647"/>
                    <a:pt x="1378" y="1636"/>
                  </a:cubicBezTo>
                  <a:cubicBezTo>
                    <a:pt x="1389" y="1614"/>
                    <a:pt x="1411" y="1602"/>
                    <a:pt x="1434" y="1602"/>
                  </a:cubicBezTo>
                  <a:cubicBezTo>
                    <a:pt x="1456" y="1602"/>
                    <a:pt x="1479" y="1614"/>
                    <a:pt x="1501" y="1625"/>
                  </a:cubicBezTo>
                  <a:cubicBezTo>
                    <a:pt x="1512" y="1636"/>
                    <a:pt x="1512" y="1636"/>
                    <a:pt x="1524" y="1636"/>
                  </a:cubicBezTo>
                  <a:cubicBezTo>
                    <a:pt x="1557" y="1658"/>
                    <a:pt x="1591" y="1681"/>
                    <a:pt x="1591" y="1715"/>
                  </a:cubicBezTo>
                  <a:cubicBezTo>
                    <a:pt x="1613" y="1726"/>
                    <a:pt x="1613" y="1726"/>
                    <a:pt x="1613" y="1726"/>
                  </a:cubicBezTo>
                  <a:cubicBezTo>
                    <a:pt x="1602" y="1748"/>
                    <a:pt x="1602" y="1748"/>
                    <a:pt x="1602" y="1748"/>
                  </a:cubicBezTo>
                  <a:cubicBezTo>
                    <a:pt x="1591" y="1760"/>
                    <a:pt x="1591" y="1760"/>
                    <a:pt x="1580" y="1771"/>
                  </a:cubicBezTo>
                  <a:cubicBezTo>
                    <a:pt x="1569" y="1782"/>
                    <a:pt x="1569" y="1793"/>
                    <a:pt x="1569" y="1815"/>
                  </a:cubicBezTo>
                  <a:cubicBezTo>
                    <a:pt x="1569" y="1815"/>
                    <a:pt x="1569" y="1827"/>
                    <a:pt x="1557" y="1827"/>
                  </a:cubicBezTo>
                  <a:cubicBezTo>
                    <a:pt x="1557" y="1860"/>
                    <a:pt x="1546" y="1883"/>
                    <a:pt x="1512" y="1883"/>
                  </a:cubicBezTo>
                  <a:cubicBezTo>
                    <a:pt x="1512" y="1883"/>
                    <a:pt x="1501" y="1871"/>
                    <a:pt x="1490" y="1871"/>
                  </a:cubicBezTo>
                  <a:cubicBezTo>
                    <a:pt x="1467" y="1871"/>
                    <a:pt x="1445" y="1883"/>
                    <a:pt x="1434" y="1905"/>
                  </a:cubicBezTo>
                  <a:cubicBezTo>
                    <a:pt x="1423" y="1927"/>
                    <a:pt x="1389" y="1939"/>
                    <a:pt x="1356" y="1939"/>
                  </a:cubicBezTo>
                  <a:cubicBezTo>
                    <a:pt x="1344" y="1939"/>
                    <a:pt x="1322" y="1939"/>
                    <a:pt x="1311" y="1927"/>
                  </a:cubicBezTo>
                  <a:cubicBezTo>
                    <a:pt x="1300" y="1927"/>
                    <a:pt x="1288" y="1927"/>
                    <a:pt x="1288" y="1927"/>
                  </a:cubicBezTo>
                  <a:lnTo>
                    <a:pt x="1277" y="1927"/>
                  </a:lnTo>
                  <a:cubicBezTo>
                    <a:pt x="1266" y="1927"/>
                    <a:pt x="1266" y="1927"/>
                    <a:pt x="1255" y="1939"/>
                  </a:cubicBezTo>
                  <a:cubicBezTo>
                    <a:pt x="1221" y="1939"/>
                    <a:pt x="1176" y="1950"/>
                    <a:pt x="1176" y="1972"/>
                  </a:cubicBezTo>
                  <a:cubicBezTo>
                    <a:pt x="1165" y="1995"/>
                    <a:pt x="1154" y="2006"/>
                    <a:pt x="1143" y="2006"/>
                  </a:cubicBezTo>
                  <a:lnTo>
                    <a:pt x="1143" y="2006"/>
                  </a:lnTo>
                  <a:cubicBezTo>
                    <a:pt x="1143" y="2006"/>
                    <a:pt x="1143" y="2006"/>
                    <a:pt x="1143" y="2017"/>
                  </a:cubicBezTo>
                  <a:cubicBezTo>
                    <a:pt x="1131" y="2029"/>
                    <a:pt x="1120" y="2040"/>
                    <a:pt x="1098" y="2040"/>
                  </a:cubicBezTo>
                  <a:cubicBezTo>
                    <a:pt x="1075" y="2040"/>
                    <a:pt x="1053" y="2029"/>
                    <a:pt x="1042" y="2006"/>
                  </a:cubicBezTo>
                  <a:cubicBezTo>
                    <a:pt x="1031" y="1984"/>
                    <a:pt x="1019" y="1950"/>
                    <a:pt x="997" y="1939"/>
                  </a:cubicBezTo>
                  <a:cubicBezTo>
                    <a:pt x="963" y="1916"/>
                    <a:pt x="941" y="1883"/>
                    <a:pt x="941" y="1849"/>
                  </a:cubicBezTo>
                  <a:lnTo>
                    <a:pt x="941" y="1849"/>
                  </a:lnTo>
                  <a:cubicBezTo>
                    <a:pt x="941" y="1849"/>
                    <a:pt x="941" y="1838"/>
                    <a:pt x="930" y="1838"/>
                  </a:cubicBezTo>
                  <a:lnTo>
                    <a:pt x="918" y="1849"/>
                  </a:lnTo>
                  <a:cubicBezTo>
                    <a:pt x="874" y="1860"/>
                    <a:pt x="840" y="1916"/>
                    <a:pt x="840" y="1927"/>
                  </a:cubicBezTo>
                  <a:cubicBezTo>
                    <a:pt x="840" y="1939"/>
                    <a:pt x="840" y="1939"/>
                    <a:pt x="840" y="1950"/>
                  </a:cubicBezTo>
                  <a:cubicBezTo>
                    <a:pt x="851" y="1950"/>
                    <a:pt x="851" y="1950"/>
                    <a:pt x="851" y="1950"/>
                  </a:cubicBezTo>
                  <a:lnTo>
                    <a:pt x="851" y="1950"/>
                  </a:lnTo>
                  <a:cubicBezTo>
                    <a:pt x="885" y="1950"/>
                    <a:pt x="885" y="1972"/>
                    <a:pt x="896" y="1984"/>
                  </a:cubicBezTo>
                  <a:lnTo>
                    <a:pt x="907" y="1995"/>
                  </a:lnTo>
                  <a:lnTo>
                    <a:pt x="907" y="1995"/>
                  </a:lnTo>
                  <a:cubicBezTo>
                    <a:pt x="930" y="1995"/>
                    <a:pt x="941" y="2006"/>
                    <a:pt x="941" y="2017"/>
                  </a:cubicBezTo>
                  <a:cubicBezTo>
                    <a:pt x="941" y="2029"/>
                    <a:pt x="930" y="2051"/>
                    <a:pt x="907" y="2062"/>
                  </a:cubicBezTo>
                  <a:cubicBezTo>
                    <a:pt x="896" y="2073"/>
                    <a:pt x="885" y="2084"/>
                    <a:pt x="885" y="2084"/>
                  </a:cubicBezTo>
                  <a:cubicBezTo>
                    <a:pt x="862" y="2107"/>
                    <a:pt x="851" y="2107"/>
                    <a:pt x="829" y="2107"/>
                  </a:cubicBezTo>
                  <a:cubicBezTo>
                    <a:pt x="818" y="2107"/>
                    <a:pt x="795" y="2107"/>
                    <a:pt x="784" y="2096"/>
                  </a:cubicBezTo>
                  <a:cubicBezTo>
                    <a:pt x="773" y="2096"/>
                    <a:pt x="750" y="2084"/>
                    <a:pt x="717" y="2084"/>
                  </a:cubicBezTo>
                  <a:cubicBezTo>
                    <a:pt x="672" y="2084"/>
                    <a:pt x="661" y="2096"/>
                    <a:pt x="649" y="2096"/>
                  </a:cubicBezTo>
                  <a:cubicBezTo>
                    <a:pt x="638" y="2129"/>
                    <a:pt x="605" y="2152"/>
                    <a:pt x="571" y="2152"/>
                  </a:cubicBezTo>
                  <a:lnTo>
                    <a:pt x="560" y="2152"/>
                  </a:lnTo>
                  <a:cubicBezTo>
                    <a:pt x="538" y="2152"/>
                    <a:pt x="515" y="2140"/>
                    <a:pt x="493" y="2140"/>
                  </a:cubicBezTo>
                  <a:cubicBezTo>
                    <a:pt x="470" y="2140"/>
                    <a:pt x="470" y="2140"/>
                    <a:pt x="470" y="2140"/>
                  </a:cubicBezTo>
                  <a:cubicBezTo>
                    <a:pt x="448" y="2152"/>
                    <a:pt x="448" y="2152"/>
                    <a:pt x="448" y="2152"/>
                  </a:cubicBezTo>
                  <a:close/>
                  <a:moveTo>
                    <a:pt x="493" y="2096"/>
                  </a:moveTo>
                  <a:lnTo>
                    <a:pt x="493" y="2096"/>
                  </a:lnTo>
                  <a:cubicBezTo>
                    <a:pt x="515" y="2096"/>
                    <a:pt x="549" y="2107"/>
                    <a:pt x="571" y="2107"/>
                  </a:cubicBezTo>
                  <a:lnTo>
                    <a:pt x="571" y="2107"/>
                  </a:lnTo>
                  <a:cubicBezTo>
                    <a:pt x="593" y="2107"/>
                    <a:pt x="605" y="2096"/>
                    <a:pt x="616" y="2084"/>
                  </a:cubicBezTo>
                  <a:cubicBezTo>
                    <a:pt x="627" y="2051"/>
                    <a:pt x="683" y="2040"/>
                    <a:pt x="717" y="2040"/>
                  </a:cubicBezTo>
                  <a:cubicBezTo>
                    <a:pt x="750" y="2040"/>
                    <a:pt x="784" y="2051"/>
                    <a:pt x="795" y="2062"/>
                  </a:cubicBezTo>
                  <a:cubicBezTo>
                    <a:pt x="806" y="2062"/>
                    <a:pt x="818" y="2073"/>
                    <a:pt x="829" y="2073"/>
                  </a:cubicBezTo>
                  <a:cubicBezTo>
                    <a:pt x="829" y="2073"/>
                    <a:pt x="840" y="2062"/>
                    <a:pt x="851" y="2062"/>
                  </a:cubicBezTo>
                  <a:cubicBezTo>
                    <a:pt x="851" y="2051"/>
                    <a:pt x="862" y="2040"/>
                    <a:pt x="874" y="2029"/>
                  </a:cubicBezTo>
                  <a:cubicBezTo>
                    <a:pt x="862" y="2029"/>
                    <a:pt x="862" y="2006"/>
                    <a:pt x="851" y="2006"/>
                  </a:cubicBezTo>
                  <a:cubicBezTo>
                    <a:pt x="851" y="1995"/>
                    <a:pt x="851" y="1995"/>
                    <a:pt x="851" y="1995"/>
                  </a:cubicBezTo>
                  <a:cubicBezTo>
                    <a:pt x="840" y="1995"/>
                    <a:pt x="818" y="1984"/>
                    <a:pt x="806" y="1972"/>
                  </a:cubicBezTo>
                  <a:cubicBezTo>
                    <a:pt x="795" y="1961"/>
                    <a:pt x="795" y="1939"/>
                    <a:pt x="795" y="1927"/>
                  </a:cubicBezTo>
                  <a:cubicBezTo>
                    <a:pt x="806" y="1894"/>
                    <a:pt x="840" y="1815"/>
                    <a:pt x="907" y="1804"/>
                  </a:cubicBezTo>
                  <a:cubicBezTo>
                    <a:pt x="918" y="1804"/>
                    <a:pt x="930" y="1804"/>
                    <a:pt x="930" y="1804"/>
                  </a:cubicBezTo>
                  <a:cubicBezTo>
                    <a:pt x="963" y="1804"/>
                    <a:pt x="974" y="1804"/>
                    <a:pt x="974" y="1815"/>
                  </a:cubicBezTo>
                  <a:cubicBezTo>
                    <a:pt x="986" y="1827"/>
                    <a:pt x="997" y="1849"/>
                    <a:pt x="986" y="1860"/>
                  </a:cubicBezTo>
                  <a:cubicBezTo>
                    <a:pt x="986" y="1871"/>
                    <a:pt x="997" y="1883"/>
                    <a:pt x="1019" y="1894"/>
                  </a:cubicBezTo>
                  <a:cubicBezTo>
                    <a:pt x="1053" y="1916"/>
                    <a:pt x="1075" y="1950"/>
                    <a:pt x="1087" y="1984"/>
                  </a:cubicBezTo>
                  <a:cubicBezTo>
                    <a:pt x="1087" y="1995"/>
                    <a:pt x="1098" y="1995"/>
                    <a:pt x="1098" y="1995"/>
                  </a:cubicBezTo>
                  <a:cubicBezTo>
                    <a:pt x="1098" y="1984"/>
                    <a:pt x="1109" y="1972"/>
                    <a:pt x="1120" y="1972"/>
                  </a:cubicBezTo>
                  <a:cubicBezTo>
                    <a:pt x="1120" y="1961"/>
                    <a:pt x="1131" y="1961"/>
                    <a:pt x="1131" y="1961"/>
                  </a:cubicBezTo>
                  <a:cubicBezTo>
                    <a:pt x="1154" y="1916"/>
                    <a:pt x="1198" y="1905"/>
                    <a:pt x="1243" y="1894"/>
                  </a:cubicBezTo>
                  <a:cubicBezTo>
                    <a:pt x="1255" y="1894"/>
                    <a:pt x="1255" y="1883"/>
                    <a:pt x="1266" y="1883"/>
                  </a:cubicBezTo>
                  <a:cubicBezTo>
                    <a:pt x="1266" y="1883"/>
                    <a:pt x="1277" y="1883"/>
                    <a:pt x="1288" y="1883"/>
                  </a:cubicBezTo>
                  <a:cubicBezTo>
                    <a:pt x="1300" y="1883"/>
                    <a:pt x="1311" y="1883"/>
                    <a:pt x="1333" y="1894"/>
                  </a:cubicBezTo>
                  <a:cubicBezTo>
                    <a:pt x="1333" y="1894"/>
                    <a:pt x="1344" y="1894"/>
                    <a:pt x="1356" y="1894"/>
                  </a:cubicBezTo>
                  <a:cubicBezTo>
                    <a:pt x="1378" y="1894"/>
                    <a:pt x="1389" y="1894"/>
                    <a:pt x="1400" y="1883"/>
                  </a:cubicBezTo>
                  <a:cubicBezTo>
                    <a:pt x="1423" y="1849"/>
                    <a:pt x="1445" y="1827"/>
                    <a:pt x="1479" y="1827"/>
                  </a:cubicBezTo>
                  <a:cubicBezTo>
                    <a:pt x="1490" y="1827"/>
                    <a:pt x="1490" y="1827"/>
                    <a:pt x="1490" y="1827"/>
                  </a:cubicBezTo>
                  <a:cubicBezTo>
                    <a:pt x="1501" y="1838"/>
                    <a:pt x="1512" y="1838"/>
                    <a:pt x="1512" y="1838"/>
                  </a:cubicBezTo>
                  <a:cubicBezTo>
                    <a:pt x="1512" y="1827"/>
                    <a:pt x="1512" y="1827"/>
                    <a:pt x="1524" y="1827"/>
                  </a:cubicBezTo>
                  <a:cubicBezTo>
                    <a:pt x="1524" y="1815"/>
                    <a:pt x="1524" y="1815"/>
                    <a:pt x="1524" y="1804"/>
                  </a:cubicBezTo>
                  <a:cubicBezTo>
                    <a:pt x="1524" y="1782"/>
                    <a:pt x="1535" y="1760"/>
                    <a:pt x="1546" y="1737"/>
                  </a:cubicBezTo>
                  <a:cubicBezTo>
                    <a:pt x="1546" y="1737"/>
                    <a:pt x="1546" y="1726"/>
                    <a:pt x="1546" y="1715"/>
                  </a:cubicBezTo>
                  <a:cubicBezTo>
                    <a:pt x="1546" y="1703"/>
                    <a:pt x="1524" y="1692"/>
                    <a:pt x="1501" y="1681"/>
                  </a:cubicBezTo>
                  <a:cubicBezTo>
                    <a:pt x="1490" y="1670"/>
                    <a:pt x="1490" y="1670"/>
                    <a:pt x="1479" y="1670"/>
                  </a:cubicBezTo>
                  <a:cubicBezTo>
                    <a:pt x="1467" y="1658"/>
                    <a:pt x="1445" y="1647"/>
                    <a:pt x="1434" y="1647"/>
                  </a:cubicBezTo>
                  <a:cubicBezTo>
                    <a:pt x="1423" y="1647"/>
                    <a:pt x="1423" y="1647"/>
                    <a:pt x="1411" y="1658"/>
                  </a:cubicBezTo>
                  <a:cubicBezTo>
                    <a:pt x="1389" y="1692"/>
                    <a:pt x="1367" y="1703"/>
                    <a:pt x="1356" y="1703"/>
                  </a:cubicBezTo>
                  <a:cubicBezTo>
                    <a:pt x="1344" y="1703"/>
                    <a:pt x="1322" y="1692"/>
                    <a:pt x="1311" y="1658"/>
                  </a:cubicBezTo>
                  <a:cubicBezTo>
                    <a:pt x="1311" y="1658"/>
                    <a:pt x="1311" y="1647"/>
                    <a:pt x="1300" y="1647"/>
                  </a:cubicBezTo>
                  <a:cubicBezTo>
                    <a:pt x="1300" y="1625"/>
                    <a:pt x="1288" y="1591"/>
                    <a:pt x="1277" y="1591"/>
                  </a:cubicBezTo>
                  <a:lnTo>
                    <a:pt x="1277" y="1591"/>
                  </a:lnTo>
                  <a:cubicBezTo>
                    <a:pt x="1266" y="1591"/>
                    <a:pt x="1266" y="1591"/>
                    <a:pt x="1255" y="1591"/>
                  </a:cubicBezTo>
                  <a:cubicBezTo>
                    <a:pt x="1210" y="1591"/>
                    <a:pt x="1187" y="1558"/>
                    <a:pt x="1176" y="1535"/>
                  </a:cubicBezTo>
                  <a:cubicBezTo>
                    <a:pt x="1143" y="1491"/>
                    <a:pt x="1154" y="1446"/>
                    <a:pt x="1176" y="1423"/>
                  </a:cubicBezTo>
                  <a:cubicBezTo>
                    <a:pt x="1176" y="1423"/>
                    <a:pt x="1176" y="1423"/>
                    <a:pt x="1176" y="1412"/>
                  </a:cubicBezTo>
                  <a:cubicBezTo>
                    <a:pt x="1176" y="1401"/>
                    <a:pt x="1176" y="1378"/>
                    <a:pt x="1198" y="1367"/>
                  </a:cubicBezTo>
                  <a:cubicBezTo>
                    <a:pt x="1198" y="1367"/>
                    <a:pt x="1198" y="1367"/>
                    <a:pt x="1198" y="1356"/>
                  </a:cubicBezTo>
                  <a:cubicBezTo>
                    <a:pt x="1176" y="1345"/>
                    <a:pt x="1176" y="1322"/>
                    <a:pt x="1187" y="1300"/>
                  </a:cubicBezTo>
                  <a:cubicBezTo>
                    <a:pt x="1187" y="1278"/>
                    <a:pt x="1198" y="1266"/>
                    <a:pt x="1221" y="1255"/>
                  </a:cubicBezTo>
                  <a:cubicBezTo>
                    <a:pt x="1232" y="1255"/>
                    <a:pt x="1232" y="1244"/>
                    <a:pt x="1243" y="1222"/>
                  </a:cubicBezTo>
                  <a:cubicBezTo>
                    <a:pt x="1243" y="1210"/>
                    <a:pt x="1266" y="1165"/>
                    <a:pt x="1300" y="1165"/>
                  </a:cubicBezTo>
                  <a:cubicBezTo>
                    <a:pt x="1311" y="1165"/>
                    <a:pt x="1322" y="1165"/>
                    <a:pt x="1333" y="1177"/>
                  </a:cubicBezTo>
                  <a:cubicBezTo>
                    <a:pt x="1333" y="1188"/>
                    <a:pt x="1344" y="1188"/>
                    <a:pt x="1344" y="1188"/>
                  </a:cubicBezTo>
                  <a:cubicBezTo>
                    <a:pt x="1344" y="1177"/>
                    <a:pt x="1333" y="1154"/>
                    <a:pt x="1367" y="1143"/>
                  </a:cubicBezTo>
                  <a:cubicBezTo>
                    <a:pt x="1378" y="1132"/>
                    <a:pt x="1378" y="1132"/>
                    <a:pt x="1367" y="1109"/>
                  </a:cubicBezTo>
                  <a:lnTo>
                    <a:pt x="1367" y="1098"/>
                  </a:lnTo>
                  <a:cubicBezTo>
                    <a:pt x="1367" y="1087"/>
                    <a:pt x="1367" y="1087"/>
                    <a:pt x="1367" y="1087"/>
                  </a:cubicBezTo>
                  <a:cubicBezTo>
                    <a:pt x="1356" y="1087"/>
                    <a:pt x="1356" y="1087"/>
                    <a:pt x="1356" y="1087"/>
                  </a:cubicBezTo>
                  <a:cubicBezTo>
                    <a:pt x="1344" y="1098"/>
                    <a:pt x="1322" y="1109"/>
                    <a:pt x="1300" y="1109"/>
                  </a:cubicBezTo>
                  <a:cubicBezTo>
                    <a:pt x="1255" y="1109"/>
                    <a:pt x="1232" y="1098"/>
                    <a:pt x="1221" y="1065"/>
                  </a:cubicBezTo>
                  <a:lnTo>
                    <a:pt x="1221" y="1053"/>
                  </a:lnTo>
                  <a:cubicBezTo>
                    <a:pt x="1221" y="1053"/>
                    <a:pt x="1210" y="1053"/>
                    <a:pt x="1198" y="1053"/>
                  </a:cubicBezTo>
                  <a:cubicBezTo>
                    <a:pt x="1187" y="1053"/>
                    <a:pt x="1187" y="1053"/>
                    <a:pt x="1187" y="1053"/>
                  </a:cubicBezTo>
                  <a:cubicBezTo>
                    <a:pt x="1154" y="1053"/>
                    <a:pt x="1143" y="1031"/>
                    <a:pt x="1131" y="1020"/>
                  </a:cubicBezTo>
                  <a:cubicBezTo>
                    <a:pt x="1131" y="1009"/>
                    <a:pt x="1131" y="998"/>
                    <a:pt x="1120" y="998"/>
                  </a:cubicBezTo>
                  <a:cubicBezTo>
                    <a:pt x="1075" y="975"/>
                    <a:pt x="1075" y="908"/>
                    <a:pt x="1087" y="874"/>
                  </a:cubicBezTo>
                  <a:cubicBezTo>
                    <a:pt x="1087" y="852"/>
                    <a:pt x="1109" y="852"/>
                    <a:pt x="1131" y="840"/>
                  </a:cubicBezTo>
                  <a:lnTo>
                    <a:pt x="1131" y="840"/>
                  </a:lnTo>
                  <a:lnTo>
                    <a:pt x="1131" y="840"/>
                  </a:lnTo>
                  <a:cubicBezTo>
                    <a:pt x="1143" y="829"/>
                    <a:pt x="1131" y="818"/>
                    <a:pt x="1131" y="807"/>
                  </a:cubicBezTo>
                  <a:cubicBezTo>
                    <a:pt x="1131" y="773"/>
                    <a:pt x="1131" y="729"/>
                    <a:pt x="1143" y="706"/>
                  </a:cubicBezTo>
                  <a:cubicBezTo>
                    <a:pt x="1154" y="684"/>
                    <a:pt x="1165" y="661"/>
                    <a:pt x="1176" y="650"/>
                  </a:cubicBezTo>
                  <a:cubicBezTo>
                    <a:pt x="1187" y="639"/>
                    <a:pt x="1198" y="616"/>
                    <a:pt x="1198" y="605"/>
                  </a:cubicBezTo>
                  <a:cubicBezTo>
                    <a:pt x="1198" y="605"/>
                    <a:pt x="1198" y="605"/>
                    <a:pt x="1198" y="594"/>
                  </a:cubicBezTo>
                  <a:cubicBezTo>
                    <a:pt x="1198" y="571"/>
                    <a:pt x="1210" y="560"/>
                    <a:pt x="1243" y="538"/>
                  </a:cubicBezTo>
                  <a:lnTo>
                    <a:pt x="1243" y="538"/>
                  </a:lnTo>
                  <a:cubicBezTo>
                    <a:pt x="1243" y="538"/>
                    <a:pt x="1243" y="527"/>
                    <a:pt x="1232" y="527"/>
                  </a:cubicBezTo>
                  <a:cubicBezTo>
                    <a:pt x="1221" y="516"/>
                    <a:pt x="1210" y="516"/>
                    <a:pt x="1187" y="516"/>
                  </a:cubicBezTo>
                  <a:cubicBezTo>
                    <a:pt x="1165" y="504"/>
                    <a:pt x="1143" y="504"/>
                    <a:pt x="1131" y="493"/>
                  </a:cubicBezTo>
                  <a:cubicBezTo>
                    <a:pt x="1120" y="493"/>
                    <a:pt x="1109" y="482"/>
                    <a:pt x="1109" y="482"/>
                  </a:cubicBezTo>
                  <a:cubicBezTo>
                    <a:pt x="1098" y="471"/>
                    <a:pt x="1098" y="471"/>
                    <a:pt x="1087" y="471"/>
                  </a:cubicBezTo>
                  <a:cubicBezTo>
                    <a:pt x="1075" y="482"/>
                    <a:pt x="1064" y="493"/>
                    <a:pt x="1064" y="516"/>
                  </a:cubicBezTo>
                  <a:cubicBezTo>
                    <a:pt x="1053" y="538"/>
                    <a:pt x="1031" y="560"/>
                    <a:pt x="1008" y="560"/>
                  </a:cubicBezTo>
                  <a:cubicBezTo>
                    <a:pt x="997" y="560"/>
                    <a:pt x="986" y="549"/>
                    <a:pt x="963" y="538"/>
                  </a:cubicBezTo>
                  <a:cubicBezTo>
                    <a:pt x="963" y="538"/>
                    <a:pt x="952" y="538"/>
                    <a:pt x="941" y="527"/>
                  </a:cubicBezTo>
                  <a:cubicBezTo>
                    <a:pt x="918" y="516"/>
                    <a:pt x="885" y="504"/>
                    <a:pt x="874" y="471"/>
                  </a:cubicBezTo>
                  <a:cubicBezTo>
                    <a:pt x="874" y="471"/>
                    <a:pt x="818" y="336"/>
                    <a:pt x="851" y="291"/>
                  </a:cubicBezTo>
                  <a:cubicBezTo>
                    <a:pt x="851" y="280"/>
                    <a:pt x="862" y="280"/>
                    <a:pt x="874" y="280"/>
                  </a:cubicBezTo>
                  <a:lnTo>
                    <a:pt x="874" y="280"/>
                  </a:lnTo>
                  <a:cubicBezTo>
                    <a:pt x="896" y="280"/>
                    <a:pt x="918" y="291"/>
                    <a:pt x="941" y="303"/>
                  </a:cubicBezTo>
                  <a:cubicBezTo>
                    <a:pt x="941" y="314"/>
                    <a:pt x="941" y="314"/>
                    <a:pt x="952" y="314"/>
                  </a:cubicBezTo>
                  <a:lnTo>
                    <a:pt x="952" y="314"/>
                  </a:lnTo>
                  <a:cubicBezTo>
                    <a:pt x="952" y="303"/>
                    <a:pt x="963" y="291"/>
                    <a:pt x="974" y="280"/>
                  </a:cubicBezTo>
                  <a:cubicBezTo>
                    <a:pt x="974" y="269"/>
                    <a:pt x="986" y="258"/>
                    <a:pt x="986" y="258"/>
                  </a:cubicBezTo>
                  <a:cubicBezTo>
                    <a:pt x="986" y="258"/>
                    <a:pt x="986" y="258"/>
                    <a:pt x="974" y="258"/>
                  </a:cubicBezTo>
                  <a:cubicBezTo>
                    <a:pt x="974" y="258"/>
                    <a:pt x="874" y="247"/>
                    <a:pt x="851" y="213"/>
                  </a:cubicBezTo>
                  <a:cubicBezTo>
                    <a:pt x="840" y="202"/>
                    <a:pt x="840" y="191"/>
                    <a:pt x="840" y="179"/>
                  </a:cubicBezTo>
                  <a:cubicBezTo>
                    <a:pt x="862" y="101"/>
                    <a:pt x="862" y="67"/>
                    <a:pt x="862" y="56"/>
                  </a:cubicBezTo>
                  <a:cubicBezTo>
                    <a:pt x="851" y="45"/>
                    <a:pt x="840" y="34"/>
                    <a:pt x="818" y="34"/>
                  </a:cubicBezTo>
                  <a:lnTo>
                    <a:pt x="806" y="45"/>
                  </a:lnTo>
                  <a:cubicBezTo>
                    <a:pt x="795" y="56"/>
                    <a:pt x="773" y="123"/>
                    <a:pt x="773" y="146"/>
                  </a:cubicBezTo>
                  <a:cubicBezTo>
                    <a:pt x="784" y="179"/>
                    <a:pt x="762" y="247"/>
                    <a:pt x="728" y="258"/>
                  </a:cubicBezTo>
                  <a:cubicBezTo>
                    <a:pt x="717" y="258"/>
                    <a:pt x="717" y="258"/>
                    <a:pt x="717" y="258"/>
                  </a:cubicBezTo>
                  <a:cubicBezTo>
                    <a:pt x="705" y="291"/>
                    <a:pt x="683" y="314"/>
                    <a:pt x="661" y="314"/>
                  </a:cubicBezTo>
                  <a:cubicBezTo>
                    <a:pt x="649" y="314"/>
                    <a:pt x="638" y="336"/>
                    <a:pt x="627" y="370"/>
                  </a:cubicBezTo>
                  <a:cubicBezTo>
                    <a:pt x="627" y="392"/>
                    <a:pt x="605" y="426"/>
                    <a:pt x="582" y="437"/>
                  </a:cubicBezTo>
                  <a:cubicBezTo>
                    <a:pt x="605" y="448"/>
                    <a:pt x="638" y="482"/>
                    <a:pt x="638" y="493"/>
                  </a:cubicBezTo>
                  <a:cubicBezTo>
                    <a:pt x="649" y="527"/>
                    <a:pt x="638" y="594"/>
                    <a:pt x="593" y="639"/>
                  </a:cubicBezTo>
                  <a:cubicBezTo>
                    <a:pt x="593" y="650"/>
                    <a:pt x="582" y="650"/>
                    <a:pt x="571" y="661"/>
                  </a:cubicBezTo>
                  <a:cubicBezTo>
                    <a:pt x="560" y="672"/>
                    <a:pt x="526" y="717"/>
                    <a:pt x="526" y="717"/>
                  </a:cubicBezTo>
                  <a:cubicBezTo>
                    <a:pt x="549" y="740"/>
                    <a:pt x="560" y="773"/>
                    <a:pt x="571" y="807"/>
                  </a:cubicBezTo>
                  <a:cubicBezTo>
                    <a:pt x="571" y="818"/>
                    <a:pt x="582" y="829"/>
                    <a:pt x="582" y="829"/>
                  </a:cubicBezTo>
                  <a:cubicBezTo>
                    <a:pt x="582" y="829"/>
                    <a:pt x="593" y="829"/>
                    <a:pt x="605" y="829"/>
                  </a:cubicBezTo>
                  <a:lnTo>
                    <a:pt x="616" y="829"/>
                  </a:lnTo>
                  <a:cubicBezTo>
                    <a:pt x="627" y="829"/>
                    <a:pt x="627" y="818"/>
                    <a:pt x="649" y="818"/>
                  </a:cubicBezTo>
                  <a:cubicBezTo>
                    <a:pt x="672" y="818"/>
                    <a:pt x="717" y="829"/>
                    <a:pt x="739" y="840"/>
                  </a:cubicBezTo>
                  <a:cubicBezTo>
                    <a:pt x="762" y="852"/>
                    <a:pt x="762" y="874"/>
                    <a:pt x="762" y="885"/>
                  </a:cubicBezTo>
                  <a:cubicBezTo>
                    <a:pt x="762" y="896"/>
                    <a:pt x="762" y="896"/>
                    <a:pt x="762" y="896"/>
                  </a:cubicBezTo>
                  <a:cubicBezTo>
                    <a:pt x="784" y="896"/>
                    <a:pt x="795" y="919"/>
                    <a:pt x="806" y="941"/>
                  </a:cubicBezTo>
                  <a:cubicBezTo>
                    <a:pt x="806" y="941"/>
                    <a:pt x="806" y="953"/>
                    <a:pt x="818" y="953"/>
                  </a:cubicBezTo>
                  <a:lnTo>
                    <a:pt x="818" y="953"/>
                  </a:lnTo>
                  <a:lnTo>
                    <a:pt x="818" y="953"/>
                  </a:lnTo>
                  <a:cubicBezTo>
                    <a:pt x="862" y="953"/>
                    <a:pt x="896" y="986"/>
                    <a:pt x="896" y="1020"/>
                  </a:cubicBezTo>
                  <a:cubicBezTo>
                    <a:pt x="896" y="1020"/>
                    <a:pt x="907" y="1031"/>
                    <a:pt x="952" y="1042"/>
                  </a:cubicBezTo>
                  <a:cubicBezTo>
                    <a:pt x="986" y="1053"/>
                    <a:pt x="1008" y="1076"/>
                    <a:pt x="1008" y="1098"/>
                  </a:cubicBezTo>
                  <a:cubicBezTo>
                    <a:pt x="1008" y="1109"/>
                    <a:pt x="997" y="1143"/>
                    <a:pt x="952" y="1143"/>
                  </a:cubicBezTo>
                  <a:lnTo>
                    <a:pt x="952" y="1143"/>
                  </a:lnTo>
                  <a:cubicBezTo>
                    <a:pt x="930" y="1132"/>
                    <a:pt x="907" y="1132"/>
                    <a:pt x="896" y="1132"/>
                  </a:cubicBezTo>
                  <a:cubicBezTo>
                    <a:pt x="885" y="1132"/>
                    <a:pt x="862" y="1132"/>
                    <a:pt x="851" y="1132"/>
                  </a:cubicBezTo>
                  <a:lnTo>
                    <a:pt x="851" y="1132"/>
                  </a:lnTo>
                  <a:cubicBezTo>
                    <a:pt x="851" y="1154"/>
                    <a:pt x="840" y="1177"/>
                    <a:pt x="829" y="1199"/>
                  </a:cubicBezTo>
                  <a:cubicBezTo>
                    <a:pt x="818" y="1210"/>
                    <a:pt x="795" y="1222"/>
                    <a:pt x="773" y="1222"/>
                  </a:cubicBezTo>
                  <a:cubicBezTo>
                    <a:pt x="750" y="1233"/>
                    <a:pt x="728" y="1222"/>
                    <a:pt x="717" y="1199"/>
                  </a:cubicBezTo>
                  <a:cubicBezTo>
                    <a:pt x="705" y="1210"/>
                    <a:pt x="683" y="1233"/>
                    <a:pt x="672" y="1244"/>
                  </a:cubicBezTo>
                  <a:cubicBezTo>
                    <a:pt x="672" y="1255"/>
                    <a:pt x="661" y="1255"/>
                    <a:pt x="661" y="1266"/>
                  </a:cubicBezTo>
                  <a:cubicBezTo>
                    <a:pt x="627" y="1289"/>
                    <a:pt x="616" y="1300"/>
                    <a:pt x="593" y="1300"/>
                  </a:cubicBezTo>
                  <a:cubicBezTo>
                    <a:pt x="582" y="1300"/>
                    <a:pt x="560" y="1300"/>
                    <a:pt x="549" y="1278"/>
                  </a:cubicBezTo>
                  <a:cubicBezTo>
                    <a:pt x="549" y="1266"/>
                    <a:pt x="538" y="1266"/>
                    <a:pt x="526" y="1266"/>
                  </a:cubicBezTo>
                  <a:cubicBezTo>
                    <a:pt x="515" y="1255"/>
                    <a:pt x="504" y="1244"/>
                    <a:pt x="481" y="1233"/>
                  </a:cubicBezTo>
                  <a:cubicBezTo>
                    <a:pt x="481" y="1222"/>
                    <a:pt x="470" y="1222"/>
                    <a:pt x="459" y="1210"/>
                  </a:cubicBezTo>
                  <a:cubicBezTo>
                    <a:pt x="448" y="1199"/>
                    <a:pt x="425" y="1188"/>
                    <a:pt x="414" y="1154"/>
                  </a:cubicBezTo>
                  <a:cubicBezTo>
                    <a:pt x="403" y="1143"/>
                    <a:pt x="403" y="1132"/>
                    <a:pt x="392" y="1121"/>
                  </a:cubicBezTo>
                  <a:cubicBezTo>
                    <a:pt x="380" y="1098"/>
                    <a:pt x="369" y="1065"/>
                    <a:pt x="347" y="1053"/>
                  </a:cubicBezTo>
                  <a:cubicBezTo>
                    <a:pt x="313" y="1031"/>
                    <a:pt x="291" y="1031"/>
                    <a:pt x="291" y="1031"/>
                  </a:cubicBezTo>
                  <a:lnTo>
                    <a:pt x="291" y="1031"/>
                  </a:lnTo>
                  <a:cubicBezTo>
                    <a:pt x="291" y="1042"/>
                    <a:pt x="291" y="1053"/>
                    <a:pt x="280" y="1076"/>
                  </a:cubicBezTo>
                  <a:cubicBezTo>
                    <a:pt x="280" y="1087"/>
                    <a:pt x="280" y="1098"/>
                    <a:pt x="280" y="1109"/>
                  </a:cubicBezTo>
                  <a:cubicBezTo>
                    <a:pt x="291" y="1109"/>
                    <a:pt x="302" y="1121"/>
                    <a:pt x="313" y="1132"/>
                  </a:cubicBezTo>
                  <a:cubicBezTo>
                    <a:pt x="325" y="1143"/>
                    <a:pt x="325" y="1177"/>
                    <a:pt x="313" y="1199"/>
                  </a:cubicBezTo>
                  <a:cubicBezTo>
                    <a:pt x="302" y="1233"/>
                    <a:pt x="291" y="1244"/>
                    <a:pt x="291" y="1255"/>
                  </a:cubicBezTo>
                  <a:cubicBezTo>
                    <a:pt x="302" y="1266"/>
                    <a:pt x="302" y="1266"/>
                    <a:pt x="313" y="1266"/>
                  </a:cubicBezTo>
                  <a:cubicBezTo>
                    <a:pt x="325" y="1289"/>
                    <a:pt x="313" y="1356"/>
                    <a:pt x="302" y="1401"/>
                  </a:cubicBezTo>
                  <a:cubicBezTo>
                    <a:pt x="302" y="1434"/>
                    <a:pt x="291" y="1457"/>
                    <a:pt x="257" y="1479"/>
                  </a:cubicBezTo>
                  <a:cubicBezTo>
                    <a:pt x="257" y="1479"/>
                    <a:pt x="246" y="1502"/>
                    <a:pt x="246" y="1524"/>
                  </a:cubicBezTo>
                  <a:cubicBezTo>
                    <a:pt x="235" y="1547"/>
                    <a:pt x="246" y="1558"/>
                    <a:pt x="246" y="1558"/>
                  </a:cubicBezTo>
                  <a:cubicBezTo>
                    <a:pt x="269" y="1580"/>
                    <a:pt x="269" y="1602"/>
                    <a:pt x="269" y="1614"/>
                  </a:cubicBezTo>
                  <a:cubicBezTo>
                    <a:pt x="269" y="1625"/>
                    <a:pt x="269" y="1625"/>
                    <a:pt x="269" y="1636"/>
                  </a:cubicBezTo>
                  <a:cubicBezTo>
                    <a:pt x="291" y="1647"/>
                    <a:pt x="302" y="1681"/>
                    <a:pt x="302" y="1703"/>
                  </a:cubicBezTo>
                  <a:cubicBezTo>
                    <a:pt x="302" y="1726"/>
                    <a:pt x="291" y="1737"/>
                    <a:pt x="280" y="1748"/>
                  </a:cubicBezTo>
                  <a:cubicBezTo>
                    <a:pt x="280" y="1760"/>
                    <a:pt x="269" y="1760"/>
                    <a:pt x="257" y="1760"/>
                  </a:cubicBezTo>
                  <a:cubicBezTo>
                    <a:pt x="246" y="1760"/>
                    <a:pt x="235" y="1748"/>
                    <a:pt x="212" y="1737"/>
                  </a:cubicBezTo>
                  <a:cubicBezTo>
                    <a:pt x="201" y="1726"/>
                    <a:pt x="179" y="1715"/>
                    <a:pt x="167" y="1715"/>
                  </a:cubicBezTo>
                  <a:lnTo>
                    <a:pt x="167" y="1715"/>
                  </a:lnTo>
                  <a:cubicBezTo>
                    <a:pt x="156" y="1715"/>
                    <a:pt x="156" y="1715"/>
                    <a:pt x="156" y="1737"/>
                  </a:cubicBezTo>
                  <a:lnTo>
                    <a:pt x="156" y="1737"/>
                  </a:lnTo>
                  <a:cubicBezTo>
                    <a:pt x="145" y="1760"/>
                    <a:pt x="123" y="1771"/>
                    <a:pt x="100" y="1782"/>
                  </a:cubicBezTo>
                  <a:cubicBezTo>
                    <a:pt x="89" y="1782"/>
                    <a:pt x="78" y="1782"/>
                    <a:pt x="67" y="1793"/>
                  </a:cubicBezTo>
                  <a:cubicBezTo>
                    <a:pt x="67" y="1804"/>
                    <a:pt x="56" y="1815"/>
                    <a:pt x="56" y="1827"/>
                  </a:cubicBezTo>
                  <a:cubicBezTo>
                    <a:pt x="56" y="1838"/>
                    <a:pt x="56" y="1838"/>
                    <a:pt x="56" y="1849"/>
                  </a:cubicBezTo>
                  <a:cubicBezTo>
                    <a:pt x="56" y="1860"/>
                    <a:pt x="56" y="1860"/>
                    <a:pt x="56" y="1860"/>
                  </a:cubicBezTo>
                  <a:cubicBezTo>
                    <a:pt x="56" y="1860"/>
                    <a:pt x="56" y="1860"/>
                    <a:pt x="67" y="1860"/>
                  </a:cubicBezTo>
                  <a:cubicBezTo>
                    <a:pt x="67" y="1860"/>
                    <a:pt x="67" y="1871"/>
                    <a:pt x="78" y="1871"/>
                  </a:cubicBezTo>
                  <a:cubicBezTo>
                    <a:pt x="78" y="1871"/>
                    <a:pt x="89" y="1871"/>
                    <a:pt x="100" y="1883"/>
                  </a:cubicBezTo>
                  <a:cubicBezTo>
                    <a:pt x="123" y="1894"/>
                    <a:pt x="156" y="1905"/>
                    <a:pt x="156" y="1927"/>
                  </a:cubicBezTo>
                  <a:cubicBezTo>
                    <a:pt x="167" y="1939"/>
                    <a:pt x="167" y="1961"/>
                    <a:pt x="167" y="1972"/>
                  </a:cubicBezTo>
                  <a:lnTo>
                    <a:pt x="167" y="1984"/>
                  </a:lnTo>
                  <a:lnTo>
                    <a:pt x="167" y="1984"/>
                  </a:lnTo>
                  <a:cubicBezTo>
                    <a:pt x="179" y="1984"/>
                    <a:pt x="179" y="1984"/>
                    <a:pt x="190" y="1984"/>
                  </a:cubicBezTo>
                  <a:cubicBezTo>
                    <a:pt x="224" y="1984"/>
                    <a:pt x="224" y="1995"/>
                    <a:pt x="224" y="2006"/>
                  </a:cubicBezTo>
                  <a:cubicBezTo>
                    <a:pt x="235" y="2006"/>
                    <a:pt x="235" y="2017"/>
                    <a:pt x="235" y="2017"/>
                  </a:cubicBezTo>
                  <a:cubicBezTo>
                    <a:pt x="235" y="2029"/>
                    <a:pt x="235" y="2051"/>
                    <a:pt x="246" y="2051"/>
                  </a:cubicBezTo>
                  <a:cubicBezTo>
                    <a:pt x="257" y="2051"/>
                    <a:pt x="269" y="2062"/>
                    <a:pt x="280" y="2062"/>
                  </a:cubicBezTo>
                  <a:cubicBezTo>
                    <a:pt x="280" y="2073"/>
                    <a:pt x="291" y="2073"/>
                    <a:pt x="291" y="2073"/>
                  </a:cubicBezTo>
                  <a:lnTo>
                    <a:pt x="302" y="2073"/>
                  </a:lnTo>
                  <a:cubicBezTo>
                    <a:pt x="313" y="2062"/>
                    <a:pt x="325" y="2062"/>
                    <a:pt x="325" y="2051"/>
                  </a:cubicBezTo>
                  <a:cubicBezTo>
                    <a:pt x="336" y="2040"/>
                    <a:pt x="358" y="2040"/>
                    <a:pt x="369" y="2040"/>
                  </a:cubicBezTo>
                  <a:lnTo>
                    <a:pt x="369" y="2040"/>
                  </a:lnTo>
                  <a:cubicBezTo>
                    <a:pt x="369" y="2040"/>
                    <a:pt x="380" y="2029"/>
                    <a:pt x="392" y="2029"/>
                  </a:cubicBezTo>
                  <a:cubicBezTo>
                    <a:pt x="392" y="2029"/>
                    <a:pt x="403" y="2029"/>
                    <a:pt x="414" y="2029"/>
                  </a:cubicBezTo>
                  <a:cubicBezTo>
                    <a:pt x="425" y="2029"/>
                    <a:pt x="436" y="2029"/>
                    <a:pt x="448" y="2040"/>
                  </a:cubicBezTo>
                  <a:cubicBezTo>
                    <a:pt x="448" y="2051"/>
                    <a:pt x="459" y="2062"/>
                    <a:pt x="459" y="2084"/>
                  </a:cubicBezTo>
                  <a:lnTo>
                    <a:pt x="470" y="2096"/>
                  </a:lnTo>
                  <a:cubicBezTo>
                    <a:pt x="470" y="2096"/>
                    <a:pt x="481" y="2096"/>
                    <a:pt x="493" y="2096"/>
                  </a:cubicBezTo>
                  <a:close/>
                  <a:moveTo>
                    <a:pt x="504" y="448"/>
                  </a:moveTo>
                  <a:lnTo>
                    <a:pt x="504" y="448"/>
                  </a:lnTo>
                  <a:lnTo>
                    <a:pt x="504" y="448"/>
                  </a:lnTo>
                  <a:cubicBezTo>
                    <a:pt x="515" y="448"/>
                    <a:pt x="538" y="448"/>
                    <a:pt x="549" y="437"/>
                  </a:cubicBezTo>
                  <a:lnTo>
                    <a:pt x="549" y="437"/>
                  </a:lnTo>
                  <a:lnTo>
                    <a:pt x="549" y="437"/>
                  </a:lnTo>
                  <a:lnTo>
                    <a:pt x="538" y="437"/>
                  </a:lnTo>
                  <a:cubicBezTo>
                    <a:pt x="515" y="437"/>
                    <a:pt x="504" y="448"/>
                    <a:pt x="504" y="44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80">
              <a:extLst>
                <a:ext uri="{FF2B5EF4-FFF2-40B4-BE49-F238E27FC236}">
                  <a16:creationId xmlns:a16="http://schemas.microsoft.com/office/drawing/2014/main" id="{BFE587D2-1E4C-6745-9B6C-D982C274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4006850"/>
              <a:ext cx="392112" cy="436563"/>
            </a:xfrm>
            <a:custGeom>
              <a:avLst/>
              <a:gdLst>
                <a:gd name="T0" fmla="*/ 369 w 1088"/>
                <a:gd name="T1" fmla="*/ 1187 h 1211"/>
                <a:gd name="T2" fmla="*/ 246 w 1088"/>
                <a:gd name="T3" fmla="*/ 1098 h 1211"/>
                <a:gd name="T4" fmla="*/ 235 w 1088"/>
                <a:gd name="T5" fmla="*/ 1064 h 1211"/>
                <a:gd name="T6" fmla="*/ 101 w 1088"/>
                <a:gd name="T7" fmla="*/ 974 h 1211"/>
                <a:gd name="T8" fmla="*/ 56 w 1088"/>
                <a:gd name="T9" fmla="*/ 750 h 1211"/>
                <a:gd name="T10" fmla="*/ 101 w 1088"/>
                <a:gd name="T11" fmla="*/ 549 h 1211"/>
                <a:gd name="T12" fmla="*/ 179 w 1088"/>
                <a:gd name="T13" fmla="*/ 582 h 1211"/>
                <a:gd name="T14" fmla="*/ 269 w 1088"/>
                <a:gd name="T15" fmla="*/ 526 h 1211"/>
                <a:gd name="T16" fmla="*/ 347 w 1088"/>
                <a:gd name="T17" fmla="*/ 504 h 1211"/>
                <a:gd name="T18" fmla="*/ 381 w 1088"/>
                <a:gd name="T19" fmla="*/ 425 h 1211"/>
                <a:gd name="T20" fmla="*/ 470 w 1088"/>
                <a:gd name="T21" fmla="*/ 358 h 1211"/>
                <a:gd name="T22" fmla="*/ 549 w 1088"/>
                <a:gd name="T23" fmla="*/ 380 h 1211"/>
                <a:gd name="T24" fmla="*/ 605 w 1088"/>
                <a:gd name="T25" fmla="*/ 313 h 1211"/>
                <a:gd name="T26" fmla="*/ 538 w 1088"/>
                <a:gd name="T27" fmla="*/ 156 h 1211"/>
                <a:gd name="T28" fmla="*/ 661 w 1088"/>
                <a:gd name="T29" fmla="*/ 78 h 1211"/>
                <a:gd name="T30" fmla="*/ 874 w 1088"/>
                <a:gd name="T31" fmla="*/ 78 h 1211"/>
                <a:gd name="T32" fmla="*/ 1008 w 1088"/>
                <a:gd name="T33" fmla="*/ 44 h 1211"/>
                <a:gd name="T34" fmla="*/ 1042 w 1088"/>
                <a:gd name="T35" fmla="*/ 280 h 1211"/>
                <a:gd name="T36" fmla="*/ 986 w 1088"/>
                <a:gd name="T37" fmla="*/ 425 h 1211"/>
                <a:gd name="T38" fmla="*/ 885 w 1088"/>
                <a:gd name="T39" fmla="*/ 448 h 1211"/>
                <a:gd name="T40" fmla="*/ 840 w 1088"/>
                <a:gd name="T41" fmla="*/ 459 h 1211"/>
                <a:gd name="T42" fmla="*/ 807 w 1088"/>
                <a:gd name="T43" fmla="*/ 616 h 1211"/>
                <a:gd name="T44" fmla="*/ 773 w 1088"/>
                <a:gd name="T45" fmla="*/ 638 h 1211"/>
                <a:gd name="T46" fmla="*/ 638 w 1088"/>
                <a:gd name="T47" fmla="*/ 851 h 1211"/>
                <a:gd name="T48" fmla="*/ 560 w 1088"/>
                <a:gd name="T49" fmla="*/ 1053 h 1211"/>
                <a:gd name="T50" fmla="*/ 504 w 1088"/>
                <a:gd name="T51" fmla="*/ 1053 h 1211"/>
                <a:gd name="T52" fmla="*/ 381 w 1088"/>
                <a:gd name="T53" fmla="*/ 1210 h 1211"/>
                <a:gd name="T54" fmla="*/ 302 w 1088"/>
                <a:gd name="T55" fmla="*/ 1087 h 1211"/>
                <a:gd name="T56" fmla="*/ 437 w 1088"/>
                <a:gd name="T57" fmla="*/ 1154 h 1211"/>
                <a:gd name="T58" fmla="*/ 515 w 1088"/>
                <a:gd name="T59" fmla="*/ 997 h 1211"/>
                <a:gd name="T60" fmla="*/ 582 w 1088"/>
                <a:gd name="T61" fmla="*/ 829 h 1211"/>
                <a:gd name="T62" fmla="*/ 717 w 1088"/>
                <a:gd name="T63" fmla="*/ 750 h 1211"/>
                <a:gd name="T64" fmla="*/ 784 w 1088"/>
                <a:gd name="T65" fmla="*/ 571 h 1211"/>
                <a:gd name="T66" fmla="*/ 829 w 1088"/>
                <a:gd name="T67" fmla="*/ 515 h 1211"/>
                <a:gd name="T68" fmla="*/ 851 w 1088"/>
                <a:gd name="T69" fmla="*/ 392 h 1211"/>
                <a:gd name="T70" fmla="*/ 986 w 1088"/>
                <a:gd name="T71" fmla="*/ 380 h 1211"/>
                <a:gd name="T72" fmla="*/ 986 w 1088"/>
                <a:gd name="T73" fmla="*/ 179 h 1211"/>
                <a:gd name="T74" fmla="*/ 952 w 1088"/>
                <a:gd name="T75" fmla="*/ 56 h 1211"/>
                <a:gd name="T76" fmla="*/ 863 w 1088"/>
                <a:gd name="T77" fmla="*/ 156 h 1211"/>
                <a:gd name="T78" fmla="*/ 627 w 1088"/>
                <a:gd name="T79" fmla="*/ 111 h 1211"/>
                <a:gd name="T80" fmla="*/ 594 w 1088"/>
                <a:gd name="T81" fmla="*/ 268 h 1211"/>
                <a:gd name="T82" fmla="*/ 650 w 1088"/>
                <a:gd name="T83" fmla="*/ 347 h 1211"/>
                <a:gd name="T84" fmla="*/ 538 w 1088"/>
                <a:gd name="T85" fmla="*/ 425 h 1211"/>
                <a:gd name="T86" fmla="*/ 425 w 1088"/>
                <a:gd name="T87" fmla="*/ 414 h 1211"/>
                <a:gd name="T88" fmla="*/ 403 w 1088"/>
                <a:gd name="T89" fmla="*/ 538 h 1211"/>
                <a:gd name="T90" fmla="*/ 358 w 1088"/>
                <a:gd name="T91" fmla="*/ 593 h 1211"/>
                <a:gd name="T92" fmla="*/ 269 w 1088"/>
                <a:gd name="T93" fmla="*/ 571 h 1211"/>
                <a:gd name="T94" fmla="*/ 123 w 1088"/>
                <a:gd name="T95" fmla="*/ 605 h 1211"/>
                <a:gd name="T96" fmla="*/ 101 w 1088"/>
                <a:gd name="T97" fmla="*/ 739 h 1211"/>
                <a:gd name="T98" fmla="*/ 145 w 1088"/>
                <a:gd name="T99" fmla="*/ 952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8" h="1211">
                  <a:moveTo>
                    <a:pt x="381" y="1210"/>
                  </a:moveTo>
                  <a:lnTo>
                    <a:pt x="381" y="1210"/>
                  </a:lnTo>
                  <a:cubicBezTo>
                    <a:pt x="369" y="1210"/>
                    <a:pt x="369" y="1210"/>
                    <a:pt x="369" y="1210"/>
                  </a:cubicBezTo>
                  <a:cubicBezTo>
                    <a:pt x="369" y="1187"/>
                    <a:pt x="369" y="1187"/>
                    <a:pt x="369" y="1187"/>
                  </a:cubicBezTo>
                  <a:lnTo>
                    <a:pt x="358" y="1187"/>
                  </a:lnTo>
                  <a:cubicBezTo>
                    <a:pt x="347" y="1176"/>
                    <a:pt x="336" y="1176"/>
                    <a:pt x="325" y="1165"/>
                  </a:cubicBezTo>
                  <a:cubicBezTo>
                    <a:pt x="314" y="1154"/>
                    <a:pt x="302" y="1142"/>
                    <a:pt x="280" y="1131"/>
                  </a:cubicBezTo>
                  <a:cubicBezTo>
                    <a:pt x="269" y="1120"/>
                    <a:pt x="257" y="1109"/>
                    <a:pt x="246" y="1098"/>
                  </a:cubicBezTo>
                  <a:cubicBezTo>
                    <a:pt x="235" y="1087"/>
                    <a:pt x="212" y="1075"/>
                    <a:pt x="212" y="1075"/>
                  </a:cubicBezTo>
                  <a:lnTo>
                    <a:pt x="212" y="1075"/>
                  </a:lnTo>
                  <a:cubicBezTo>
                    <a:pt x="224" y="1075"/>
                    <a:pt x="224" y="1075"/>
                    <a:pt x="224" y="1064"/>
                  </a:cubicBezTo>
                  <a:cubicBezTo>
                    <a:pt x="235" y="1064"/>
                    <a:pt x="235" y="1064"/>
                    <a:pt x="235" y="1064"/>
                  </a:cubicBezTo>
                  <a:cubicBezTo>
                    <a:pt x="190" y="1064"/>
                    <a:pt x="190" y="1064"/>
                    <a:pt x="190" y="1064"/>
                  </a:cubicBezTo>
                  <a:cubicBezTo>
                    <a:pt x="179" y="1042"/>
                    <a:pt x="168" y="1008"/>
                    <a:pt x="168" y="997"/>
                  </a:cubicBezTo>
                  <a:cubicBezTo>
                    <a:pt x="156" y="997"/>
                    <a:pt x="145" y="997"/>
                    <a:pt x="145" y="997"/>
                  </a:cubicBezTo>
                  <a:cubicBezTo>
                    <a:pt x="123" y="997"/>
                    <a:pt x="112" y="986"/>
                    <a:pt x="101" y="974"/>
                  </a:cubicBezTo>
                  <a:cubicBezTo>
                    <a:pt x="101" y="974"/>
                    <a:pt x="101" y="963"/>
                    <a:pt x="101" y="952"/>
                  </a:cubicBezTo>
                  <a:cubicBezTo>
                    <a:pt x="101" y="941"/>
                    <a:pt x="89" y="840"/>
                    <a:pt x="89" y="818"/>
                  </a:cubicBezTo>
                  <a:cubicBezTo>
                    <a:pt x="67" y="818"/>
                    <a:pt x="56" y="806"/>
                    <a:pt x="56" y="784"/>
                  </a:cubicBezTo>
                  <a:cubicBezTo>
                    <a:pt x="45" y="773"/>
                    <a:pt x="45" y="762"/>
                    <a:pt x="56" y="750"/>
                  </a:cubicBezTo>
                  <a:cubicBezTo>
                    <a:pt x="56" y="750"/>
                    <a:pt x="56" y="750"/>
                    <a:pt x="45" y="750"/>
                  </a:cubicBezTo>
                  <a:cubicBezTo>
                    <a:pt x="22" y="750"/>
                    <a:pt x="11" y="728"/>
                    <a:pt x="0" y="705"/>
                  </a:cubicBezTo>
                  <a:cubicBezTo>
                    <a:pt x="0" y="683"/>
                    <a:pt x="11" y="638"/>
                    <a:pt x="45" y="627"/>
                  </a:cubicBezTo>
                  <a:cubicBezTo>
                    <a:pt x="56" y="616"/>
                    <a:pt x="89" y="571"/>
                    <a:pt x="101" y="549"/>
                  </a:cubicBezTo>
                  <a:cubicBezTo>
                    <a:pt x="145" y="549"/>
                    <a:pt x="145" y="549"/>
                    <a:pt x="145" y="549"/>
                  </a:cubicBezTo>
                  <a:cubicBezTo>
                    <a:pt x="145" y="549"/>
                    <a:pt x="145" y="549"/>
                    <a:pt x="134" y="549"/>
                  </a:cubicBezTo>
                  <a:cubicBezTo>
                    <a:pt x="134" y="549"/>
                    <a:pt x="145" y="560"/>
                    <a:pt x="156" y="571"/>
                  </a:cubicBezTo>
                  <a:cubicBezTo>
                    <a:pt x="156" y="582"/>
                    <a:pt x="168" y="582"/>
                    <a:pt x="179" y="582"/>
                  </a:cubicBezTo>
                  <a:cubicBezTo>
                    <a:pt x="190" y="582"/>
                    <a:pt x="201" y="571"/>
                    <a:pt x="212" y="571"/>
                  </a:cubicBezTo>
                  <a:cubicBezTo>
                    <a:pt x="224" y="560"/>
                    <a:pt x="224" y="560"/>
                    <a:pt x="224" y="549"/>
                  </a:cubicBezTo>
                  <a:cubicBezTo>
                    <a:pt x="235" y="538"/>
                    <a:pt x="246" y="526"/>
                    <a:pt x="269" y="526"/>
                  </a:cubicBezTo>
                  <a:lnTo>
                    <a:pt x="269" y="526"/>
                  </a:lnTo>
                  <a:cubicBezTo>
                    <a:pt x="280" y="526"/>
                    <a:pt x="280" y="526"/>
                    <a:pt x="280" y="526"/>
                  </a:cubicBezTo>
                  <a:cubicBezTo>
                    <a:pt x="291" y="538"/>
                    <a:pt x="302" y="538"/>
                    <a:pt x="325" y="538"/>
                  </a:cubicBezTo>
                  <a:cubicBezTo>
                    <a:pt x="336" y="538"/>
                    <a:pt x="336" y="538"/>
                    <a:pt x="336" y="538"/>
                  </a:cubicBezTo>
                  <a:cubicBezTo>
                    <a:pt x="336" y="526"/>
                    <a:pt x="347" y="515"/>
                    <a:pt x="347" y="504"/>
                  </a:cubicBezTo>
                  <a:cubicBezTo>
                    <a:pt x="358" y="504"/>
                    <a:pt x="369" y="493"/>
                    <a:pt x="392" y="493"/>
                  </a:cubicBezTo>
                  <a:lnTo>
                    <a:pt x="392" y="493"/>
                  </a:lnTo>
                  <a:cubicBezTo>
                    <a:pt x="392" y="481"/>
                    <a:pt x="392" y="470"/>
                    <a:pt x="392" y="448"/>
                  </a:cubicBezTo>
                  <a:cubicBezTo>
                    <a:pt x="392" y="448"/>
                    <a:pt x="392" y="436"/>
                    <a:pt x="381" y="425"/>
                  </a:cubicBezTo>
                  <a:cubicBezTo>
                    <a:pt x="381" y="403"/>
                    <a:pt x="381" y="380"/>
                    <a:pt x="392" y="369"/>
                  </a:cubicBezTo>
                  <a:cubicBezTo>
                    <a:pt x="403" y="369"/>
                    <a:pt x="403" y="358"/>
                    <a:pt x="414" y="358"/>
                  </a:cubicBezTo>
                  <a:cubicBezTo>
                    <a:pt x="425" y="358"/>
                    <a:pt x="437" y="369"/>
                    <a:pt x="448" y="369"/>
                  </a:cubicBezTo>
                  <a:cubicBezTo>
                    <a:pt x="459" y="369"/>
                    <a:pt x="470" y="369"/>
                    <a:pt x="470" y="358"/>
                  </a:cubicBezTo>
                  <a:cubicBezTo>
                    <a:pt x="481" y="347"/>
                    <a:pt x="493" y="347"/>
                    <a:pt x="504" y="347"/>
                  </a:cubicBezTo>
                  <a:lnTo>
                    <a:pt x="515" y="347"/>
                  </a:lnTo>
                  <a:cubicBezTo>
                    <a:pt x="526" y="358"/>
                    <a:pt x="526" y="358"/>
                    <a:pt x="538" y="369"/>
                  </a:cubicBezTo>
                  <a:lnTo>
                    <a:pt x="549" y="380"/>
                  </a:lnTo>
                  <a:cubicBezTo>
                    <a:pt x="560" y="380"/>
                    <a:pt x="560" y="369"/>
                    <a:pt x="571" y="369"/>
                  </a:cubicBezTo>
                  <a:cubicBezTo>
                    <a:pt x="582" y="347"/>
                    <a:pt x="594" y="336"/>
                    <a:pt x="605" y="324"/>
                  </a:cubicBezTo>
                  <a:cubicBezTo>
                    <a:pt x="616" y="324"/>
                    <a:pt x="627" y="313"/>
                    <a:pt x="627" y="313"/>
                  </a:cubicBezTo>
                  <a:cubicBezTo>
                    <a:pt x="627" y="313"/>
                    <a:pt x="616" y="313"/>
                    <a:pt x="605" y="313"/>
                  </a:cubicBezTo>
                  <a:cubicBezTo>
                    <a:pt x="594" y="313"/>
                    <a:pt x="582" y="313"/>
                    <a:pt x="582" y="313"/>
                  </a:cubicBezTo>
                  <a:cubicBezTo>
                    <a:pt x="560" y="324"/>
                    <a:pt x="560" y="324"/>
                    <a:pt x="560" y="324"/>
                  </a:cubicBezTo>
                  <a:cubicBezTo>
                    <a:pt x="526" y="156"/>
                    <a:pt x="526" y="156"/>
                    <a:pt x="526" y="156"/>
                  </a:cubicBezTo>
                  <a:cubicBezTo>
                    <a:pt x="538" y="156"/>
                    <a:pt x="538" y="156"/>
                    <a:pt x="538" y="156"/>
                  </a:cubicBezTo>
                  <a:cubicBezTo>
                    <a:pt x="538" y="145"/>
                    <a:pt x="549" y="145"/>
                    <a:pt x="549" y="145"/>
                  </a:cubicBezTo>
                  <a:cubicBezTo>
                    <a:pt x="549" y="134"/>
                    <a:pt x="549" y="134"/>
                    <a:pt x="549" y="134"/>
                  </a:cubicBezTo>
                  <a:cubicBezTo>
                    <a:pt x="571" y="100"/>
                    <a:pt x="605" y="67"/>
                    <a:pt x="627" y="67"/>
                  </a:cubicBezTo>
                  <a:cubicBezTo>
                    <a:pt x="650" y="67"/>
                    <a:pt x="661" y="78"/>
                    <a:pt x="661" y="78"/>
                  </a:cubicBezTo>
                  <a:cubicBezTo>
                    <a:pt x="683" y="100"/>
                    <a:pt x="728" y="145"/>
                    <a:pt x="762" y="179"/>
                  </a:cubicBezTo>
                  <a:cubicBezTo>
                    <a:pt x="784" y="167"/>
                    <a:pt x="818" y="145"/>
                    <a:pt x="818" y="134"/>
                  </a:cubicBezTo>
                  <a:lnTo>
                    <a:pt x="818" y="123"/>
                  </a:lnTo>
                  <a:cubicBezTo>
                    <a:pt x="829" y="100"/>
                    <a:pt x="829" y="78"/>
                    <a:pt x="874" y="78"/>
                  </a:cubicBezTo>
                  <a:cubicBezTo>
                    <a:pt x="907" y="78"/>
                    <a:pt x="907" y="67"/>
                    <a:pt x="907" y="56"/>
                  </a:cubicBezTo>
                  <a:cubicBezTo>
                    <a:pt x="907" y="22"/>
                    <a:pt x="941" y="0"/>
                    <a:pt x="974" y="0"/>
                  </a:cubicBezTo>
                  <a:cubicBezTo>
                    <a:pt x="997" y="0"/>
                    <a:pt x="1008" y="22"/>
                    <a:pt x="1008" y="33"/>
                  </a:cubicBezTo>
                  <a:cubicBezTo>
                    <a:pt x="1008" y="44"/>
                    <a:pt x="1008" y="44"/>
                    <a:pt x="1008" y="44"/>
                  </a:cubicBezTo>
                  <a:cubicBezTo>
                    <a:pt x="1008" y="56"/>
                    <a:pt x="1019" y="89"/>
                    <a:pt x="1019" y="100"/>
                  </a:cubicBezTo>
                  <a:cubicBezTo>
                    <a:pt x="1042" y="111"/>
                    <a:pt x="1042" y="145"/>
                    <a:pt x="1031" y="190"/>
                  </a:cubicBezTo>
                  <a:cubicBezTo>
                    <a:pt x="1031" y="212"/>
                    <a:pt x="1031" y="235"/>
                    <a:pt x="1031" y="246"/>
                  </a:cubicBezTo>
                  <a:cubicBezTo>
                    <a:pt x="1031" y="268"/>
                    <a:pt x="1042" y="280"/>
                    <a:pt x="1042" y="280"/>
                  </a:cubicBezTo>
                  <a:cubicBezTo>
                    <a:pt x="1064" y="280"/>
                    <a:pt x="1064" y="280"/>
                    <a:pt x="1064" y="280"/>
                  </a:cubicBezTo>
                  <a:cubicBezTo>
                    <a:pt x="1064" y="302"/>
                    <a:pt x="1064" y="302"/>
                    <a:pt x="1064" y="302"/>
                  </a:cubicBezTo>
                  <a:cubicBezTo>
                    <a:pt x="1087" y="358"/>
                    <a:pt x="1087" y="380"/>
                    <a:pt x="1076" y="392"/>
                  </a:cubicBezTo>
                  <a:cubicBezTo>
                    <a:pt x="1053" y="414"/>
                    <a:pt x="1031" y="425"/>
                    <a:pt x="986" y="425"/>
                  </a:cubicBezTo>
                  <a:cubicBezTo>
                    <a:pt x="986" y="425"/>
                    <a:pt x="986" y="425"/>
                    <a:pt x="974" y="436"/>
                  </a:cubicBezTo>
                  <a:cubicBezTo>
                    <a:pt x="963" y="448"/>
                    <a:pt x="963" y="459"/>
                    <a:pt x="941" y="459"/>
                  </a:cubicBezTo>
                  <a:cubicBezTo>
                    <a:pt x="941" y="459"/>
                    <a:pt x="941" y="459"/>
                    <a:pt x="930" y="459"/>
                  </a:cubicBezTo>
                  <a:cubicBezTo>
                    <a:pt x="919" y="459"/>
                    <a:pt x="907" y="459"/>
                    <a:pt x="885" y="448"/>
                  </a:cubicBezTo>
                  <a:cubicBezTo>
                    <a:pt x="874" y="448"/>
                    <a:pt x="863" y="436"/>
                    <a:pt x="851" y="436"/>
                  </a:cubicBezTo>
                  <a:lnTo>
                    <a:pt x="851" y="436"/>
                  </a:lnTo>
                  <a:cubicBezTo>
                    <a:pt x="851" y="436"/>
                    <a:pt x="840" y="448"/>
                    <a:pt x="840" y="459"/>
                  </a:cubicBezTo>
                  <a:lnTo>
                    <a:pt x="840" y="459"/>
                  </a:lnTo>
                  <a:cubicBezTo>
                    <a:pt x="863" y="481"/>
                    <a:pt x="874" y="504"/>
                    <a:pt x="874" y="526"/>
                  </a:cubicBezTo>
                  <a:cubicBezTo>
                    <a:pt x="874" y="549"/>
                    <a:pt x="863" y="560"/>
                    <a:pt x="851" y="571"/>
                  </a:cubicBezTo>
                  <a:cubicBezTo>
                    <a:pt x="851" y="571"/>
                    <a:pt x="851" y="571"/>
                    <a:pt x="851" y="582"/>
                  </a:cubicBezTo>
                  <a:cubicBezTo>
                    <a:pt x="851" y="593"/>
                    <a:pt x="840" y="616"/>
                    <a:pt x="807" y="616"/>
                  </a:cubicBezTo>
                  <a:lnTo>
                    <a:pt x="807" y="616"/>
                  </a:lnTo>
                  <a:cubicBezTo>
                    <a:pt x="795" y="616"/>
                    <a:pt x="784" y="616"/>
                    <a:pt x="784" y="616"/>
                  </a:cubicBezTo>
                  <a:lnTo>
                    <a:pt x="773" y="616"/>
                  </a:lnTo>
                  <a:cubicBezTo>
                    <a:pt x="773" y="616"/>
                    <a:pt x="773" y="627"/>
                    <a:pt x="773" y="638"/>
                  </a:cubicBezTo>
                  <a:cubicBezTo>
                    <a:pt x="795" y="694"/>
                    <a:pt x="795" y="750"/>
                    <a:pt x="762" y="762"/>
                  </a:cubicBezTo>
                  <a:cubicBezTo>
                    <a:pt x="762" y="773"/>
                    <a:pt x="762" y="773"/>
                    <a:pt x="750" y="773"/>
                  </a:cubicBezTo>
                  <a:cubicBezTo>
                    <a:pt x="739" y="795"/>
                    <a:pt x="706" y="818"/>
                    <a:pt x="672" y="829"/>
                  </a:cubicBezTo>
                  <a:cubicBezTo>
                    <a:pt x="661" y="840"/>
                    <a:pt x="650" y="840"/>
                    <a:pt x="638" y="851"/>
                  </a:cubicBezTo>
                  <a:cubicBezTo>
                    <a:pt x="616" y="862"/>
                    <a:pt x="605" y="874"/>
                    <a:pt x="582" y="874"/>
                  </a:cubicBezTo>
                  <a:cubicBezTo>
                    <a:pt x="582" y="874"/>
                    <a:pt x="571" y="874"/>
                    <a:pt x="571" y="862"/>
                  </a:cubicBezTo>
                  <a:lnTo>
                    <a:pt x="571" y="862"/>
                  </a:lnTo>
                  <a:cubicBezTo>
                    <a:pt x="560" y="1053"/>
                    <a:pt x="560" y="1053"/>
                    <a:pt x="560" y="1053"/>
                  </a:cubicBezTo>
                  <a:cubicBezTo>
                    <a:pt x="526" y="1042"/>
                    <a:pt x="526" y="1042"/>
                    <a:pt x="526" y="1042"/>
                  </a:cubicBezTo>
                  <a:cubicBezTo>
                    <a:pt x="526" y="1042"/>
                    <a:pt x="526" y="1042"/>
                    <a:pt x="515" y="1042"/>
                  </a:cubicBezTo>
                  <a:lnTo>
                    <a:pt x="515" y="1042"/>
                  </a:lnTo>
                  <a:cubicBezTo>
                    <a:pt x="504" y="1042"/>
                    <a:pt x="504" y="1042"/>
                    <a:pt x="504" y="1053"/>
                  </a:cubicBezTo>
                  <a:cubicBezTo>
                    <a:pt x="481" y="1064"/>
                    <a:pt x="481" y="1087"/>
                    <a:pt x="481" y="1087"/>
                  </a:cubicBezTo>
                  <a:lnTo>
                    <a:pt x="481" y="1098"/>
                  </a:lnTo>
                  <a:cubicBezTo>
                    <a:pt x="493" y="1120"/>
                    <a:pt x="493" y="1142"/>
                    <a:pt x="481" y="1165"/>
                  </a:cubicBezTo>
                  <a:cubicBezTo>
                    <a:pt x="470" y="1198"/>
                    <a:pt x="414" y="1210"/>
                    <a:pt x="381" y="1210"/>
                  </a:cubicBezTo>
                  <a:close/>
                  <a:moveTo>
                    <a:pt x="224" y="1031"/>
                  </a:moveTo>
                  <a:lnTo>
                    <a:pt x="224" y="1031"/>
                  </a:lnTo>
                  <a:cubicBezTo>
                    <a:pt x="235" y="1031"/>
                    <a:pt x="246" y="1042"/>
                    <a:pt x="269" y="1064"/>
                  </a:cubicBezTo>
                  <a:cubicBezTo>
                    <a:pt x="280" y="1075"/>
                    <a:pt x="291" y="1087"/>
                    <a:pt x="302" y="1087"/>
                  </a:cubicBezTo>
                  <a:cubicBezTo>
                    <a:pt x="336" y="1109"/>
                    <a:pt x="347" y="1120"/>
                    <a:pt x="358" y="1131"/>
                  </a:cubicBezTo>
                  <a:cubicBezTo>
                    <a:pt x="369" y="1142"/>
                    <a:pt x="369" y="1142"/>
                    <a:pt x="381" y="1154"/>
                  </a:cubicBezTo>
                  <a:cubicBezTo>
                    <a:pt x="392" y="1154"/>
                    <a:pt x="392" y="1154"/>
                    <a:pt x="392" y="1165"/>
                  </a:cubicBezTo>
                  <a:cubicBezTo>
                    <a:pt x="414" y="1154"/>
                    <a:pt x="437" y="1154"/>
                    <a:pt x="437" y="1154"/>
                  </a:cubicBezTo>
                  <a:cubicBezTo>
                    <a:pt x="448" y="1131"/>
                    <a:pt x="448" y="1120"/>
                    <a:pt x="448" y="1109"/>
                  </a:cubicBezTo>
                  <a:cubicBezTo>
                    <a:pt x="437" y="1109"/>
                    <a:pt x="437" y="1098"/>
                    <a:pt x="437" y="1098"/>
                  </a:cubicBezTo>
                  <a:cubicBezTo>
                    <a:pt x="437" y="1075"/>
                    <a:pt x="448" y="1042"/>
                    <a:pt x="470" y="1019"/>
                  </a:cubicBezTo>
                  <a:cubicBezTo>
                    <a:pt x="481" y="1008"/>
                    <a:pt x="493" y="997"/>
                    <a:pt x="515" y="997"/>
                  </a:cubicBezTo>
                  <a:lnTo>
                    <a:pt x="515" y="997"/>
                  </a:lnTo>
                  <a:cubicBezTo>
                    <a:pt x="526" y="862"/>
                    <a:pt x="526" y="862"/>
                    <a:pt x="526" y="862"/>
                  </a:cubicBezTo>
                  <a:cubicBezTo>
                    <a:pt x="526" y="840"/>
                    <a:pt x="538" y="818"/>
                    <a:pt x="560" y="818"/>
                  </a:cubicBezTo>
                  <a:cubicBezTo>
                    <a:pt x="571" y="818"/>
                    <a:pt x="571" y="829"/>
                    <a:pt x="582" y="829"/>
                  </a:cubicBezTo>
                  <a:lnTo>
                    <a:pt x="582" y="829"/>
                  </a:lnTo>
                  <a:cubicBezTo>
                    <a:pt x="594" y="829"/>
                    <a:pt x="605" y="818"/>
                    <a:pt x="616" y="818"/>
                  </a:cubicBezTo>
                  <a:cubicBezTo>
                    <a:pt x="627" y="806"/>
                    <a:pt x="638" y="795"/>
                    <a:pt x="661" y="795"/>
                  </a:cubicBezTo>
                  <a:cubicBezTo>
                    <a:pt x="683" y="773"/>
                    <a:pt x="706" y="762"/>
                    <a:pt x="717" y="750"/>
                  </a:cubicBezTo>
                  <a:cubicBezTo>
                    <a:pt x="728" y="739"/>
                    <a:pt x="739" y="739"/>
                    <a:pt x="739" y="728"/>
                  </a:cubicBezTo>
                  <a:cubicBezTo>
                    <a:pt x="750" y="728"/>
                    <a:pt x="750" y="694"/>
                    <a:pt x="739" y="649"/>
                  </a:cubicBezTo>
                  <a:cubicBezTo>
                    <a:pt x="728" y="627"/>
                    <a:pt x="728" y="605"/>
                    <a:pt x="739" y="593"/>
                  </a:cubicBezTo>
                  <a:cubicBezTo>
                    <a:pt x="750" y="582"/>
                    <a:pt x="762" y="571"/>
                    <a:pt x="784" y="571"/>
                  </a:cubicBezTo>
                  <a:cubicBezTo>
                    <a:pt x="795" y="571"/>
                    <a:pt x="795" y="571"/>
                    <a:pt x="807" y="582"/>
                  </a:cubicBezTo>
                  <a:cubicBezTo>
                    <a:pt x="807" y="571"/>
                    <a:pt x="807" y="571"/>
                    <a:pt x="807" y="571"/>
                  </a:cubicBezTo>
                  <a:cubicBezTo>
                    <a:pt x="807" y="560"/>
                    <a:pt x="818" y="538"/>
                    <a:pt x="829" y="526"/>
                  </a:cubicBezTo>
                  <a:cubicBezTo>
                    <a:pt x="829" y="526"/>
                    <a:pt x="829" y="526"/>
                    <a:pt x="829" y="515"/>
                  </a:cubicBezTo>
                  <a:lnTo>
                    <a:pt x="818" y="504"/>
                  </a:lnTo>
                  <a:cubicBezTo>
                    <a:pt x="795" y="493"/>
                    <a:pt x="795" y="470"/>
                    <a:pt x="795" y="459"/>
                  </a:cubicBezTo>
                  <a:cubicBezTo>
                    <a:pt x="795" y="425"/>
                    <a:pt x="818" y="403"/>
                    <a:pt x="840" y="392"/>
                  </a:cubicBezTo>
                  <a:lnTo>
                    <a:pt x="851" y="392"/>
                  </a:lnTo>
                  <a:cubicBezTo>
                    <a:pt x="874" y="392"/>
                    <a:pt x="885" y="403"/>
                    <a:pt x="907" y="403"/>
                  </a:cubicBezTo>
                  <a:cubicBezTo>
                    <a:pt x="919" y="414"/>
                    <a:pt x="930" y="414"/>
                    <a:pt x="930" y="414"/>
                  </a:cubicBezTo>
                  <a:cubicBezTo>
                    <a:pt x="941" y="414"/>
                    <a:pt x="941" y="414"/>
                    <a:pt x="941" y="414"/>
                  </a:cubicBezTo>
                  <a:cubicBezTo>
                    <a:pt x="952" y="403"/>
                    <a:pt x="963" y="380"/>
                    <a:pt x="986" y="380"/>
                  </a:cubicBezTo>
                  <a:cubicBezTo>
                    <a:pt x="1008" y="380"/>
                    <a:pt x="1031" y="380"/>
                    <a:pt x="1042" y="369"/>
                  </a:cubicBezTo>
                  <a:cubicBezTo>
                    <a:pt x="1042" y="369"/>
                    <a:pt x="1042" y="347"/>
                    <a:pt x="1031" y="324"/>
                  </a:cubicBezTo>
                  <a:cubicBezTo>
                    <a:pt x="1008" y="313"/>
                    <a:pt x="986" y="280"/>
                    <a:pt x="986" y="257"/>
                  </a:cubicBezTo>
                  <a:cubicBezTo>
                    <a:pt x="986" y="246"/>
                    <a:pt x="986" y="212"/>
                    <a:pt x="986" y="179"/>
                  </a:cubicBezTo>
                  <a:cubicBezTo>
                    <a:pt x="986" y="167"/>
                    <a:pt x="997" y="145"/>
                    <a:pt x="997" y="134"/>
                  </a:cubicBezTo>
                  <a:cubicBezTo>
                    <a:pt x="974" y="123"/>
                    <a:pt x="974" y="89"/>
                    <a:pt x="963" y="44"/>
                  </a:cubicBezTo>
                  <a:lnTo>
                    <a:pt x="963" y="44"/>
                  </a:lnTo>
                  <a:cubicBezTo>
                    <a:pt x="963" y="44"/>
                    <a:pt x="952" y="44"/>
                    <a:pt x="952" y="56"/>
                  </a:cubicBezTo>
                  <a:cubicBezTo>
                    <a:pt x="952" y="111"/>
                    <a:pt x="896" y="123"/>
                    <a:pt x="874" y="123"/>
                  </a:cubicBezTo>
                  <a:lnTo>
                    <a:pt x="863" y="123"/>
                  </a:lnTo>
                  <a:lnTo>
                    <a:pt x="863" y="123"/>
                  </a:lnTo>
                  <a:cubicBezTo>
                    <a:pt x="863" y="134"/>
                    <a:pt x="863" y="145"/>
                    <a:pt x="863" y="156"/>
                  </a:cubicBezTo>
                  <a:cubicBezTo>
                    <a:pt x="840" y="190"/>
                    <a:pt x="784" y="212"/>
                    <a:pt x="762" y="224"/>
                  </a:cubicBezTo>
                  <a:cubicBezTo>
                    <a:pt x="750" y="224"/>
                    <a:pt x="750" y="224"/>
                    <a:pt x="750" y="224"/>
                  </a:cubicBezTo>
                  <a:cubicBezTo>
                    <a:pt x="739" y="212"/>
                    <a:pt x="739" y="212"/>
                    <a:pt x="739" y="212"/>
                  </a:cubicBezTo>
                  <a:cubicBezTo>
                    <a:pt x="739" y="212"/>
                    <a:pt x="650" y="134"/>
                    <a:pt x="627" y="111"/>
                  </a:cubicBezTo>
                  <a:cubicBezTo>
                    <a:pt x="627" y="111"/>
                    <a:pt x="605" y="123"/>
                    <a:pt x="594" y="156"/>
                  </a:cubicBezTo>
                  <a:lnTo>
                    <a:pt x="582" y="156"/>
                  </a:lnTo>
                  <a:cubicBezTo>
                    <a:pt x="582" y="167"/>
                    <a:pt x="582" y="179"/>
                    <a:pt x="571" y="179"/>
                  </a:cubicBezTo>
                  <a:cubicBezTo>
                    <a:pt x="594" y="268"/>
                    <a:pt x="594" y="268"/>
                    <a:pt x="594" y="268"/>
                  </a:cubicBezTo>
                  <a:lnTo>
                    <a:pt x="605" y="268"/>
                  </a:lnTo>
                  <a:cubicBezTo>
                    <a:pt x="638" y="268"/>
                    <a:pt x="650" y="280"/>
                    <a:pt x="661" y="291"/>
                  </a:cubicBezTo>
                  <a:cubicBezTo>
                    <a:pt x="672" y="302"/>
                    <a:pt x="683" y="313"/>
                    <a:pt x="672" y="324"/>
                  </a:cubicBezTo>
                  <a:cubicBezTo>
                    <a:pt x="672" y="336"/>
                    <a:pt x="661" y="347"/>
                    <a:pt x="650" y="347"/>
                  </a:cubicBezTo>
                  <a:cubicBezTo>
                    <a:pt x="650" y="358"/>
                    <a:pt x="638" y="358"/>
                    <a:pt x="627" y="358"/>
                  </a:cubicBezTo>
                  <a:cubicBezTo>
                    <a:pt x="627" y="369"/>
                    <a:pt x="616" y="380"/>
                    <a:pt x="605" y="392"/>
                  </a:cubicBezTo>
                  <a:cubicBezTo>
                    <a:pt x="594" y="414"/>
                    <a:pt x="571" y="425"/>
                    <a:pt x="549" y="425"/>
                  </a:cubicBezTo>
                  <a:cubicBezTo>
                    <a:pt x="549" y="425"/>
                    <a:pt x="549" y="425"/>
                    <a:pt x="538" y="425"/>
                  </a:cubicBezTo>
                  <a:cubicBezTo>
                    <a:pt x="515" y="414"/>
                    <a:pt x="504" y="403"/>
                    <a:pt x="504" y="392"/>
                  </a:cubicBezTo>
                  <a:lnTo>
                    <a:pt x="504" y="392"/>
                  </a:lnTo>
                  <a:cubicBezTo>
                    <a:pt x="493" y="403"/>
                    <a:pt x="470" y="414"/>
                    <a:pt x="448" y="414"/>
                  </a:cubicBezTo>
                  <a:cubicBezTo>
                    <a:pt x="448" y="414"/>
                    <a:pt x="437" y="414"/>
                    <a:pt x="425" y="414"/>
                  </a:cubicBezTo>
                  <a:cubicBezTo>
                    <a:pt x="425" y="414"/>
                    <a:pt x="425" y="414"/>
                    <a:pt x="425" y="425"/>
                  </a:cubicBezTo>
                  <a:cubicBezTo>
                    <a:pt x="425" y="425"/>
                    <a:pt x="437" y="436"/>
                    <a:pt x="437" y="448"/>
                  </a:cubicBezTo>
                  <a:cubicBezTo>
                    <a:pt x="448" y="493"/>
                    <a:pt x="448" y="515"/>
                    <a:pt x="437" y="526"/>
                  </a:cubicBezTo>
                  <a:cubicBezTo>
                    <a:pt x="425" y="538"/>
                    <a:pt x="414" y="549"/>
                    <a:pt x="403" y="538"/>
                  </a:cubicBezTo>
                  <a:cubicBezTo>
                    <a:pt x="392" y="538"/>
                    <a:pt x="381" y="538"/>
                    <a:pt x="381" y="538"/>
                  </a:cubicBezTo>
                  <a:cubicBezTo>
                    <a:pt x="381" y="538"/>
                    <a:pt x="381" y="538"/>
                    <a:pt x="381" y="549"/>
                  </a:cubicBezTo>
                  <a:cubicBezTo>
                    <a:pt x="381" y="560"/>
                    <a:pt x="381" y="571"/>
                    <a:pt x="369" y="582"/>
                  </a:cubicBezTo>
                  <a:cubicBezTo>
                    <a:pt x="369" y="593"/>
                    <a:pt x="358" y="593"/>
                    <a:pt x="358" y="593"/>
                  </a:cubicBezTo>
                  <a:cubicBezTo>
                    <a:pt x="347" y="593"/>
                    <a:pt x="347" y="593"/>
                    <a:pt x="336" y="582"/>
                  </a:cubicBezTo>
                  <a:cubicBezTo>
                    <a:pt x="336" y="582"/>
                    <a:pt x="325" y="582"/>
                    <a:pt x="314" y="582"/>
                  </a:cubicBezTo>
                  <a:cubicBezTo>
                    <a:pt x="291" y="582"/>
                    <a:pt x="280" y="571"/>
                    <a:pt x="269" y="571"/>
                  </a:cubicBezTo>
                  <a:lnTo>
                    <a:pt x="269" y="571"/>
                  </a:lnTo>
                  <a:cubicBezTo>
                    <a:pt x="257" y="582"/>
                    <a:pt x="246" y="593"/>
                    <a:pt x="235" y="605"/>
                  </a:cubicBezTo>
                  <a:cubicBezTo>
                    <a:pt x="212" y="616"/>
                    <a:pt x="201" y="627"/>
                    <a:pt x="179" y="627"/>
                  </a:cubicBezTo>
                  <a:cubicBezTo>
                    <a:pt x="156" y="627"/>
                    <a:pt x="134" y="616"/>
                    <a:pt x="123" y="605"/>
                  </a:cubicBezTo>
                  <a:lnTo>
                    <a:pt x="123" y="605"/>
                  </a:lnTo>
                  <a:cubicBezTo>
                    <a:pt x="101" y="627"/>
                    <a:pt x="78" y="661"/>
                    <a:pt x="56" y="672"/>
                  </a:cubicBezTo>
                  <a:cubicBezTo>
                    <a:pt x="45" y="672"/>
                    <a:pt x="45" y="683"/>
                    <a:pt x="45" y="694"/>
                  </a:cubicBezTo>
                  <a:cubicBezTo>
                    <a:pt x="45" y="705"/>
                    <a:pt x="45" y="705"/>
                    <a:pt x="56" y="705"/>
                  </a:cubicBezTo>
                  <a:cubicBezTo>
                    <a:pt x="89" y="705"/>
                    <a:pt x="101" y="728"/>
                    <a:pt x="101" y="739"/>
                  </a:cubicBezTo>
                  <a:cubicBezTo>
                    <a:pt x="112" y="750"/>
                    <a:pt x="101" y="762"/>
                    <a:pt x="89" y="773"/>
                  </a:cubicBezTo>
                  <a:lnTo>
                    <a:pt x="101" y="784"/>
                  </a:lnTo>
                  <a:cubicBezTo>
                    <a:pt x="101" y="784"/>
                    <a:pt x="112" y="784"/>
                    <a:pt x="123" y="795"/>
                  </a:cubicBezTo>
                  <a:cubicBezTo>
                    <a:pt x="134" y="818"/>
                    <a:pt x="145" y="907"/>
                    <a:pt x="145" y="952"/>
                  </a:cubicBezTo>
                  <a:lnTo>
                    <a:pt x="145" y="952"/>
                  </a:lnTo>
                  <a:cubicBezTo>
                    <a:pt x="168" y="952"/>
                    <a:pt x="190" y="952"/>
                    <a:pt x="201" y="974"/>
                  </a:cubicBezTo>
                  <a:cubicBezTo>
                    <a:pt x="201" y="986"/>
                    <a:pt x="212" y="1008"/>
                    <a:pt x="224" y="103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81">
              <a:extLst>
                <a:ext uri="{FF2B5EF4-FFF2-40B4-BE49-F238E27FC236}">
                  <a16:creationId xmlns:a16="http://schemas.microsoft.com/office/drawing/2014/main" id="{C405B461-A71C-7542-B237-66B68674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090863"/>
              <a:ext cx="133350" cy="201612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82">
              <a:extLst>
                <a:ext uri="{FF2B5EF4-FFF2-40B4-BE49-F238E27FC236}">
                  <a16:creationId xmlns:a16="http://schemas.microsoft.com/office/drawing/2014/main" id="{E590BEE2-C126-8943-880C-56D4F425F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3087688"/>
              <a:ext cx="141288" cy="20955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83">
              <a:extLst>
                <a:ext uri="{FF2B5EF4-FFF2-40B4-BE49-F238E27FC236}">
                  <a16:creationId xmlns:a16="http://schemas.microsoft.com/office/drawing/2014/main" id="{E78FABFA-4C42-644C-B86A-1EBD074D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5" y="3271838"/>
              <a:ext cx="36513" cy="20637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84">
              <a:extLst>
                <a:ext uri="{FF2B5EF4-FFF2-40B4-BE49-F238E27FC236}">
                  <a16:creationId xmlns:a16="http://schemas.microsoft.com/office/drawing/2014/main" id="{D055E1A1-7105-F34E-81A1-8DC85436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263900"/>
              <a:ext cx="44450" cy="31750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85">
              <a:extLst>
                <a:ext uri="{FF2B5EF4-FFF2-40B4-BE49-F238E27FC236}">
                  <a16:creationId xmlns:a16="http://schemas.microsoft.com/office/drawing/2014/main" id="{3E8D88F7-6436-BD48-A150-CAC1B16AA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98800"/>
              <a:ext cx="49213" cy="69850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86">
              <a:extLst>
                <a:ext uri="{FF2B5EF4-FFF2-40B4-BE49-F238E27FC236}">
                  <a16:creationId xmlns:a16="http://schemas.microsoft.com/office/drawing/2014/main" id="{5B015B95-DB5F-5A4E-8139-6C9AC7D96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095625"/>
              <a:ext cx="57150" cy="77788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87">
              <a:extLst>
                <a:ext uri="{FF2B5EF4-FFF2-40B4-BE49-F238E27FC236}">
                  <a16:creationId xmlns:a16="http://schemas.microsoft.com/office/drawing/2014/main" id="{05BA77D9-36AC-3A4D-BB5E-7483B0E98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49588"/>
              <a:ext cx="25400" cy="25400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88">
              <a:extLst>
                <a:ext uri="{FF2B5EF4-FFF2-40B4-BE49-F238E27FC236}">
                  <a16:creationId xmlns:a16="http://schemas.microsoft.com/office/drawing/2014/main" id="{9FDB1AA7-44CE-BA43-A0B9-7651CE57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3041650"/>
              <a:ext cx="36512" cy="41275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89">
              <a:extLst>
                <a:ext uri="{FF2B5EF4-FFF2-40B4-BE49-F238E27FC236}">
                  <a16:creationId xmlns:a16="http://schemas.microsoft.com/office/drawing/2014/main" id="{8EBE43C0-0159-2E47-B60C-1614AAF9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2936875"/>
              <a:ext cx="33338" cy="23813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90">
              <a:extLst>
                <a:ext uri="{FF2B5EF4-FFF2-40B4-BE49-F238E27FC236}">
                  <a16:creationId xmlns:a16="http://schemas.microsoft.com/office/drawing/2014/main" id="{9F7409E1-58FE-FD46-A57A-8C628FF5E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2933700"/>
              <a:ext cx="41275" cy="3651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91">
              <a:extLst>
                <a:ext uri="{FF2B5EF4-FFF2-40B4-BE49-F238E27FC236}">
                  <a16:creationId xmlns:a16="http://schemas.microsoft.com/office/drawing/2014/main" id="{C391CB76-AEDC-474C-8713-BD4726F7E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2944813"/>
              <a:ext cx="23812" cy="33337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92">
              <a:extLst>
                <a:ext uri="{FF2B5EF4-FFF2-40B4-BE49-F238E27FC236}">
                  <a16:creationId xmlns:a16="http://schemas.microsoft.com/office/drawing/2014/main" id="{1B527332-DA5D-9D48-81B8-FB9747B1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44813"/>
              <a:ext cx="41275" cy="41275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93">
              <a:extLst>
                <a:ext uri="{FF2B5EF4-FFF2-40B4-BE49-F238E27FC236}">
                  <a16:creationId xmlns:a16="http://schemas.microsoft.com/office/drawing/2014/main" id="{75A22189-B128-1146-8602-6E9EBDA5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2855913"/>
              <a:ext cx="23813" cy="52387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94">
              <a:extLst>
                <a:ext uri="{FF2B5EF4-FFF2-40B4-BE49-F238E27FC236}">
                  <a16:creationId xmlns:a16="http://schemas.microsoft.com/office/drawing/2014/main" id="{8BF9E054-9BF2-2F4D-B6F5-808C0F4D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852738"/>
              <a:ext cx="41275" cy="65087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95">
              <a:extLst>
                <a:ext uri="{FF2B5EF4-FFF2-40B4-BE49-F238E27FC236}">
                  <a16:creationId xmlns:a16="http://schemas.microsoft.com/office/drawing/2014/main" id="{21D4CA26-39FE-9B44-BB62-3A3ED1B6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75" y="3235325"/>
              <a:ext cx="28575" cy="57150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96">
              <a:extLst>
                <a:ext uri="{FF2B5EF4-FFF2-40B4-BE49-F238E27FC236}">
                  <a16:creationId xmlns:a16="http://schemas.microsoft.com/office/drawing/2014/main" id="{E6F29029-81B4-3040-80B2-0EBF23FA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3227388"/>
              <a:ext cx="44450" cy="7302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97">
              <a:extLst>
                <a:ext uri="{FF2B5EF4-FFF2-40B4-BE49-F238E27FC236}">
                  <a16:creationId xmlns:a16="http://schemas.microsoft.com/office/drawing/2014/main" id="{122BF9AC-3E2B-AF43-B456-4A3E9D0A4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413" y="3292475"/>
              <a:ext cx="49212" cy="80963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98">
              <a:extLst>
                <a:ext uri="{FF2B5EF4-FFF2-40B4-BE49-F238E27FC236}">
                  <a16:creationId xmlns:a16="http://schemas.microsoft.com/office/drawing/2014/main" id="{A1EEBCCC-6CF3-624D-A685-9E4A34EB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3289300"/>
              <a:ext cx="60325" cy="88900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99">
              <a:extLst>
                <a:ext uri="{FF2B5EF4-FFF2-40B4-BE49-F238E27FC236}">
                  <a16:creationId xmlns:a16="http://schemas.microsoft.com/office/drawing/2014/main" id="{FB252959-5C5C-C548-BC50-07640D59C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2182813"/>
              <a:ext cx="65087" cy="112712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100">
              <a:extLst>
                <a:ext uri="{FF2B5EF4-FFF2-40B4-BE49-F238E27FC236}">
                  <a16:creationId xmlns:a16="http://schemas.microsoft.com/office/drawing/2014/main" id="{7B9BF756-97A6-C44C-BCD1-0E24C7B0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179638"/>
              <a:ext cx="77788" cy="117475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01">
              <a:extLst>
                <a:ext uri="{FF2B5EF4-FFF2-40B4-BE49-F238E27FC236}">
                  <a16:creationId xmlns:a16="http://schemas.microsoft.com/office/drawing/2014/main" id="{DE349982-B7AD-364E-80D5-8AFB62E0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195513"/>
              <a:ext cx="44450" cy="23812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02">
              <a:extLst>
                <a:ext uri="{FF2B5EF4-FFF2-40B4-BE49-F238E27FC236}">
                  <a16:creationId xmlns:a16="http://schemas.microsoft.com/office/drawing/2014/main" id="{C82E8605-0351-444F-BC70-DE8CC385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63" y="2190750"/>
              <a:ext cx="57150" cy="3651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103">
              <a:extLst>
                <a:ext uri="{FF2B5EF4-FFF2-40B4-BE49-F238E27FC236}">
                  <a16:creationId xmlns:a16="http://schemas.microsoft.com/office/drawing/2014/main" id="{BE1271D9-F108-4949-83A6-E21CBEA8D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050" y="1925638"/>
              <a:ext cx="88900" cy="153987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104">
              <a:extLst>
                <a:ext uri="{FF2B5EF4-FFF2-40B4-BE49-F238E27FC236}">
                  <a16:creationId xmlns:a16="http://schemas.microsoft.com/office/drawing/2014/main" id="{AD770E5A-E250-8548-8518-6EFFC786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20875"/>
              <a:ext cx="96837" cy="161925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05">
              <a:extLst>
                <a:ext uri="{FF2B5EF4-FFF2-40B4-BE49-F238E27FC236}">
                  <a16:creationId xmlns:a16="http://schemas.microsoft.com/office/drawing/2014/main" id="{4DFEEC2F-B206-7141-BDF0-753564C7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2143125"/>
              <a:ext cx="52387" cy="65088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106">
              <a:extLst>
                <a:ext uri="{FF2B5EF4-FFF2-40B4-BE49-F238E27FC236}">
                  <a16:creationId xmlns:a16="http://schemas.microsoft.com/office/drawing/2014/main" id="{7C95C80A-5B4E-AC4C-9FAA-F7FCAD76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2138363"/>
              <a:ext cx="65088" cy="68262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107">
              <a:extLst>
                <a:ext uri="{FF2B5EF4-FFF2-40B4-BE49-F238E27FC236}">
                  <a16:creationId xmlns:a16="http://schemas.microsoft.com/office/drawing/2014/main" id="{A2307127-C862-8046-8328-45BC4F8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2101850"/>
              <a:ext cx="36513" cy="33338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108">
              <a:extLst>
                <a:ext uri="{FF2B5EF4-FFF2-40B4-BE49-F238E27FC236}">
                  <a16:creationId xmlns:a16="http://schemas.microsoft.com/office/drawing/2014/main" id="{A04E8D9C-C898-C04B-B154-D8916CD8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2098675"/>
              <a:ext cx="44450" cy="41275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109">
              <a:extLst>
                <a:ext uri="{FF2B5EF4-FFF2-40B4-BE49-F238E27FC236}">
                  <a16:creationId xmlns:a16="http://schemas.microsoft.com/office/drawing/2014/main" id="{AD0BD077-CA04-8443-8A4C-E744DC0B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2151063"/>
              <a:ext cx="23812" cy="31750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110">
              <a:extLst>
                <a:ext uri="{FF2B5EF4-FFF2-40B4-BE49-F238E27FC236}">
                  <a16:creationId xmlns:a16="http://schemas.microsoft.com/office/drawing/2014/main" id="{56C3644F-5214-624D-8C63-DC471397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2146300"/>
              <a:ext cx="44450" cy="3651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111">
              <a:extLst>
                <a:ext uri="{FF2B5EF4-FFF2-40B4-BE49-F238E27FC236}">
                  <a16:creationId xmlns:a16="http://schemas.microsoft.com/office/drawing/2014/main" id="{C8ADB1FA-B10A-F345-B90A-E555F7AF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2046288"/>
              <a:ext cx="65087" cy="125412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112">
              <a:extLst>
                <a:ext uri="{FF2B5EF4-FFF2-40B4-BE49-F238E27FC236}">
                  <a16:creationId xmlns:a16="http://schemas.microsoft.com/office/drawing/2014/main" id="{DAD4DC11-D1CF-4342-950C-AB50CD00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2038350"/>
              <a:ext cx="85725" cy="133350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113">
              <a:extLst>
                <a:ext uri="{FF2B5EF4-FFF2-40B4-BE49-F238E27FC236}">
                  <a16:creationId xmlns:a16="http://schemas.microsoft.com/office/drawing/2014/main" id="{81636410-F2FF-4047-AC86-D6378149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324225"/>
              <a:ext cx="36513" cy="44450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114">
              <a:extLst>
                <a:ext uri="{FF2B5EF4-FFF2-40B4-BE49-F238E27FC236}">
                  <a16:creationId xmlns:a16="http://schemas.microsoft.com/office/drawing/2014/main" id="{C4B08639-A9E7-AD4B-BC39-4D241156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324225"/>
              <a:ext cx="52387" cy="44450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115">
              <a:extLst>
                <a:ext uri="{FF2B5EF4-FFF2-40B4-BE49-F238E27FC236}">
                  <a16:creationId xmlns:a16="http://schemas.microsoft.com/office/drawing/2014/main" id="{0E3D2DE2-25F4-D746-93A0-2275E8E1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957638"/>
              <a:ext cx="23813" cy="28575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116">
              <a:extLst>
                <a:ext uri="{FF2B5EF4-FFF2-40B4-BE49-F238E27FC236}">
                  <a16:creationId xmlns:a16="http://schemas.microsoft.com/office/drawing/2014/main" id="{0300F08A-89E0-2B41-B2E6-D4F302C4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3954463"/>
              <a:ext cx="31750" cy="41275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117">
              <a:extLst>
                <a:ext uri="{FF2B5EF4-FFF2-40B4-BE49-F238E27FC236}">
                  <a16:creationId xmlns:a16="http://schemas.microsoft.com/office/drawing/2014/main" id="{79D6827D-31EC-7A4D-A4B8-8126F11D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970338"/>
              <a:ext cx="33338" cy="33337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118">
              <a:extLst>
                <a:ext uri="{FF2B5EF4-FFF2-40B4-BE49-F238E27FC236}">
                  <a16:creationId xmlns:a16="http://schemas.microsoft.com/office/drawing/2014/main" id="{D3F56805-3CFF-3145-B8AF-98EE5A23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65575"/>
              <a:ext cx="44450" cy="44450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119">
              <a:extLst>
                <a:ext uri="{FF2B5EF4-FFF2-40B4-BE49-F238E27FC236}">
                  <a16:creationId xmlns:a16="http://schemas.microsoft.com/office/drawing/2014/main" id="{71CCFAED-D18B-3F4C-BD11-FCED30D1B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4010025"/>
              <a:ext cx="80963" cy="85725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120">
              <a:extLst>
                <a:ext uri="{FF2B5EF4-FFF2-40B4-BE49-F238E27FC236}">
                  <a16:creationId xmlns:a16="http://schemas.microsoft.com/office/drawing/2014/main" id="{5107951F-B7D4-B54E-A0D6-A24AA463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663" y="4002088"/>
              <a:ext cx="93662" cy="93662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121">
              <a:extLst>
                <a:ext uri="{FF2B5EF4-FFF2-40B4-BE49-F238E27FC236}">
                  <a16:creationId xmlns:a16="http://schemas.microsoft.com/office/drawing/2014/main" id="{103B9E84-D6C8-7C4A-9E3A-DBE11CFB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087813"/>
              <a:ext cx="49212" cy="44450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122">
              <a:extLst>
                <a:ext uri="{FF2B5EF4-FFF2-40B4-BE49-F238E27FC236}">
                  <a16:creationId xmlns:a16="http://schemas.microsoft.com/office/drawing/2014/main" id="{D5D9958A-950B-884C-B8AA-079F57B3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083050"/>
              <a:ext cx="60325" cy="52388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123">
              <a:extLst>
                <a:ext uri="{FF2B5EF4-FFF2-40B4-BE49-F238E27FC236}">
                  <a16:creationId xmlns:a16="http://schemas.microsoft.com/office/drawing/2014/main" id="{C95D1226-3EAC-F14D-BD74-12A334ADC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957638"/>
              <a:ext cx="88900" cy="165100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124">
              <a:extLst>
                <a:ext uri="{FF2B5EF4-FFF2-40B4-BE49-F238E27FC236}">
                  <a16:creationId xmlns:a16="http://schemas.microsoft.com/office/drawing/2014/main" id="{34A208F4-EC36-E249-A628-9E78D4FBD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088" y="3957638"/>
              <a:ext cx="101600" cy="174625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125">
              <a:extLst>
                <a:ext uri="{FF2B5EF4-FFF2-40B4-BE49-F238E27FC236}">
                  <a16:creationId xmlns:a16="http://schemas.microsoft.com/office/drawing/2014/main" id="{BAF398B7-792A-9F47-8DB0-39EFBE42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046538"/>
              <a:ext cx="31750" cy="41275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126">
              <a:extLst>
                <a:ext uri="{FF2B5EF4-FFF2-40B4-BE49-F238E27FC236}">
                  <a16:creationId xmlns:a16="http://schemas.microsoft.com/office/drawing/2014/main" id="{D4E2253E-88D3-CF45-95F6-A9913EB1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4041775"/>
              <a:ext cx="44450" cy="52388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127">
              <a:extLst>
                <a:ext uri="{FF2B5EF4-FFF2-40B4-BE49-F238E27FC236}">
                  <a16:creationId xmlns:a16="http://schemas.microsoft.com/office/drawing/2014/main" id="{153B8D68-47C0-2640-8F00-7FFC248AD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63" y="4551363"/>
              <a:ext cx="49212" cy="41275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128">
              <a:extLst>
                <a:ext uri="{FF2B5EF4-FFF2-40B4-BE49-F238E27FC236}">
                  <a16:creationId xmlns:a16="http://schemas.microsoft.com/office/drawing/2014/main" id="{786AB1EA-4B4A-5D46-B285-8F570FC3E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543425"/>
              <a:ext cx="57150" cy="52388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129">
              <a:extLst>
                <a:ext uri="{FF2B5EF4-FFF2-40B4-BE49-F238E27FC236}">
                  <a16:creationId xmlns:a16="http://schemas.microsoft.com/office/drawing/2014/main" id="{09859203-BB51-D749-9210-668C6DF17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130">
              <a:extLst>
                <a:ext uri="{FF2B5EF4-FFF2-40B4-BE49-F238E27FC236}">
                  <a16:creationId xmlns:a16="http://schemas.microsoft.com/office/drawing/2014/main" id="{3E396121-11E1-D54C-B654-AB13C503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131">
              <a:extLst>
                <a:ext uri="{FF2B5EF4-FFF2-40B4-BE49-F238E27FC236}">
                  <a16:creationId xmlns:a16="http://schemas.microsoft.com/office/drawing/2014/main" id="{88D864ED-3D90-AE45-8BD5-C10B0B45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9" name="Freeform 132">
              <a:extLst>
                <a:ext uri="{FF2B5EF4-FFF2-40B4-BE49-F238E27FC236}">
                  <a16:creationId xmlns:a16="http://schemas.microsoft.com/office/drawing/2014/main" id="{C80A8750-1301-914E-BB8C-465C304FD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0" name="Freeform 133">
              <a:extLst>
                <a:ext uri="{FF2B5EF4-FFF2-40B4-BE49-F238E27FC236}">
                  <a16:creationId xmlns:a16="http://schemas.microsoft.com/office/drawing/2014/main" id="{4A365093-BBCF-B143-94F9-B03877EB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1" name="Freeform 134">
              <a:extLst>
                <a:ext uri="{FF2B5EF4-FFF2-40B4-BE49-F238E27FC236}">
                  <a16:creationId xmlns:a16="http://schemas.microsoft.com/office/drawing/2014/main" id="{B7CAB3A9-6170-2B42-B30D-9F4D7981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913063"/>
              <a:ext cx="4763" cy="96837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2" name="Freeform 135">
              <a:extLst>
                <a:ext uri="{FF2B5EF4-FFF2-40B4-BE49-F238E27FC236}">
                  <a16:creationId xmlns:a16="http://schemas.microsoft.com/office/drawing/2014/main" id="{ADBEBE4E-0A16-0D43-B888-B48F035E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49513"/>
              <a:ext cx="665162" cy="1209675"/>
            </a:xfrm>
            <a:custGeom>
              <a:avLst/>
              <a:gdLst>
                <a:gd name="T0" fmla="*/ 481 w 1849"/>
                <a:gd name="T1" fmla="*/ 3316 h 3362"/>
                <a:gd name="T2" fmla="*/ 481 w 1849"/>
                <a:gd name="T3" fmla="*/ 2901 h 3362"/>
                <a:gd name="T4" fmla="*/ 346 w 1849"/>
                <a:gd name="T5" fmla="*/ 2431 h 3362"/>
                <a:gd name="T6" fmla="*/ 268 w 1849"/>
                <a:gd name="T7" fmla="*/ 2297 h 3362"/>
                <a:gd name="T8" fmla="*/ 246 w 1849"/>
                <a:gd name="T9" fmla="*/ 2151 h 3362"/>
                <a:gd name="T10" fmla="*/ 391 w 1849"/>
                <a:gd name="T11" fmla="*/ 1815 h 3362"/>
                <a:gd name="T12" fmla="*/ 537 w 1849"/>
                <a:gd name="T13" fmla="*/ 1894 h 3362"/>
                <a:gd name="T14" fmla="*/ 604 w 1849"/>
                <a:gd name="T15" fmla="*/ 1826 h 3362"/>
                <a:gd name="T16" fmla="*/ 470 w 1849"/>
                <a:gd name="T17" fmla="*/ 1793 h 3362"/>
                <a:gd name="T18" fmla="*/ 302 w 1849"/>
                <a:gd name="T19" fmla="*/ 1591 h 3362"/>
                <a:gd name="T20" fmla="*/ 223 w 1849"/>
                <a:gd name="T21" fmla="*/ 1378 h 3362"/>
                <a:gd name="T22" fmla="*/ 324 w 1849"/>
                <a:gd name="T23" fmla="*/ 784 h 3362"/>
                <a:gd name="T24" fmla="*/ 414 w 1849"/>
                <a:gd name="T25" fmla="*/ 616 h 3362"/>
                <a:gd name="T26" fmla="*/ 246 w 1849"/>
                <a:gd name="T27" fmla="*/ 616 h 3362"/>
                <a:gd name="T28" fmla="*/ 391 w 1849"/>
                <a:gd name="T29" fmla="*/ 325 h 3362"/>
                <a:gd name="T30" fmla="*/ 772 w 1849"/>
                <a:gd name="T31" fmla="*/ 123 h 3362"/>
                <a:gd name="T32" fmla="*/ 918 w 1849"/>
                <a:gd name="T33" fmla="*/ 145 h 3362"/>
                <a:gd name="T34" fmla="*/ 952 w 1849"/>
                <a:gd name="T35" fmla="*/ 403 h 3362"/>
                <a:gd name="T36" fmla="*/ 985 w 1849"/>
                <a:gd name="T37" fmla="*/ 627 h 3362"/>
                <a:gd name="T38" fmla="*/ 1333 w 1849"/>
                <a:gd name="T39" fmla="*/ 1131 h 3362"/>
                <a:gd name="T40" fmla="*/ 1490 w 1849"/>
                <a:gd name="T41" fmla="*/ 1289 h 3362"/>
                <a:gd name="T42" fmla="*/ 1725 w 1849"/>
                <a:gd name="T43" fmla="*/ 1266 h 3362"/>
                <a:gd name="T44" fmla="*/ 1759 w 1849"/>
                <a:gd name="T45" fmla="*/ 1748 h 3362"/>
                <a:gd name="T46" fmla="*/ 1389 w 1849"/>
                <a:gd name="T47" fmla="*/ 1983 h 3362"/>
                <a:gd name="T48" fmla="*/ 1277 w 1849"/>
                <a:gd name="T49" fmla="*/ 2196 h 3362"/>
                <a:gd name="T50" fmla="*/ 1142 w 1849"/>
                <a:gd name="T51" fmla="*/ 2264 h 3362"/>
                <a:gd name="T52" fmla="*/ 1086 w 1849"/>
                <a:gd name="T53" fmla="*/ 2632 h 3362"/>
                <a:gd name="T54" fmla="*/ 1097 w 1849"/>
                <a:gd name="T55" fmla="*/ 2699 h 3362"/>
                <a:gd name="T56" fmla="*/ 896 w 1849"/>
                <a:gd name="T57" fmla="*/ 2901 h 3362"/>
                <a:gd name="T58" fmla="*/ 739 w 1849"/>
                <a:gd name="T59" fmla="*/ 3282 h 3362"/>
                <a:gd name="T60" fmla="*/ 559 w 1849"/>
                <a:gd name="T61" fmla="*/ 3361 h 3362"/>
                <a:gd name="T62" fmla="*/ 604 w 1849"/>
                <a:gd name="T63" fmla="*/ 3226 h 3362"/>
                <a:gd name="T64" fmla="*/ 739 w 1849"/>
                <a:gd name="T65" fmla="*/ 3137 h 3362"/>
                <a:gd name="T66" fmla="*/ 1064 w 1849"/>
                <a:gd name="T67" fmla="*/ 2845 h 3362"/>
                <a:gd name="T68" fmla="*/ 1053 w 1849"/>
                <a:gd name="T69" fmla="*/ 2677 h 3362"/>
                <a:gd name="T70" fmla="*/ 985 w 1849"/>
                <a:gd name="T71" fmla="*/ 2264 h 3362"/>
                <a:gd name="T72" fmla="*/ 1221 w 1849"/>
                <a:gd name="T73" fmla="*/ 2129 h 3362"/>
                <a:gd name="T74" fmla="*/ 1333 w 1849"/>
                <a:gd name="T75" fmla="*/ 2118 h 3362"/>
                <a:gd name="T76" fmla="*/ 1377 w 1849"/>
                <a:gd name="T77" fmla="*/ 1938 h 3362"/>
                <a:gd name="T78" fmla="*/ 1736 w 1849"/>
                <a:gd name="T79" fmla="*/ 1692 h 3362"/>
                <a:gd name="T80" fmla="*/ 1714 w 1849"/>
                <a:gd name="T81" fmla="*/ 1658 h 3362"/>
                <a:gd name="T82" fmla="*/ 1535 w 1849"/>
                <a:gd name="T83" fmla="*/ 1322 h 3362"/>
                <a:gd name="T84" fmla="*/ 1400 w 1849"/>
                <a:gd name="T85" fmla="*/ 1277 h 3362"/>
                <a:gd name="T86" fmla="*/ 1142 w 1849"/>
                <a:gd name="T87" fmla="*/ 930 h 3362"/>
                <a:gd name="T88" fmla="*/ 974 w 1849"/>
                <a:gd name="T89" fmla="*/ 571 h 3362"/>
                <a:gd name="T90" fmla="*/ 907 w 1849"/>
                <a:gd name="T91" fmla="*/ 448 h 3362"/>
                <a:gd name="T92" fmla="*/ 851 w 1849"/>
                <a:gd name="T93" fmla="*/ 179 h 3362"/>
                <a:gd name="T94" fmla="*/ 672 w 1849"/>
                <a:gd name="T95" fmla="*/ 100 h 3362"/>
                <a:gd name="T96" fmla="*/ 358 w 1849"/>
                <a:gd name="T97" fmla="*/ 448 h 3362"/>
                <a:gd name="T98" fmla="*/ 358 w 1849"/>
                <a:gd name="T99" fmla="*/ 527 h 3362"/>
                <a:gd name="T100" fmla="*/ 403 w 1849"/>
                <a:gd name="T101" fmla="*/ 829 h 3362"/>
                <a:gd name="T102" fmla="*/ 223 w 1849"/>
                <a:gd name="T103" fmla="*/ 1333 h 3362"/>
                <a:gd name="T104" fmla="*/ 290 w 1849"/>
                <a:gd name="T105" fmla="*/ 1513 h 3362"/>
                <a:gd name="T106" fmla="*/ 380 w 1849"/>
                <a:gd name="T107" fmla="*/ 1602 h 3362"/>
                <a:gd name="T108" fmla="*/ 559 w 1849"/>
                <a:gd name="T109" fmla="*/ 1782 h 3362"/>
                <a:gd name="T110" fmla="*/ 683 w 1849"/>
                <a:gd name="T111" fmla="*/ 1849 h 3362"/>
                <a:gd name="T112" fmla="*/ 459 w 1849"/>
                <a:gd name="T113" fmla="*/ 1905 h 3362"/>
                <a:gd name="T114" fmla="*/ 279 w 1849"/>
                <a:gd name="T115" fmla="*/ 1995 h 3362"/>
                <a:gd name="T116" fmla="*/ 313 w 1849"/>
                <a:gd name="T117" fmla="*/ 2286 h 3362"/>
                <a:gd name="T118" fmla="*/ 313 w 1849"/>
                <a:gd name="T119" fmla="*/ 2342 h 3362"/>
                <a:gd name="T120" fmla="*/ 526 w 1849"/>
                <a:gd name="T121" fmla="*/ 2901 h 3362"/>
                <a:gd name="T122" fmla="*/ 492 w 1849"/>
                <a:gd name="T123" fmla="*/ 3159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9" h="3362">
                  <a:moveTo>
                    <a:pt x="559" y="3361"/>
                  </a:moveTo>
                  <a:lnTo>
                    <a:pt x="559" y="3361"/>
                  </a:lnTo>
                  <a:cubicBezTo>
                    <a:pt x="548" y="3361"/>
                    <a:pt x="537" y="3361"/>
                    <a:pt x="526" y="3350"/>
                  </a:cubicBezTo>
                  <a:cubicBezTo>
                    <a:pt x="515" y="3338"/>
                    <a:pt x="515" y="3327"/>
                    <a:pt x="515" y="3316"/>
                  </a:cubicBezTo>
                  <a:lnTo>
                    <a:pt x="515" y="3316"/>
                  </a:lnTo>
                  <a:lnTo>
                    <a:pt x="504" y="3316"/>
                  </a:lnTo>
                  <a:cubicBezTo>
                    <a:pt x="492" y="3316"/>
                    <a:pt x="492" y="3316"/>
                    <a:pt x="481" y="3316"/>
                  </a:cubicBezTo>
                  <a:cubicBezTo>
                    <a:pt x="470" y="3316"/>
                    <a:pt x="459" y="3305"/>
                    <a:pt x="459" y="3294"/>
                  </a:cubicBezTo>
                  <a:cubicBezTo>
                    <a:pt x="448" y="3271"/>
                    <a:pt x="459" y="3226"/>
                    <a:pt x="470" y="3215"/>
                  </a:cubicBezTo>
                  <a:cubicBezTo>
                    <a:pt x="470" y="3204"/>
                    <a:pt x="470" y="3204"/>
                    <a:pt x="470" y="3192"/>
                  </a:cubicBezTo>
                  <a:cubicBezTo>
                    <a:pt x="436" y="3192"/>
                    <a:pt x="448" y="3148"/>
                    <a:pt x="448" y="3103"/>
                  </a:cubicBezTo>
                  <a:cubicBezTo>
                    <a:pt x="448" y="3081"/>
                    <a:pt x="448" y="3069"/>
                    <a:pt x="448" y="3058"/>
                  </a:cubicBezTo>
                  <a:cubicBezTo>
                    <a:pt x="448" y="3002"/>
                    <a:pt x="470" y="2968"/>
                    <a:pt x="515" y="2957"/>
                  </a:cubicBezTo>
                  <a:cubicBezTo>
                    <a:pt x="492" y="2946"/>
                    <a:pt x="481" y="2935"/>
                    <a:pt x="481" y="2901"/>
                  </a:cubicBezTo>
                  <a:cubicBezTo>
                    <a:pt x="481" y="2890"/>
                    <a:pt x="481" y="2879"/>
                    <a:pt x="481" y="2879"/>
                  </a:cubicBezTo>
                  <a:lnTo>
                    <a:pt x="481" y="2879"/>
                  </a:lnTo>
                  <a:cubicBezTo>
                    <a:pt x="470" y="2879"/>
                    <a:pt x="470" y="2868"/>
                    <a:pt x="448" y="2845"/>
                  </a:cubicBezTo>
                  <a:cubicBezTo>
                    <a:pt x="414" y="2801"/>
                    <a:pt x="436" y="2666"/>
                    <a:pt x="436" y="2643"/>
                  </a:cubicBezTo>
                  <a:cubicBezTo>
                    <a:pt x="448" y="2621"/>
                    <a:pt x="448" y="2610"/>
                    <a:pt x="414" y="2599"/>
                  </a:cubicBezTo>
                  <a:cubicBezTo>
                    <a:pt x="380" y="2566"/>
                    <a:pt x="391" y="2521"/>
                    <a:pt x="403" y="2488"/>
                  </a:cubicBezTo>
                  <a:cubicBezTo>
                    <a:pt x="403" y="2488"/>
                    <a:pt x="391" y="2465"/>
                    <a:pt x="346" y="2431"/>
                  </a:cubicBezTo>
                  <a:cubicBezTo>
                    <a:pt x="313" y="2387"/>
                    <a:pt x="279" y="2375"/>
                    <a:pt x="279" y="2375"/>
                  </a:cubicBezTo>
                  <a:cubicBezTo>
                    <a:pt x="257" y="2364"/>
                    <a:pt x="257" y="2364"/>
                    <a:pt x="257" y="2364"/>
                  </a:cubicBezTo>
                  <a:cubicBezTo>
                    <a:pt x="268" y="2353"/>
                    <a:pt x="268" y="2353"/>
                    <a:pt x="268" y="2353"/>
                  </a:cubicBezTo>
                  <a:cubicBezTo>
                    <a:pt x="268" y="2342"/>
                    <a:pt x="268" y="2331"/>
                    <a:pt x="268" y="2320"/>
                  </a:cubicBezTo>
                  <a:lnTo>
                    <a:pt x="268" y="2308"/>
                  </a:lnTo>
                  <a:cubicBezTo>
                    <a:pt x="268" y="2297"/>
                    <a:pt x="268" y="2297"/>
                    <a:pt x="268" y="2297"/>
                  </a:cubicBezTo>
                  <a:lnTo>
                    <a:pt x="268" y="2297"/>
                  </a:lnTo>
                  <a:cubicBezTo>
                    <a:pt x="268" y="2297"/>
                    <a:pt x="268" y="2297"/>
                    <a:pt x="268" y="2286"/>
                  </a:cubicBezTo>
                  <a:lnTo>
                    <a:pt x="268" y="2286"/>
                  </a:lnTo>
                  <a:lnTo>
                    <a:pt x="268" y="2286"/>
                  </a:lnTo>
                  <a:cubicBezTo>
                    <a:pt x="279" y="2286"/>
                    <a:pt x="279" y="2275"/>
                    <a:pt x="279" y="2275"/>
                  </a:cubicBezTo>
                  <a:cubicBezTo>
                    <a:pt x="279" y="2275"/>
                    <a:pt x="279" y="2275"/>
                    <a:pt x="279" y="2264"/>
                  </a:cubicBezTo>
                  <a:cubicBezTo>
                    <a:pt x="290" y="2230"/>
                    <a:pt x="279" y="2196"/>
                    <a:pt x="279" y="2196"/>
                  </a:cubicBezTo>
                  <a:cubicBezTo>
                    <a:pt x="257" y="2185"/>
                    <a:pt x="246" y="2174"/>
                    <a:pt x="246" y="2151"/>
                  </a:cubicBezTo>
                  <a:cubicBezTo>
                    <a:pt x="246" y="2129"/>
                    <a:pt x="246" y="2118"/>
                    <a:pt x="257" y="2095"/>
                  </a:cubicBezTo>
                  <a:cubicBezTo>
                    <a:pt x="268" y="2084"/>
                    <a:pt x="268" y="2073"/>
                    <a:pt x="268" y="2073"/>
                  </a:cubicBezTo>
                  <a:cubicBezTo>
                    <a:pt x="268" y="2073"/>
                    <a:pt x="257" y="2073"/>
                    <a:pt x="246" y="2062"/>
                  </a:cubicBezTo>
                  <a:cubicBezTo>
                    <a:pt x="235" y="2051"/>
                    <a:pt x="235" y="2017"/>
                    <a:pt x="246" y="1995"/>
                  </a:cubicBezTo>
                  <a:cubicBezTo>
                    <a:pt x="246" y="1983"/>
                    <a:pt x="246" y="1972"/>
                    <a:pt x="246" y="1972"/>
                  </a:cubicBezTo>
                  <a:cubicBezTo>
                    <a:pt x="246" y="1950"/>
                    <a:pt x="302" y="1882"/>
                    <a:pt x="335" y="1849"/>
                  </a:cubicBezTo>
                  <a:cubicBezTo>
                    <a:pt x="358" y="1838"/>
                    <a:pt x="369" y="1815"/>
                    <a:pt x="391" y="1815"/>
                  </a:cubicBezTo>
                  <a:cubicBezTo>
                    <a:pt x="403" y="1815"/>
                    <a:pt x="414" y="1826"/>
                    <a:pt x="425" y="1838"/>
                  </a:cubicBezTo>
                  <a:cubicBezTo>
                    <a:pt x="425" y="1849"/>
                    <a:pt x="436" y="1849"/>
                    <a:pt x="436" y="1849"/>
                  </a:cubicBezTo>
                  <a:cubicBezTo>
                    <a:pt x="436" y="1860"/>
                    <a:pt x="436" y="1860"/>
                    <a:pt x="448" y="1860"/>
                  </a:cubicBezTo>
                  <a:lnTo>
                    <a:pt x="448" y="1860"/>
                  </a:lnTo>
                  <a:cubicBezTo>
                    <a:pt x="459" y="1860"/>
                    <a:pt x="470" y="1860"/>
                    <a:pt x="470" y="1860"/>
                  </a:cubicBezTo>
                  <a:cubicBezTo>
                    <a:pt x="504" y="1860"/>
                    <a:pt x="526" y="1871"/>
                    <a:pt x="537" y="1894"/>
                  </a:cubicBezTo>
                  <a:lnTo>
                    <a:pt x="537" y="1894"/>
                  </a:lnTo>
                  <a:cubicBezTo>
                    <a:pt x="537" y="1894"/>
                    <a:pt x="537" y="1894"/>
                    <a:pt x="548" y="1894"/>
                  </a:cubicBezTo>
                  <a:cubicBezTo>
                    <a:pt x="559" y="1894"/>
                    <a:pt x="582" y="1882"/>
                    <a:pt x="604" y="1871"/>
                  </a:cubicBezTo>
                  <a:cubicBezTo>
                    <a:pt x="615" y="1871"/>
                    <a:pt x="615" y="1871"/>
                    <a:pt x="627" y="1860"/>
                  </a:cubicBezTo>
                  <a:cubicBezTo>
                    <a:pt x="627" y="1860"/>
                    <a:pt x="627" y="1860"/>
                    <a:pt x="638" y="1860"/>
                  </a:cubicBezTo>
                  <a:lnTo>
                    <a:pt x="627" y="1849"/>
                  </a:lnTo>
                  <a:cubicBezTo>
                    <a:pt x="627" y="1826"/>
                    <a:pt x="627" y="1826"/>
                    <a:pt x="615" y="1826"/>
                  </a:cubicBezTo>
                  <a:lnTo>
                    <a:pt x="604" y="1826"/>
                  </a:lnTo>
                  <a:lnTo>
                    <a:pt x="593" y="1826"/>
                  </a:lnTo>
                  <a:cubicBezTo>
                    <a:pt x="582" y="1826"/>
                    <a:pt x="571" y="1826"/>
                    <a:pt x="571" y="1826"/>
                  </a:cubicBezTo>
                  <a:cubicBezTo>
                    <a:pt x="548" y="1826"/>
                    <a:pt x="537" y="1815"/>
                    <a:pt x="526" y="1804"/>
                  </a:cubicBezTo>
                  <a:cubicBezTo>
                    <a:pt x="526" y="1793"/>
                    <a:pt x="515" y="1793"/>
                    <a:pt x="515" y="1793"/>
                  </a:cubicBezTo>
                  <a:cubicBezTo>
                    <a:pt x="515" y="1793"/>
                    <a:pt x="515" y="1793"/>
                    <a:pt x="504" y="1793"/>
                  </a:cubicBezTo>
                  <a:lnTo>
                    <a:pt x="504" y="1793"/>
                  </a:lnTo>
                  <a:cubicBezTo>
                    <a:pt x="492" y="1793"/>
                    <a:pt x="481" y="1793"/>
                    <a:pt x="470" y="1793"/>
                  </a:cubicBezTo>
                  <a:cubicBezTo>
                    <a:pt x="436" y="1771"/>
                    <a:pt x="414" y="1703"/>
                    <a:pt x="414" y="1669"/>
                  </a:cubicBezTo>
                  <a:cubicBezTo>
                    <a:pt x="403" y="1636"/>
                    <a:pt x="403" y="1636"/>
                    <a:pt x="391" y="1636"/>
                  </a:cubicBezTo>
                  <a:lnTo>
                    <a:pt x="380" y="1636"/>
                  </a:lnTo>
                  <a:cubicBezTo>
                    <a:pt x="380" y="1647"/>
                    <a:pt x="369" y="1647"/>
                    <a:pt x="369" y="1647"/>
                  </a:cubicBezTo>
                  <a:cubicBezTo>
                    <a:pt x="358" y="1647"/>
                    <a:pt x="335" y="1647"/>
                    <a:pt x="324" y="1625"/>
                  </a:cubicBezTo>
                  <a:cubicBezTo>
                    <a:pt x="313" y="1613"/>
                    <a:pt x="324" y="1602"/>
                    <a:pt x="324" y="1591"/>
                  </a:cubicBezTo>
                  <a:cubicBezTo>
                    <a:pt x="313" y="1591"/>
                    <a:pt x="313" y="1591"/>
                    <a:pt x="302" y="1591"/>
                  </a:cubicBezTo>
                  <a:cubicBezTo>
                    <a:pt x="302" y="1591"/>
                    <a:pt x="302" y="1591"/>
                    <a:pt x="290" y="1591"/>
                  </a:cubicBezTo>
                  <a:cubicBezTo>
                    <a:pt x="246" y="1591"/>
                    <a:pt x="246" y="1535"/>
                    <a:pt x="246" y="1513"/>
                  </a:cubicBezTo>
                  <a:cubicBezTo>
                    <a:pt x="246" y="1513"/>
                    <a:pt x="235" y="1513"/>
                    <a:pt x="235" y="1502"/>
                  </a:cubicBezTo>
                  <a:cubicBezTo>
                    <a:pt x="223" y="1502"/>
                    <a:pt x="212" y="1490"/>
                    <a:pt x="201" y="1479"/>
                  </a:cubicBezTo>
                  <a:cubicBezTo>
                    <a:pt x="201" y="1468"/>
                    <a:pt x="201" y="1468"/>
                    <a:pt x="212" y="1457"/>
                  </a:cubicBezTo>
                  <a:cubicBezTo>
                    <a:pt x="212" y="1457"/>
                    <a:pt x="212" y="1457"/>
                    <a:pt x="212" y="1445"/>
                  </a:cubicBezTo>
                  <a:cubicBezTo>
                    <a:pt x="201" y="1423"/>
                    <a:pt x="201" y="1400"/>
                    <a:pt x="223" y="1378"/>
                  </a:cubicBezTo>
                  <a:cubicBezTo>
                    <a:pt x="190" y="1378"/>
                    <a:pt x="179" y="1367"/>
                    <a:pt x="179" y="1356"/>
                  </a:cubicBezTo>
                  <a:cubicBezTo>
                    <a:pt x="167" y="1344"/>
                    <a:pt x="179" y="1322"/>
                    <a:pt x="190" y="1311"/>
                  </a:cubicBezTo>
                  <a:lnTo>
                    <a:pt x="190" y="1300"/>
                  </a:lnTo>
                  <a:lnTo>
                    <a:pt x="190" y="1300"/>
                  </a:lnTo>
                  <a:cubicBezTo>
                    <a:pt x="0" y="1076"/>
                    <a:pt x="0" y="1076"/>
                    <a:pt x="0" y="1076"/>
                  </a:cubicBezTo>
                  <a:cubicBezTo>
                    <a:pt x="313" y="751"/>
                    <a:pt x="313" y="751"/>
                    <a:pt x="313" y="751"/>
                  </a:cubicBezTo>
                  <a:cubicBezTo>
                    <a:pt x="324" y="784"/>
                    <a:pt x="324" y="784"/>
                    <a:pt x="324" y="784"/>
                  </a:cubicBezTo>
                  <a:cubicBezTo>
                    <a:pt x="324" y="784"/>
                    <a:pt x="335" y="807"/>
                    <a:pt x="346" y="851"/>
                  </a:cubicBezTo>
                  <a:lnTo>
                    <a:pt x="346" y="863"/>
                  </a:lnTo>
                  <a:lnTo>
                    <a:pt x="346" y="863"/>
                  </a:lnTo>
                  <a:cubicBezTo>
                    <a:pt x="358" y="863"/>
                    <a:pt x="358" y="840"/>
                    <a:pt x="358" y="829"/>
                  </a:cubicBezTo>
                  <a:cubicBezTo>
                    <a:pt x="358" y="818"/>
                    <a:pt x="358" y="807"/>
                    <a:pt x="358" y="795"/>
                  </a:cubicBezTo>
                  <a:cubicBezTo>
                    <a:pt x="358" y="762"/>
                    <a:pt x="391" y="751"/>
                    <a:pt x="414" y="751"/>
                  </a:cubicBezTo>
                  <a:cubicBezTo>
                    <a:pt x="414" y="661"/>
                    <a:pt x="414" y="627"/>
                    <a:pt x="414" y="616"/>
                  </a:cubicBezTo>
                  <a:cubicBezTo>
                    <a:pt x="403" y="605"/>
                    <a:pt x="403" y="605"/>
                    <a:pt x="380" y="594"/>
                  </a:cubicBezTo>
                  <a:cubicBezTo>
                    <a:pt x="369" y="582"/>
                    <a:pt x="346" y="582"/>
                    <a:pt x="335" y="571"/>
                  </a:cubicBezTo>
                  <a:lnTo>
                    <a:pt x="335" y="571"/>
                  </a:lnTo>
                  <a:lnTo>
                    <a:pt x="335" y="571"/>
                  </a:lnTo>
                  <a:cubicBezTo>
                    <a:pt x="324" y="582"/>
                    <a:pt x="324" y="582"/>
                    <a:pt x="324" y="594"/>
                  </a:cubicBezTo>
                  <a:cubicBezTo>
                    <a:pt x="313" y="616"/>
                    <a:pt x="302" y="627"/>
                    <a:pt x="279" y="627"/>
                  </a:cubicBezTo>
                  <a:cubicBezTo>
                    <a:pt x="268" y="627"/>
                    <a:pt x="257" y="627"/>
                    <a:pt x="246" y="616"/>
                  </a:cubicBezTo>
                  <a:cubicBezTo>
                    <a:pt x="223" y="582"/>
                    <a:pt x="223" y="549"/>
                    <a:pt x="246" y="527"/>
                  </a:cubicBezTo>
                  <a:cubicBezTo>
                    <a:pt x="257" y="515"/>
                    <a:pt x="257" y="482"/>
                    <a:pt x="246" y="448"/>
                  </a:cubicBezTo>
                  <a:cubicBezTo>
                    <a:pt x="246" y="426"/>
                    <a:pt x="246" y="426"/>
                    <a:pt x="246" y="426"/>
                  </a:cubicBezTo>
                  <a:cubicBezTo>
                    <a:pt x="268" y="426"/>
                    <a:pt x="268" y="426"/>
                    <a:pt x="268" y="426"/>
                  </a:cubicBezTo>
                  <a:cubicBezTo>
                    <a:pt x="279" y="426"/>
                    <a:pt x="324" y="426"/>
                    <a:pt x="335" y="414"/>
                  </a:cubicBezTo>
                  <a:cubicBezTo>
                    <a:pt x="346" y="414"/>
                    <a:pt x="358" y="392"/>
                    <a:pt x="358" y="381"/>
                  </a:cubicBezTo>
                  <a:cubicBezTo>
                    <a:pt x="369" y="358"/>
                    <a:pt x="369" y="336"/>
                    <a:pt x="391" y="325"/>
                  </a:cubicBezTo>
                  <a:cubicBezTo>
                    <a:pt x="403" y="313"/>
                    <a:pt x="459" y="302"/>
                    <a:pt x="481" y="302"/>
                  </a:cubicBezTo>
                  <a:cubicBezTo>
                    <a:pt x="481" y="123"/>
                    <a:pt x="481" y="123"/>
                    <a:pt x="481" y="123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72" y="33"/>
                    <a:pt x="672" y="33"/>
                    <a:pt x="672" y="33"/>
                  </a:cubicBezTo>
                  <a:cubicBezTo>
                    <a:pt x="683" y="33"/>
                    <a:pt x="683" y="56"/>
                    <a:pt x="694" y="67"/>
                  </a:cubicBezTo>
                  <a:cubicBezTo>
                    <a:pt x="705" y="67"/>
                    <a:pt x="705" y="78"/>
                    <a:pt x="717" y="78"/>
                  </a:cubicBezTo>
                  <a:cubicBezTo>
                    <a:pt x="739" y="89"/>
                    <a:pt x="761" y="100"/>
                    <a:pt x="772" y="123"/>
                  </a:cubicBezTo>
                  <a:lnTo>
                    <a:pt x="772" y="123"/>
                  </a:lnTo>
                  <a:lnTo>
                    <a:pt x="772" y="123"/>
                  </a:lnTo>
                  <a:cubicBezTo>
                    <a:pt x="784" y="100"/>
                    <a:pt x="817" y="78"/>
                    <a:pt x="817" y="78"/>
                  </a:cubicBezTo>
                  <a:cubicBezTo>
                    <a:pt x="828" y="56"/>
                    <a:pt x="828" y="56"/>
                    <a:pt x="828" y="56"/>
                  </a:cubicBezTo>
                  <a:cubicBezTo>
                    <a:pt x="851" y="78"/>
                    <a:pt x="851" y="78"/>
                    <a:pt x="851" y="78"/>
                  </a:cubicBezTo>
                  <a:cubicBezTo>
                    <a:pt x="862" y="100"/>
                    <a:pt x="884" y="123"/>
                    <a:pt x="907" y="134"/>
                  </a:cubicBezTo>
                  <a:cubicBezTo>
                    <a:pt x="918" y="145"/>
                    <a:pt x="918" y="145"/>
                    <a:pt x="918" y="145"/>
                  </a:cubicBezTo>
                  <a:cubicBezTo>
                    <a:pt x="884" y="213"/>
                    <a:pt x="884" y="213"/>
                    <a:pt x="884" y="213"/>
                  </a:cubicBezTo>
                  <a:cubicBezTo>
                    <a:pt x="873" y="213"/>
                    <a:pt x="862" y="224"/>
                    <a:pt x="862" y="235"/>
                  </a:cubicBezTo>
                  <a:cubicBezTo>
                    <a:pt x="896" y="269"/>
                    <a:pt x="907" y="280"/>
                    <a:pt x="918" y="280"/>
                  </a:cubicBezTo>
                  <a:cubicBezTo>
                    <a:pt x="929" y="280"/>
                    <a:pt x="941" y="280"/>
                    <a:pt x="952" y="291"/>
                  </a:cubicBezTo>
                  <a:cubicBezTo>
                    <a:pt x="963" y="302"/>
                    <a:pt x="963" y="325"/>
                    <a:pt x="963" y="336"/>
                  </a:cubicBezTo>
                  <a:cubicBezTo>
                    <a:pt x="963" y="347"/>
                    <a:pt x="952" y="358"/>
                    <a:pt x="952" y="369"/>
                  </a:cubicBezTo>
                  <a:cubicBezTo>
                    <a:pt x="952" y="381"/>
                    <a:pt x="952" y="392"/>
                    <a:pt x="952" y="403"/>
                  </a:cubicBezTo>
                  <a:cubicBezTo>
                    <a:pt x="952" y="403"/>
                    <a:pt x="952" y="414"/>
                    <a:pt x="952" y="426"/>
                  </a:cubicBezTo>
                  <a:cubicBezTo>
                    <a:pt x="985" y="426"/>
                    <a:pt x="985" y="471"/>
                    <a:pt x="985" y="493"/>
                  </a:cubicBezTo>
                  <a:lnTo>
                    <a:pt x="985" y="504"/>
                  </a:lnTo>
                  <a:cubicBezTo>
                    <a:pt x="985" y="515"/>
                    <a:pt x="997" y="527"/>
                    <a:pt x="1008" y="538"/>
                  </a:cubicBezTo>
                  <a:cubicBezTo>
                    <a:pt x="1019" y="549"/>
                    <a:pt x="1041" y="560"/>
                    <a:pt x="1030" y="582"/>
                  </a:cubicBezTo>
                  <a:cubicBezTo>
                    <a:pt x="1019" y="594"/>
                    <a:pt x="1008" y="605"/>
                    <a:pt x="1008" y="605"/>
                  </a:cubicBezTo>
                  <a:cubicBezTo>
                    <a:pt x="997" y="616"/>
                    <a:pt x="985" y="616"/>
                    <a:pt x="985" y="627"/>
                  </a:cubicBezTo>
                  <a:cubicBezTo>
                    <a:pt x="985" y="638"/>
                    <a:pt x="974" y="650"/>
                    <a:pt x="974" y="672"/>
                  </a:cubicBezTo>
                  <a:cubicBezTo>
                    <a:pt x="1086" y="683"/>
                    <a:pt x="1086" y="683"/>
                    <a:pt x="1086" y="683"/>
                  </a:cubicBezTo>
                  <a:cubicBezTo>
                    <a:pt x="1041" y="818"/>
                    <a:pt x="1041" y="818"/>
                    <a:pt x="1041" y="818"/>
                  </a:cubicBezTo>
                  <a:cubicBezTo>
                    <a:pt x="1120" y="818"/>
                    <a:pt x="1120" y="818"/>
                    <a:pt x="1120" y="818"/>
                  </a:cubicBezTo>
                  <a:cubicBezTo>
                    <a:pt x="1187" y="919"/>
                    <a:pt x="1187" y="919"/>
                    <a:pt x="1187" y="919"/>
                  </a:cubicBezTo>
                  <a:cubicBezTo>
                    <a:pt x="1153" y="1031"/>
                    <a:pt x="1153" y="1031"/>
                    <a:pt x="1153" y="1031"/>
                  </a:cubicBezTo>
                  <a:cubicBezTo>
                    <a:pt x="1333" y="1131"/>
                    <a:pt x="1333" y="1131"/>
                    <a:pt x="1333" y="1131"/>
                  </a:cubicBezTo>
                  <a:cubicBezTo>
                    <a:pt x="1344" y="1244"/>
                    <a:pt x="1344" y="1244"/>
                    <a:pt x="1344" y="1244"/>
                  </a:cubicBezTo>
                  <a:cubicBezTo>
                    <a:pt x="1344" y="1255"/>
                    <a:pt x="1355" y="1255"/>
                    <a:pt x="1355" y="1255"/>
                  </a:cubicBezTo>
                  <a:cubicBezTo>
                    <a:pt x="1355" y="1255"/>
                    <a:pt x="1355" y="1255"/>
                    <a:pt x="1366" y="1244"/>
                  </a:cubicBezTo>
                  <a:cubicBezTo>
                    <a:pt x="1366" y="1233"/>
                    <a:pt x="1389" y="1233"/>
                    <a:pt x="1400" y="1233"/>
                  </a:cubicBezTo>
                  <a:cubicBezTo>
                    <a:pt x="1411" y="1233"/>
                    <a:pt x="1422" y="1233"/>
                    <a:pt x="1434" y="1244"/>
                  </a:cubicBezTo>
                  <a:cubicBezTo>
                    <a:pt x="1434" y="1244"/>
                    <a:pt x="1434" y="1255"/>
                    <a:pt x="1445" y="1255"/>
                  </a:cubicBezTo>
                  <a:cubicBezTo>
                    <a:pt x="1456" y="1277"/>
                    <a:pt x="1467" y="1289"/>
                    <a:pt x="1490" y="1289"/>
                  </a:cubicBezTo>
                  <a:cubicBezTo>
                    <a:pt x="1490" y="1289"/>
                    <a:pt x="1501" y="1289"/>
                    <a:pt x="1512" y="1289"/>
                  </a:cubicBezTo>
                  <a:cubicBezTo>
                    <a:pt x="1523" y="1277"/>
                    <a:pt x="1535" y="1266"/>
                    <a:pt x="1557" y="1266"/>
                  </a:cubicBezTo>
                  <a:cubicBezTo>
                    <a:pt x="1568" y="1266"/>
                    <a:pt x="1568" y="1266"/>
                    <a:pt x="1579" y="1266"/>
                  </a:cubicBezTo>
                  <a:cubicBezTo>
                    <a:pt x="1590" y="1255"/>
                    <a:pt x="1602" y="1255"/>
                    <a:pt x="1613" y="1255"/>
                  </a:cubicBezTo>
                  <a:cubicBezTo>
                    <a:pt x="1624" y="1255"/>
                    <a:pt x="1635" y="1255"/>
                    <a:pt x="1635" y="1255"/>
                  </a:cubicBezTo>
                  <a:cubicBezTo>
                    <a:pt x="1680" y="1266"/>
                    <a:pt x="1703" y="1266"/>
                    <a:pt x="1703" y="1266"/>
                  </a:cubicBezTo>
                  <a:cubicBezTo>
                    <a:pt x="1725" y="1266"/>
                    <a:pt x="1725" y="1266"/>
                    <a:pt x="1725" y="1266"/>
                  </a:cubicBezTo>
                  <a:cubicBezTo>
                    <a:pt x="1725" y="1289"/>
                    <a:pt x="1725" y="1289"/>
                    <a:pt x="1725" y="1289"/>
                  </a:cubicBezTo>
                  <a:cubicBezTo>
                    <a:pt x="1736" y="1613"/>
                    <a:pt x="1736" y="1613"/>
                    <a:pt x="1736" y="1613"/>
                  </a:cubicBezTo>
                  <a:cubicBezTo>
                    <a:pt x="1759" y="1625"/>
                    <a:pt x="1792" y="1625"/>
                    <a:pt x="1815" y="1625"/>
                  </a:cubicBezTo>
                  <a:cubicBezTo>
                    <a:pt x="1826" y="1625"/>
                    <a:pt x="1837" y="1636"/>
                    <a:pt x="1837" y="1647"/>
                  </a:cubicBezTo>
                  <a:cubicBezTo>
                    <a:pt x="1848" y="1658"/>
                    <a:pt x="1837" y="1681"/>
                    <a:pt x="1826" y="1703"/>
                  </a:cubicBezTo>
                  <a:lnTo>
                    <a:pt x="1815" y="1714"/>
                  </a:lnTo>
                  <a:cubicBezTo>
                    <a:pt x="1804" y="1737"/>
                    <a:pt x="1781" y="1748"/>
                    <a:pt x="1759" y="1748"/>
                  </a:cubicBezTo>
                  <a:lnTo>
                    <a:pt x="1748" y="1748"/>
                  </a:lnTo>
                  <a:cubicBezTo>
                    <a:pt x="1703" y="1782"/>
                    <a:pt x="1546" y="1927"/>
                    <a:pt x="1523" y="1950"/>
                  </a:cubicBezTo>
                  <a:cubicBezTo>
                    <a:pt x="1501" y="1972"/>
                    <a:pt x="1467" y="1983"/>
                    <a:pt x="1445" y="1983"/>
                  </a:cubicBezTo>
                  <a:cubicBezTo>
                    <a:pt x="1434" y="1983"/>
                    <a:pt x="1422" y="1972"/>
                    <a:pt x="1411" y="1972"/>
                  </a:cubicBezTo>
                  <a:cubicBezTo>
                    <a:pt x="1411" y="1983"/>
                    <a:pt x="1400" y="1983"/>
                    <a:pt x="1400" y="1983"/>
                  </a:cubicBezTo>
                  <a:cubicBezTo>
                    <a:pt x="1389" y="1983"/>
                    <a:pt x="1389" y="1983"/>
                    <a:pt x="1389" y="1983"/>
                  </a:cubicBezTo>
                  <a:lnTo>
                    <a:pt x="1389" y="1983"/>
                  </a:lnTo>
                  <a:cubicBezTo>
                    <a:pt x="1389" y="2006"/>
                    <a:pt x="1366" y="2039"/>
                    <a:pt x="1344" y="2051"/>
                  </a:cubicBezTo>
                  <a:cubicBezTo>
                    <a:pt x="1355" y="2062"/>
                    <a:pt x="1366" y="2073"/>
                    <a:pt x="1377" y="2084"/>
                  </a:cubicBezTo>
                  <a:cubicBezTo>
                    <a:pt x="1389" y="2107"/>
                    <a:pt x="1366" y="2129"/>
                    <a:pt x="1366" y="2140"/>
                  </a:cubicBezTo>
                  <a:cubicBezTo>
                    <a:pt x="1355" y="2151"/>
                    <a:pt x="1333" y="2162"/>
                    <a:pt x="1333" y="2162"/>
                  </a:cubicBezTo>
                  <a:cubicBezTo>
                    <a:pt x="1333" y="2162"/>
                    <a:pt x="1333" y="2162"/>
                    <a:pt x="1322" y="2162"/>
                  </a:cubicBezTo>
                  <a:lnTo>
                    <a:pt x="1322" y="2162"/>
                  </a:lnTo>
                  <a:cubicBezTo>
                    <a:pt x="1310" y="2196"/>
                    <a:pt x="1288" y="2196"/>
                    <a:pt x="1277" y="2196"/>
                  </a:cubicBezTo>
                  <a:cubicBezTo>
                    <a:pt x="1266" y="2196"/>
                    <a:pt x="1254" y="2196"/>
                    <a:pt x="1243" y="2185"/>
                  </a:cubicBezTo>
                  <a:lnTo>
                    <a:pt x="1243" y="2185"/>
                  </a:lnTo>
                  <a:cubicBezTo>
                    <a:pt x="1243" y="2185"/>
                    <a:pt x="1243" y="2185"/>
                    <a:pt x="1232" y="2185"/>
                  </a:cubicBezTo>
                  <a:cubicBezTo>
                    <a:pt x="1232" y="2207"/>
                    <a:pt x="1221" y="2252"/>
                    <a:pt x="1187" y="2252"/>
                  </a:cubicBezTo>
                  <a:cubicBezTo>
                    <a:pt x="1176" y="2252"/>
                    <a:pt x="1165" y="2252"/>
                    <a:pt x="1165" y="2241"/>
                  </a:cubicBezTo>
                  <a:cubicBezTo>
                    <a:pt x="1165" y="2241"/>
                    <a:pt x="1165" y="2241"/>
                    <a:pt x="1153" y="2241"/>
                  </a:cubicBezTo>
                  <a:cubicBezTo>
                    <a:pt x="1153" y="2241"/>
                    <a:pt x="1153" y="2252"/>
                    <a:pt x="1142" y="2264"/>
                  </a:cubicBezTo>
                  <a:cubicBezTo>
                    <a:pt x="1131" y="2308"/>
                    <a:pt x="1053" y="2308"/>
                    <a:pt x="1041" y="2308"/>
                  </a:cubicBezTo>
                  <a:cubicBezTo>
                    <a:pt x="1041" y="2308"/>
                    <a:pt x="1030" y="2308"/>
                    <a:pt x="1019" y="2308"/>
                  </a:cubicBezTo>
                  <a:cubicBezTo>
                    <a:pt x="1019" y="2308"/>
                    <a:pt x="1019" y="2331"/>
                    <a:pt x="1019" y="2364"/>
                  </a:cubicBezTo>
                  <a:cubicBezTo>
                    <a:pt x="1030" y="2387"/>
                    <a:pt x="1041" y="2409"/>
                    <a:pt x="1064" y="2420"/>
                  </a:cubicBezTo>
                  <a:cubicBezTo>
                    <a:pt x="1064" y="2431"/>
                    <a:pt x="1064" y="2431"/>
                    <a:pt x="1075" y="2431"/>
                  </a:cubicBezTo>
                  <a:cubicBezTo>
                    <a:pt x="1086" y="2454"/>
                    <a:pt x="1086" y="2488"/>
                    <a:pt x="1086" y="2621"/>
                  </a:cubicBezTo>
                  <a:cubicBezTo>
                    <a:pt x="1086" y="2632"/>
                    <a:pt x="1086" y="2632"/>
                    <a:pt x="1086" y="2632"/>
                  </a:cubicBezTo>
                  <a:cubicBezTo>
                    <a:pt x="1086" y="2643"/>
                    <a:pt x="1086" y="2655"/>
                    <a:pt x="1097" y="2655"/>
                  </a:cubicBezTo>
                  <a:cubicBezTo>
                    <a:pt x="1097" y="2666"/>
                    <a:pt x="1097" y="2666"/>
                    <a:pt x="1097" y="2666"/>
                  </a:cubicBezTo>
                  <a:cubicBezTo>
                    <a:pt x="1097" y="2677"/>
                    <a:pt x="1097" y="2677"/>
                    <a:pt x="1097" y="2677"/>
                  </a:cubicBezTo>
                  <a:cubicBezTo>
                    <a:pt x="1097" y="2699"/>
                    <a:pt x="1097" y="2699"/>
                    <a:pt x="1097" y="2699"/>
                  </a:cubicBezTo>
                  <a:cubicBezTo>
                    <a:pt x="1075" y="2699"/>
                    <a:pt x="1075" y="2699"/>
                    <a:pt x="1075" y="2699"/>
                  </a:cubicBezTo>
                  <a:cubicBezTo>
                    <a:pt x="1097" y="2699"/>
                    <a:pt x="1097" y="2699"/>
                    <a:pt x="1097" y="2699"/>
                  </a:cubicBezTo>
                  <a:lnTo>
                    <a:pt x="1097" y="2699"/>
                  </a:lnTo>
                  <a:cubicBezTo>
                    <a:pt x="1097" y="2711"/>
                    <a:pt x="1120" y="2744"/>
                    <a:pt x="1165" y="2778"/>
                  </a:cubicBezTo>
                  <a:cubicBezTo>
                    <a:pt x="1187" y="2789"/>
                    <a:pt x="1187" y="2812"/>
                    <a:pt x="1187" y="2812"/>
                  </a:cubicBezTo>
                  <a:cubicBezTo>
                    <a:pt x="1176" y="2845"/>
                    <a:pt x="1142" y="2868"/>
                    <a:pt x="1075" y="2890"/>
                  </a:cubicBezTo>
                  <a:cubicBezTo>
                    <a:pt x="1041" y="2890"/>
                    <a:pt x="1008" y="2890"/>
                    <a:pt x="985" y="2890"/>
                  </a:cubicBezTo>
                  <a:cubicBezTo>
                    <a:pt x="974" y="2890"/>
                    <a:pt x="963" y="2890"/>
                    <a:pt x="952" y="2890"/>
                  </a:cubicBezTo>
                  <a:cubicBezTo>
                    <a:pt x="952" y="2890"/>
                    <a:pt x="941" y="2890"/>
                    <a:pt x="929" y="2890"/>
                  </a:cubicBezTo>
                  <a:cubicBezTo>
                    <a:pt x="907" y="2890"/>
                    <a:pt x="907" y="2901"/>
                    <a:pt x="896" y="2901"/>
                  </a:cubicBezTo>
                  <a:cubicBezTo>
                    <a:pt x="884" y="2912"/>
                    <a:pt x="873" y="3025"/>
                    <a:pt x="873" y="3081"/>
                  </a:cubicBezTo>
                  <a:cubicBezTo>
                    <a:pt x="884" y="3114"/>
                    <a:pt x="873" y="3137"/>
                    <a:pt x="862" y="3148"/>
                  </a:cubicBezTo>
                  <a:cubicBezTo>
                    <a:pt x="851" y="3159"/>
                    <a:pt x="840" y="3170"/>
                    <a:pt x="817" y="3159"/>
                  </a:cubicBezTo>
                  <a:cubicBezTo>
                    <a:pt x="817" y="3159"/>
                    <a:pt x="806" y="3159"/>
                    <a:pt x="795" y="3159"/>
                  </a:cubicBezTo>
                  <a:cubicBezTo>
                    <a:pt x="784" y="3159"/>
                    <a:pt x="772" y="3159"/>
                    <a:pt x="772" y="3159"/>
                  </a:cubicBezTo>
                  <a:cubicBezTo>
                    <a:pt x="772" y="3170"/>
                    <a:pt x="761" y="3192"/>
                    <a:pt x="761" y="3215"/>
                  </a:cubicBezTo>
                  <a:cubicBezTo>
                    <a:pt x="750" y="3249"/>
                    <a:pt x="750" y="3271"/>
                    <a:pt x="739" y="3282"/>
                  </a:cubicBezTo>
                  <a:cubicBezTo>
                    <a:pt x="728" y="3294"/>
                    <a:pt x="717" y="3305"/>
                    <a:pt x="705" y="3305"/>
                  </a:cubicBezTo>
                  <a:lnTo>
                    <a:pt x="705" y="3305"/>
                  </a:lnTo>
                  <a:cubicBezTo>
                    <a:pt x="683" y="3305"/>
                    <a:pt x="660" y="3294"/>
                    <a:pt x="638" y="3271"/>
                  </a:cubicBezTo>
                  <a:cubicBezTo>
                    <a:pt x="638" y="3271"/>
                    <a:pt x="638" y="3271"/>
                    <a:pt x="638" y="3282"/>
                  </a:cubicBezTo>
                  <a:cubicBezTo>
                    <a:pt x="638" y="3294"/>
                    <a:pt x="638" y="3294"/>
                    <a:pt x="638" y="3305"/>
                  </a:cubicBezTo>
                  <a:cubicBezTo>
                    <a:pt x="638" y="3338"/>
                    <a:pt x="627" y="3361"/>
                    <a:pt x="582" y="3361"/>
                  </a:cubicBezTo>
                  <a:cubicBezTo>
                    <a:pt x="571" y="3361"/>
                    <a:pt x="571" y="3361"/>
                    <a:pt x="559" y="3361"/>
                  </a:cubicBezTo>
                  <a:close/>
                  <a:moveTo>
                    <a:pt x="559" y="3316"/>
                  </a:moveTo>
                  <a:lnTo>
                    <a:pt x="559" y="3316"/>
                  </a:lnTo>
                  <a:cubicBezTo>
                    <a:pt x="571" y="3316"/>
                    <a:pt x="571" y="3316"/>
                    <a:pt x="571" y="3316"/>
                  </a:cubicBezTo>
                  <a:cubicBezTo>
                    <a:pt x="582" y="3316"/>
                    <a:pt x="593" y="3316"/>
                    <a:pt x="593" y="3316"/>
                  </a:cubicBezTo>
                  <a:lnTo>
                    <a:pt x="593" y="3305"/>
                  </a:lnTo>
                  <a:cubicBezTo>
                    <a:pt x="593" y="3294"/>
                    <a:pt x="593" y="3294"/>
                    <a:pt x="593" y="3282"/>
                  </a:cubicBezTo>
                  <a:cubicBezTo>
                    <a:pt x="593" y="3260"/>
                    <a:pt x="593" y="3237"/>
                    <a:pt x="604" y="3226"/>
                  </a:cubicBezTo>
                  <a:cubicBezTo>
                    <a:pt x="615" y="3226"/>
                    <a:pt x="627" y="3215"/>
                    <a:pt x="638" y="3215"/>
                  </a:cubicBezTo>
                  <a:cubicBezTo>
                    <a:pt x="649" y="3215"/>
                    <a:pt x="660" y="3226"/>
                    <a:pt x="672" y="3237"/>
                  </a:cubicBezTo>
                  <a:cubicBezTo>
                    <a:pt x="683" y="3249"/>
                    <a:pt x="694" y="3260"/>
                    <a:pt x="705" y="3260"/>
                  </a:cubicBezTo>
                  <a:cubicBezTo>
                    <a:pt x="705" y="3282"/>
                    <a:pt x="705" y="3282"/>
                    <a:pt x="705" y="3282"/>
                  </a:cubicBezTo>
                  <a:cubicBezTo>
                    <a:pt x="705" y="3260"/>
                    <a:pt x="705" y="3260"/>
                    <a:pt x="705" y="3260"/>
                  </a:cubicBezTo>
                  <a:cubicBezTo>
                    <a:pt x="705" y="3249"/>
                    <a:pt x="717" y="3226"/>
                    <a:pt x="717" y="3204"/>
                  </a:cubicBezTo>
                  <a:cubicBezTo>
                    <a:pt x="728" y="3170"/>
                    <a:pt x="728" y="3148"/>
                    <a:pt x="739" y="3137"/>
                  </a:cubicBezTo>
                  <a:cubicBezTo>
                    <a:pt x="750" y="3125"/>
                    <a:pt x="772" y="3114"/>
                    <a:pt x="795" y="3114"/>
                  </a:cubicBezTo>
                  <a:cubicBezTo>
                    <a:pt x="806" y="3114"/>
                    <a:pt x="817" y="3114"/>
                    <a:pt x="828" y="3114"/>
                  </a:cubicBezTo>
                  <a:cubicBezTo>
                    <a:pt x="828" y="3114"/>
                    <a:pt x="828" y="3103"/>
                    <a:pt x="828" y="3081"/>
                  </a:cubicBezTo>
                  <a:cubicBezTo>
                    <a:pt x="828" y="3069"/>
                    <a:pt x="828" y="2890"/>
                    <a:pt x="873" y="2856"/>
                  </a:cubicBezTo>
                  <a:cubicBezTo>
                    <a:pt x="896" y="2845"/>
                    <a:pt x="918" y="2845"/>
                    <a:pt x="963" y="2845"/>
                  </a:cubicBezTo>
                  <a:cubicBezTo>
                    <a:pt x="963" y="2845"/>
                    <a:pt x="974" y="2856"/>
                    <a:pt x="985" y="2856"/>
                  </a:cubicBezTo>
                  <a:cubicBezTo>
                    <a:pt x="1008" y="2856"/>
                    <a:pt x="1041" y="2845"/>
                    <a:pt x="1064" y="2845"/>
                  </a:cubicBezTo>
                  <a:cubicBezTo>
                    <a:pt x="1109" y="2834"/>
                    <a:pt x="1131" y="2812"/>
                    <a:pt x="1142" y="2812"/>
                  </a:cubicBezTo>
                  <a:cubicBezTo>
                    <a:pt x="1109" y="2789"/>
                    <a:pt x="1064" y="2744"/>
                    <a:pt x="1053" y="2711"/>
                  </a:cubicBezTo>
                  <a:cubicBezTo>
                    <a:pt x="1053" y="2711"/>
                    <a:pt x="1053" y="2711"/>
                    <a:pt x="1053" y="2699"/>
                  </a:cubicBezTo>
                  <a:lnTo>
                    <a:pt x="1053" y="2699"/>
                  </a:lnTo>
                  <a:lnTo>
                    <a:pt x="1053" y="2699"/>
                  </a:lnTo>
                  <a:cubicBezTo>
                    <a:pt x="1053" y="2677"/>
                    <a:pt x="1053" y="2677"/>
                    <a:pt x="1053" y="2677"/>
                  </a:cubicBezTo>
                  <a:lnTo>
                    <a:pt x="1053" y="2677"/>
                  </a:lnTo>
                  <a:cubicBezTo>
                    <a:pt x="1053" y="2666"/>
                    <a:pt x="1053" y="2666"/>
                    <a:pt x="1053" y="2666"/>
                  </a:cubicBezTo>
                  <a:cubicBezTo>
                    <a:pt x="1053" y="2655"/>
                    <a:pt x="1053" y="2643"/>
                    <a:pt x="1053" y="2643"/>
                  </a:cubicBezTo>
                  <a:cubicBezTo>
                    <a:pt x="1053" y="2621"/>
                    <a:pt x="1053" y="2621"/>
                    <a:pt x="1053" y="2621"/>
                  </a:cubicBezTo>
                  <a:cubicBezTo>
                    <a:pt x="1041" y="2577"/>
                    <a:pt x="1041" y="2476"/>
                    <a:pt x="1041" y="2465"/>
                  </a:cubicBezTo>
                  <a:cubicBezTo>
                    <a:pt x="1030" y="2465"/>
                    <a:pt x="1030" y="2454"/>
                    <a:pt x="1030" y="2454"/>
                  </a:cubicBezTo>
                  <a:cubicBezTo>
                    <a:pt x="1008" y="2431"/>
                    <a:pt x="985" y="2409"/>
                    <a:pt x="974" y="2364"/>
                  </a:cubicBezTo>
                  <a:cubicBezTo>
                    <a:pt x="963" y="2320"/>
                    <a:pt x="963" y="2286"/>
                    <a:pt x="985" y="2264"/>
                  </a:cubicBezTo>
                  <a:cubicBezTo>
                    <a:pt x="985" y="2252"/>
                    <a:pt x="1008" y="2252"/>
                    <a:pt x="1019" y="2264"/>
                  </a:cubicBezTo>
                  <a:cubicBezTo>
                    <a:pt x="1030" y="2264"/>
                    <a:pt x="1041" y="2264"/>
                    <a:pt x="1041" y="2264"/>
                  </a:cubicBezTo>
                  <a:cubicBezTo>
                    <a:pt x="1075" y="2264"/>
                    <a:pt x="1097" y="2252"/>
                    <a:pt x="1097" y="2252"/>
                  </a:cubicBezTo>
                  <a:cubicBezTo>
                    <a:pt x="1120" y="2219"/>
                    <a:pt x="1131" y="2196"/>
                    <a:pt x="1153" y="2196"/>
                  </a:cubicBezTo>
                  <a:cubicBezTo>
                    <a:pt x="1165" y="2196"/>
                    <a:pt x="1176" y="2196"/>
                    <a:pt x="1187" y="2207"/>
                  </a:cubicBezTo>
                  <a:cubicBezTo>
                    <a:pt x="1187" y="2196"/>
                    <a:pt x="1198" y="2185"/>
                    <a:pt x="1198" y="2162"/>
                  </a:cubicBezTo>
                  <a:cubicBezTo>
                    <a:pt x="1198" y="2129"/>
                    <a:pt x="1221" y="2129"/>
                    <a:pt x="1221" y="2129"/>
                  </a:cubicBezTo>
                  <a:cubicBezTo>
                    <a:pt x="1232" y="2129"/>
                    <a:pt x="1254" y="2140"/>
                    <a:pt x="1266" y="2151"/>
                  </a:cubicBezTo>
                  <a:lnTo>
                    <a:pt x="1266" y="2151"/>
                  </a:lnTo>
                  <a:cubicBezTo>
                    <a:pt x="1277" y="2151"/>
                    <a:pt x="1277" y="2151"/>
                    <a:pt x="1277" y="2151"/>
                  </a:cubicBezTo>
                  <a:cubicBezTo>
                    <a:pt x="1277" y="2151"/>
                    <a:pt x="1277" y="2151"/>
                    <a:pt x="1288" y="2140"/>
                  </a:cubicBezTo>
                  <a:cubicBezTo>
                    <a:pt x="1299" y="2118"/>
                    <a:pt x="1310" y="2118"/>
                    <a:pt x="1322" y="2118"/>
                  </a:cubicBezTo>
                  <a:lnTo>
                    <a:pt x="1333" y="2118"/>
                  </a:lnTo>
                  <a:lnTo>
                    <a:pt x="1333" y="2118"/>
                  </a:lnTo>
                  <a:cubicBezTo>
                    <a:pt x="1333" y="2107"/>
                    <a:pt x="1333" y="2095"/>
                    <a:pt x="1333" y="2095"/>
                  </a:cubicBezTo>
                  <a:lnTo>
                    <a:pt x="1333" y="2095"/>
                  </a:lnTo>
                  <a:cubicBezTo>
                    <a:pt x="1333" y="2095"/>
                    <a:pt x="1333" y="2095"/>
                    <a:pt x="1322" y="2095"/>
                  </a:cubicBezTo>
                  <a:cubicBezTo>
                    <a:pt x="1288" y="2084"/>
                    <a:pt x="1288" y="2062"/>
                    <a:pt x="1288" y="2051"/>
                  </a:cubicBezTo>
                  <a:cubicBezTo>
                    <a:pt x="1288" y="2039"/>
                    <a:pt x="1299" y="2017"/>
                    <a:pt x="1322" y="2017"/>
                  </a:cubicBezTo>
                  <a:cubicBezTo>
                    <a:pt x="1333" y="2017"/>
                    <a:pt x="1344" y="1995"/>
                    <a:pt x="1355" y="1972"/>
                  </a:cubicBezTo>
                  <a:cubicBezTo>
                    <a:pt x="1355" y="1950"/>
                    <a:pt x="1366" y="1950"/>
                    <a:pt x="1377" y="1938"/>
                  </a:cubicBezTo>
                  <a:lnTo>
                    <a:pt x="1377" y="1938"/>
                  </a:lnTo>
                  <a:lnTo>
                    <a:pt x="1377" y="1938"/>
                  </a:lnTo>
                  <a:cubicBezTo>
                    <a:pt x="1389" y="1916"/>
                    <a:pt x="1400" y="1916"/>
                    <a:pt x="1411" y="1916"/>
                  </a:cubicBezTo>
                  <a:cubicBezTo>
                    <a:pt x="1434" y="1916"/>
                    <a:pt x="1445" y="1927"/>
                    <a:pt x="1445" y="1938"/>
                  </a:cubicBezTo>
                  <a:cubicBezTo>
                    <a:pt x="1456" y="1938"/>
                    <a:pt x="1479" y="1938"/>
                    <a:pt x="1490" y="1916"/>
                  </a:cubicBezTo>
                  <a:cubicBezTo>
                    <a:pt x="1523" y="1894"/>
                    <a:pt x="1725" y="1703"/>
                    <a:pt x="1725" y="1703"/>
                  </a:cubicBezTo>
                  <a:cubicBezTo>
                    <a:pt x="1736" y="1692"/>
                    <a:pt x="1736" y="1692"/>
                    <a:pt x="1736" y="1692"/>
                  </a:cubicBezTo>
                  <a:cubicBezTo>
                    <a:pt x="1748" y="1703"/>
                    <a:pt x="1748" y="1703"/>
                    <a:pt x="1748" y="1703"/>
                  </a:cubicBezTo>
                  <a:lnTo>
                    <a:pt x="1748" y="1703"/>
                  </a:lnTo>
                  <a:lnTo>
                    <a:pt x="1759" y="1703"/>
                  </a:lnTo>
                  <a:cubicBezTo>
                    <a:pt x="1770" y="1703"/>
                    <a:pt x="1770" y="1703"/>
                    <a:pt x="1781" y="1692"/>
                  </a:cubicBezTo>
                  <a:cubicBezTo>
                    <a:pt x="1781" y="1692"/>
                    <a:pt x="1781" y="1681"/>
                    <a:pt x="1792" y="1681"/>
                  </a:cubicBezTo>
                  <a:cubicBezTo>
                    <a:pt x="1792" y="1669"/>
                    <a:pt x="1792" y="1669"/>
                    <a:pt x="1792" y="1669"/>
                  </a:cubicBezTo>
                  <a:cubicBezTo>
                    <a:pt x="1759" y="1669"/>
                    <a:pt x="1714" y="1658"/>
                    <a:pt x="1714" y="1658"/>
                  </a:cubicBezTo>
                  <a:cubicBezTo>
                    <a:pt x="1703" y="1658"/>
                    <a:pt x="1703" y="1658"/>
                    <a:pt x="1703" y="1658"/>
                  </a:cubicBezTo>
                  <a:cubicBezTo>
                    <a:pt x="1691" y="1311"/>
                    <a:pt x="1691" y="1311"/>
                    <a:pt x="1691" y="1311"/>
                  </a:cubicBezTo>
                  <a:cubicBezTo>
                    <a:pt x="1669" y="1311"/>
                    <a:pt x="1646" y="1300"/>
                    <a:pt x="1624" y="1300"/>
                  </a:cubicBezTo>
                  <a:lnTo>
                    <a:pt x="1613" y="1300"/>
                  </a:lnTo>
                  <a:lnTo>
                    <a:pt x="1602" y="1300"/>
                  </a:lnTo>
                  <a:cubicBezTo>
                    <a:pt x="1590" y="1300"/>
                    <a:pt x="1579" y="1311"/>
                    <a:pt x="1557" y="1311"/>
                  </a:cubicBezTo>
                  <a:cubicBezTo>
                    <a:pt x="1546" y="1311"/>
                    <a:pt x="1546" y="1322"/>
                    <a:pt x="1535" y="1322"/>
                  </a:cubicBezTo>
                  <a:cubicBezTo>
                    <a:pt x="1523" y="1333"/>
                    <a:pt x="1512" y="1333"/>
                    <a:pt x="1490" y="1333"/>
                  </a:cubicBezTo>
                  <a:lnTo>
                    <a:pt x="1479" y="1333"/>
                  </a:lnTo>
                  <a:cubicBezTo>
                    <a:pt x="1445" y="1322"/>
                    <a:pt x="1422" y="1300"/>
                    <a:pt x="1411" y="1289"/>
                  </a:cubicBezTo>
                  <a:cubicBezTo>
                    <a:pt x="1400" y="1277"/>
                    <a:pt x="1400" y="1277"/>
                    <a:pt x="1400" y="1277"/>
                  </a:cubicBezTo>
                  <a:lnTo>
                    <a:pt x="1400" y="1277"/>
                  </a:lnTo>
                  <a:lnTo>
                    <a:pt x="1400" y="1277"/>
                  </a:lnTo>
                  <a:lnTo>
                    <a:pt x="1400" y="1277"/>
                  </a:lnTo>
                  <a:cubicBezTo>
                    <a:pt x="1400" y="1289"/>
                    <a:pt x="1400" y="1300"/>
                    <a:pt x="1389" y="1300"/>
                  </a:cubicBezTo>
                  <a:cubicBezTo>
                    <a:pt x="1389" y="1311"/>
                    <a:pt x="1377" y="1311"/>
                    <a:pt x="1377" y="1311"/>
                  </a:cubicBezTo>
                  <a:cubicBezTo>
                    <a:pt x="1355" y="1311"/>
                    <a:pt x="1333" y="1289"/>
                    <a:pt x="1310" y="1277"/>
                  </a:cubicBezTo>
                  <a:cubicBezTo>
                    <a:pt x="1299" y="1266"/>
                    <a:pt x="1299" y="1266"/>
                    <a:pt x="1299" y="1266"/>
                  </a:cubicBezTo>
                  <a:cubicBezTo>
                    <a:pt x="1288" y="1154"/>
                    <a:pt x="1288" y="1154"/>
                    <a:pt x="1288" y="1154"/>
                  </a:cubicBezTo>
                  <a:cubicBezTo>
                    <a:pt x="1097" y="1053"/>
                    <a:pt x="1097" y="1053"/>
                    <a:pt x="1097" y="1053"/>
                  </a:cubicBezTo>
                  <a:cubicBezTo>
                    <a:pt x="1142" y="930"/>
                    <a:pt x="1142" y="930"/>
                    <a:pt x="1142" y="930"/>
                  </a:cubicBezTo>
                  <a:cubicBezTo>
                    <a:pt x="1097" y="863"/>
                    <a:pt x="1097" y="863"/>
                    <a:pt x="1097" y="863"/>
                  </a:cubicBezTo>
                  <a:cubicBezTo>
                    <a:pt x="985" y="851"/>
                    <a:pt x="985" y="851"/>
                    <a:pt x="985" y="851"/>
                  </a:cubicBezTo>
                  <a:cubicBezTo>
                    <a:pt x="1019" y="717"/>
                    <a:pt x="1019" y="717"/>
                    <a:pt x="1019" y="717"/>
                  </a:cubicBezTo>
                  <a:cubicBezTo>
                    <a:pt x="918" y="706"/>
                    <a:pt x="918" y="706"/>
                    <a:pt x="918" y="706"/>
                  </a:cubicBezTo>
                  <a:cubicBezTo>
                    <a:pt x="918" y="683"/>
                    <a:pt x="918" y="683"/>
                    <a:pt x="918" y="683"/>
                  </a:cubicBezTo>
                  <a:cubicBezTo>
                    <a:pt x="929" y="672"/>
                    <a:pt x="941" y="638"/>
                    <a:pt x="941" y="616"/>
                  </a:cubicBezTo>
                  <a:cubicBezTo>
                    <a:pt x="952" y="594"/>
                    <a:pt x="963" y="582"/>
                    <a:pt x="974" y="571"/>
                  </a:cubicBezTo>
                  <a:lnTo>
                    <a:pt x="985" y="571"/>
                  </a:lnTo>
                  <a:cubicBezTo>
                    <a:pt x="974" y="571"/>
                    <a:pt x="974" y="571"/>
                    <a:pt x="974" y="560"/>
                  </a:cubicBezTo>
                  <a:cubicBezTo>
                    <a:pt x="963" y="549"/>
                    <a:pt x="941" y="527"/>
                    <a:pt x="941" y="504"/>
                  </a:cubicBezTo>
                  <a:lnTo>
                    <a:pt x="941" y="493"/>
                  </a:lnTo>
                  <a:cubicBezTo>
                    <a:pt x="941" y="482"/>
                    <a:pt x="941" y="471"/>
                    <a:pt x="941" y="459"/>
                  </a:cubicBezTo>
                  <a:cubicBezTo>
                    <a:pt x="941" y="471"/>
                    <a:pt x="941" y="459"/>
                    <a:pt x="941" y="459"/>
                  </a:cubicBezTo>
                  <a:cubicBezTo>
                    <a:pt x="929" y="459"/>
                    <a:pt x="918" y="459"/>
                    <a:pt x="907" y="448"/>
                  </a:cubicBezTo>
                  <a:cubicBezTo>
                    <a:pt x="896" y="437"/>
                    <a:pt x="907" y="414"/>
                    <a:pt x="907" y="392"/>
                  </a:cubicBezTo>
                  <a:cubicBezTo>
                    <a:pt x="907" y="381"/>
                    <a:pt x="907" y="369"/>
                    <a:pt x="907" y="358"/>
                  </a:cubicBezTo>
                  <a:cubicBezTo>
                    <a:pt x="918" y="347"/>
                    <a:pt x="918" y="347"/>
                    <a:pt x="918" y="336"/>
                  </a:cubicBezTo>
                  <a:lnTo>
                    <a:pt x="918" y="325"/>
                  </a:lnTo>
                  <a:cubicBezTo>
                    <a:pt x="884" y="325"/>
                    <a:pt x="851" y="291"/>
                    <a:pt x="828" y="258"/>
                  </a:cubicBezTo>
                  <a:lnTo>
                    <a:pt x="828" y="258"/>
                  </a:lnTo>
                  <a:cubicBezTo>
                    <a:pt x="806" y="235"/>
                    <a:pt x="828" y="202"/>
                    <a:pt x="851" y="179"/>
                  </a:cubicBezTo>
                  <a:cubicBezTo>
                    <a:pt x="862" y="157"/>
                    <a:pt x="862" y="157"/>
                    <a:pt x="862" y="157"/>
                  </a:cubicBezTo>
                  <a:cubicBezTo>
                    <a:pt x="851" y="145"/>
                    <a:pt x="840" y="134"/>
                    <a:pt x="828" y="123"/>
                  </a:cubicBezTo>
                  <a:cubicBezTo>
                    <a:pt x="817" y="134"/>
                    <a:pt x="817" y="145"/>
                    <a:pt x="817" y="145"/>
                  </a:cubicBezTo>
                  <a:cubicBezTo>
                    <a:pt x="806" y="157"/>
                    <a:pt x="795" y="168"/>
                    <a:pt x="772" y="168"/>
                  </a:cubicBezTo>
                  <a:cubicBezTo>
                    <a:pt x="761" y="168"/>
                    <a:pt x="739" y="157"/>
                    <a:pt x="739" y="145"/>
                  </a:cubicBezTo>
                  <a:cubicBezTo>
                    <a:pt x="728" y="134"/>
                    <a:pt x="705" y="123"/>
                    <a:pt x="694" y="112"/>
                  </a:cubicBezTo>
                  <a:cubicBezTo>
                    <a:pt x="683" y="112"/>
                    <a:pt x="683" y="100"/>
                    <a:pt x="672" y="100"/>
                  </a:cubicBezTo>
                  <a:cubicBezTo>
                    <a:pt x="660" y="89"/>
                    <a:pt x="649" y="78"/>
                    <a:pt x="649" y="67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04" y="336"/>
                    <a:pt x="504" y="336"/>
                    <a:pt x="504" y="336"/>
                  </a:cubicBezTo>
                  <a:cubicBezTo>
                    <a:pt x="470" y="347"/>
                    <a:pt x="425" y="347"/>
                    <a:pt x="414" y="358"/>
                  </a:cubicBezTo>
                  <a:cubicBezTo>
                    <a:pt x="414" y="369"/>
                    <a:pt x="403" y="381"/>
                    <a:pt x="403" y="392"/>
                  </a:cubicBezTo>
                  <a:cubicBezTo>
                    <a:pt x="391" y="414"/>
                    <a:pt x="380" y="437"/>
                    <a:pt x="358" y="448"/>
                  </a:cubicBezTo>
                  <a:cubicBezTo>
                    <a:pt x="346" y="459"/>
                    <a:pt x="313" y="471"/>
                    <a:pt x="290" y="471"/>
                  </a:cubicBezTo>
                  <a:cubicBezTo>
                    <a:pt x="302" y="504"/>
                    <a:pt x="302" y="538"/>
                    <a:pt x="279" y="560"/>
                  </a:cubicBezTo>
                  <a:cubicBezTo>
                    <a:pt x="279" y="560"/>
                    <a:pt x="268" y="571"/>
                    <a:pt x="279" y="582"/>
                  </a:cubicBezTo>
                  <a:cubicBezTo>
                    <a:pt x="279" y="582"/>
                    <a:pt x="279" y="582"/>
                    <a:pt x="279" y="571"/>
                  </a:cubicBezTo>
                  <a:cubicBezTo>
                    <a:pt x="290" y="571"/>
                    <a:pt x="290" y="560"/>
                    <a:pt x="290" y="560"/>
                  </a:cubicBezTo>
                  <a:cubicBezTo>
                    <a:pt x="302" y="538"/>
                    <a:pt x="302" y="527"/>
                    <a:pt x="335" y="527"/>
                  </a:cubicBezTo>
                  <a:cubicBezTo>
                    <a:pt x="335" y="527"/>
                    <a:pt x="346" y="527"/>
                    <a:pt x="358" y="527"/>
                  </a:cubicBezTo>
                  <a:cubicBezTo>
                    <a:pt x="369" y="538"/>
                    <a:pt x="391" y="549"/>
                    <a:pt x="403" y="560"/>
                  </a:cubicBezTo>
                  <a:cubicBezTo>
                    <a:pt x="414" y="560"/>
                    <a:pt x="436" y="571"/>
                    <a:pt x="448" y="582"/>
                  </a:cubicBezTo>
                  <a:cubicBezTo>
                    <a:pt x="459" y="582"/>
                    <a:pt x="459" y="582"/>
                    <a:pt x="459" y="762"/>
                  </a:cubicBezTo>
                  <a:cubicBezTo>
                    <a:pt x="459" y="773"/>
                    <a:pt x="459" y="773"/>
                    <a:pt x="459" y="773"/>
                  </a:cubicBezTo>
                  <a:cubicBezTo>
                    <a:pt x="459" y="784"/>
                    <a:pt x="448" y="795"/>
                    <a:pt x="425" y="795"/>
                  </a:cubicBezTo>
                  <a:cubicBezTo>
                    <a:pt x="403" y="795"/>
                    <a:pt x="403" y="795"/>
                    <a:pt x="403" y="807"/>
                  </a:cubicBezTo>
                  <a:cubicBezTo>
                    <a:pt x="403" y="818"/>
                    <a:pt x="403" y="818"/>
                    <a:pt x="403" y="829"/>
                  </a:cubicBezTo>
                  <a:cubicBezTo>
                    <a:pt x="403" y="863"/>
                    <a:pt x="391" y="896"/>
                    <a:pt x="358" y="907"/>
                  </a:cubicBezTo>
                  <a:lnTo>
                    <a:pt x="346" y="907"/>
                  </a:lnTo>
                  <a:cubicBezTo>
                    <a:pt x="313" y="907"/>
                    <a:pt x="302" y="885"/>
                    <a:pt x="302" y="851"/>
                  </a:cubicBezTo>
                  <a:lnTo>
                    <a:pt x="302" y="840"/>
                  </a:lnTo>
                  <a:cubicBezTo>
                    <a:pt x="55" y="1076"/>
                    <a:pt x="55" y="1076"/>
                    <a:pt x="55" y="1076"/>
                  </a:cubicBezTo>
                  <a:cubicBezTo>
                    <a:pt x="212" y="1266"/>
                    <a:pt x="212" y="1266"/>
                    <a:pt x="212" y="1266"/>
                  </a:cubicBezTo>
                  <a:cubicBezTo>
                    <a:pt x="235" y="1289"/>
                    <a:pt x="246" y="1311"/>
                    <a:pt x="223" y="1333"/>
                  </a:cubicBezTo>
                  <a:lnTo>
                    <a:pt x="223" y="1333"/>
                  </a:lnTo>
                  <a:lnTo>
                    <a:pt x="235" y="1333"/>
                  </a:lnTo>
                  <a:cubicBezTo>
                    <a:pt x="257" y="1333"/>
                    <a:pt x="268" y="1356"/>
                    <a:pt x="268" y="1356"/>
                  </a:cubicBezTo>
                  <a:cubicBezTo>
                    <a:pt x="279" y="1367"/>
                    <a:pt x="279" y="1389"/>
                    <a:pt x="257" y="1400"/>
                  </a:cubicBezTo>
                  <a:cubicBezTo>
                    <a:pt x="246" y="1412"/>
                    <a:pt x="246" y="1434"/>
                    <a:pt x="246" y="1445"/>
                  </a:cubicBezTo>
                  <a:cubicBezTo>
                    <a:pt x="246" y="1457"/>
                    <a:pt x="257" y="1457"/>
                    <a:pt x="246" y="1468"/>
                  </a:cubicBezTo>
                  <a:cubicBezTo>
                    <a:pt x="268" y="1479"/>
                    <a:pt x="290" y="1490"/>
                    <a:pt x="290" y="1513"/>
                  </a:cubicBezTo>
                  <a:cubicBezTo>
                    <a:pt x="290" y="1524"/>
                    <a:pt x="290" y="1546"/>
                    <a:pt x="290" y="1546"/>
                  </a:cubicBezTo>
                  <a:lnTo>
                    <a:pt x="290" y="1546"/>
                  </a:lnTo>
                  <a:cubicBezTo>
                    <a:pt x="313" y="1546"/>
                    <a:pt x="324" y="1546"/>
                    <a:pt x="324" y="1546"/>
                  </a:cubicBezTo>
                  <a:cubicBezTo>
                    <a:pt x="346" y="1546"/>
                    <a:pt x="358" y="1546"/>
                    <a:pt x="358" y="1558"/>
                  </a:cubicBezTo>
                  <a:cubicBezTo>
                    <a:pt x="369" y="1569"/>
                    <a:pt x="369" y="1591"/>
                    <a:pt x="369" y="1591"/>
                  </a:cubicBezTo>
                  <a:lnTo>
                    <a:pt x="369" y="1602"/>
                  </a:lnTo>
                  <a:cubicBezTo>
                    <a:pt x="369" y="1602"/>
                    <a:pt x="369" y="1602"/>
                    <a:pt x="380" y="1602"/>
                  </a:cubicBezTo>
                  <a:lnTo>
                    <a:pt x="391" y="1591"/>
                  </a:lnTo>
                  <a:cubicBezTo>
                    <a:pt x="448" y="1591"/>
                    <a:pt x="448" y="1636"/>
                    <a:pt x="459" y="1658"/>
                  </a:cubicBezTo>
                  <a:cubicBezTo>
                    <a:pt x="459" y="1703"/>
                    <a:pt x="481" y="1748"/>
                    <a:pt x="492" y="1748"/>
                  </a:cubicBezTo>
                  <a:cubicBezTo>
                    <a:pt x="492" y="1748"/>
                    <a:pt x="492" y="1748"/>
                    <a:pt x="504" y="1748"/>
                  </a:cubicBezTo>
                  <a:lnTo>
                    <a:pt x="504" y="1748"/>
                  </a:lnTo>
                  <a:lnTo>
                    <a:pt x="515" y="1748"/>
                  </a:lnTo>
                  <a:cubicBezTo>
                    <a:pt x="537" y="1748"/>
                    <a:pt x="548" y="1759"/>
                    <a:pt x="559" y="1782"/>
                  </a:cubicBezTo>
                  <a:cubicBezTo>
                    <a:pt x="571" y="1782"/>
                    <a:pt x="571" y="1793"/>
                    <a:pt x="571" y="1793"/>
                  </a:cubicBezTo>
                  <a:lnTo>
                    <a:pt x="571" y="1793"/>
                  </a:lnTo>
                  <a:lnTo>
                    <a:pt x="582" y="1782"/>
                  </a:lnTo>
                  <a:cubicBezTo>
                    <a:pt x="593" y="1782"/>
                    <a:pt x="593" y="1782"/>
                    <a:pt x="593" y="1782"/>
                  </a:cubicBezTo>
                  <a:cubicBezTo>
                    <a:pt x="604" y="1782"/>
                    <a:pt x="604" y="1782"/>
                    <a:pt x="615" y="1782"/>
                  </a:cubicBezTo>
                  <a:cubicBezTo>
                    <a:pt x="638" y="1782"/>
                    <a:pt x="672" y="1793"/>
                    <a:pt x="672" y="1838"/>
                  </a:cubicBezTo>
                  <a:cubicBezTo>
                    <a:pt x="672" y="1838"/>
                    <a:pt x="672" y="1849"/>
                    <a:pt x="683" y="1849"/>
                  </a:cubicBezTo>
                  <a:cubicBezTo>
                    <a:pt x="683" y="1860"/>
                    <a:pt x="683" y="1860"/>
                    <a:pt x="683" y="1882"/>
                  </a:cubicBezTo>
                  <a:cubicBezTo>
                    <a:pt x="672" y="1894"/>
                    <a:pt x="660" y="1894"/>
                    <a:pt x="638" y="1905"/>
                  </a:cubicBezTo>
                  <a:lnTo>
                    <a:pt x="627" y="1916"/>
                  </a:lnTo>
                  <a:cubicBezTo>
                    <a:pt x="593" y="1927"/>
                    <a:pt x="571" y="1938"/>
                    <a:pt x="548" y="1938"/>
                  </a:cubicBezTo>
                  <a:cubicBezTo>
                    <a:pt x="526" y="1938"/>
                    <a:pt x="515" y="1927"/>
                    <a:pt x="515" y="1927"/>
                  </a:cubicBezTo>
                  <a:cubicBezTo>
                    <a:pt x="504" y="1927"/>
                    <a:pt x="504" y="1927"/>
                    <a:pt x="504" y="1927"/>
                  </a:cubicBezTo>
                  <a:cubicBezTo>
                    <a:pt x="492" y="1905"/>
                    <a:pt x="481" y="1894"/>
                    <a:pt x="459" y="1905"/>
                  </a:cubicBezTo>
                  <a:lnTo>
                    <a:pt x="448" y="1905"/>
                  </a:lnTo>
                  <a:cubicBezTo>
                    <a:pt x="414" y="1905"/>
                    <a:pt x="403" y="1894"/>
                    <a:pt x="403" y="1882"/>
                  </a:cubicBezTo>
                  <a:cubicBezTo>
                    <a:pt x="391" y="1871"/>
                    <a:pt x="391" y="1871"/>
                    <a:pt x="391" y="1871"/>
                  </a:cubicBezTo>
                  <a:lnTo>
                    <a:pt x="391" y="1860"/>
                  </a:lnTo>
                  <a:cubicBezTo>
                    <a:pt x="380" y="1871"/>
                    <a:pt x="369" y="1871"/>
                    <a:pt x="358" y="1882"/>
                  </a:cubicBezTo>
                  <a:cubicBezTo>
                    <a:pt x="324" y="1927"/>
                    <a:pt x="290" y="1961"/>
                    <a:pt x="290" y="1972"/>
                  </a:cubicBezTo>
                  <a:cubicBezTo>
                    <a:pt x="290" y="1983"/>
                    <a:pt x="279" y="1983"/>
                    <a:pt x="279" y="1995"/>
                  </a:cubicBezTo>
                  <a:cubicBezTo>
                    <a:pt x="279" y="2006"/>
                    <a:pt x="279" y="2017"/>
                    <a:pt x="279" y="2028"/>
                  </a:cubicBezTo>
                  <a:cubicBezTo>
                    <a:pt x="302" y="2017"/>
                    <a:pt x="313" y="2028"/>
                    <a:pt x="313" y="2039"/>
                  </a:cubicBezTo>
                  <a:cubicBezTo>
                    <a:pt x="335" y="2062"/>
                    <a:pt x="302" y="2107"/>
                    <a:pt x="302" y="2118"/>
                  </a:cubicBezTo>
                  <a:cubicBezTo>
                    <a:pt x="290" y="2129"/>
                    <a:pt x="290" y="2140"/>
                    <a:pt x="290" y="2140"/>
                  </a:cubicBezTo>
                  <a:cubicBezTo>
                    <a:pt x="290" y="2151"/>
                    <a:pt x="290" y="2151"/>
                    <a:pt x="302" y="2162"/>
                  </a:cubicBezTo>
                  <a:cubicBezTo>
                    <a:pt x="324" y="2174"/>
                    <a:pt x="335" y="2219"/>
                    <a:pt x="324" y="2275"/>
                  </a:cubicBezTo>
                  <a:cubicBezTo>
                    <a:pt x="324" y="2286"/>
                    <a:pt x="324" y="2286"/>
                    <a:pt x="313" y="2286"/>
                  </a:cubicBezTo>
                  <a:lnTo>
                    <a:pt x="313" y="2297"/>
                  </a:lnTo>
                  <a:lnTo>
                    <a:pt x="313" y="2297"/>
                  </a:lnTo>
                  <a:lnTo>
                    <a:pt x="313" y="2297"/>
                  </a:lnTo>
                  <a:cubicBezTo>
                    <a:pt x="313" y="2308"/>
                    <a:pt x="313" y="2308"/>
                    <a:pt x="313" y="2308"/>
                  </a:cubicBezTo>
                  <a:lnTo>
                    <a:pt x="313" y="2308"/>
                  </a:lnTo>
                  <a:lnTo>
                    <a:pt x="313" y="2320"/>
                  </a:lnTo>
                  <a:cubicBezTo>
                    <a:pt x="313" y="2331"/>
                    <a:pt x="313" y="2331"/>
                    <a:pt x="313" y="2342"/>
                  </a:cubicBezTo>
                  <a:cubicBezTo>
                    <a:pt x="324" y="2353"/>
                    <a:pt x="346" y="2364"/>
                    <a:pt x="380" y="2398"/>
                  </a:cubicBezTo>
                  <a:cubicBezTo>
                    <a:pt x="425" y="2431"/>
                    <a:pt x="470" y="2476"/>
                    <a:pt x="448" y="2510"/>
                  </a:cubicBezTo>
                  <a:cubicBezTo>
                    <a:pt x="448" y="2510"/>
                    <a:pt x="425" y="2544"/>
                    <a:pt x="448" y="2566"/>
                  </a:cubicBezTo>
                  <a:cubicBezTo>
                    <a:pt x="481" y="2588"/>
                    <a:pt x="492" y="2610"/>
                    <a:pt x="481" y="2655"/>
                  </a:cubicBezTo>
                  <a:cubicBezTo>
                    <a:pt x="470" y="2688"/>
                    <a:pt x="459" y="2789"/>
                    <a:pt x="481" y="2823"/>
                  </a:cubicBezTo>
                  <a:cubicBezTo>
                    <a:pt x="492" y="2834"/>
                    <a:pt x="504" y="2845"/>
                    <a:pt x="504" y="2845"/>
                  </a:cubicBezTo>
                  <a:cubicBezTo>
                    <a:pt x="526" y="2856"/>
                    <a:pt x="526" y="2868"/>
                    <a:pt x="526" y="2901"/>
                  </a:cubicBezTo>
                  <a:cubicBezTo>
                    <a:pt x="526" y="2924"/>
                    <a:pt x="526" y="2924"/>
                    <a:pt x="548" y="2924"/>
                  </a:cubicBezTo>
                  <a:cubicBezTo>
                    <a:pt x="548" y="2935"/>
                    <a:pt x="548" y="2935"/>
                    <a:pt x="548" y="2935"/>
                  </a:cubicBezTo>
                  <a:cubicBezTo>
                    <a:pt x="582" y="2946"/>
                    <a:pt x="582" y="2957"/>
                    <a:pt x="582" y="2968"/>
                  </a:cubicBezTo>
                  <a:cubicBezTo>
                    <a:pt x="582" y="2991"/>
                    <a:pt x="537" y="3002"/>
                    <a:pt x="526" y="3002"/>
                  </a:cubicBezTo>
                  <a:cubicBezTo>
                    <a:pt x="504" y="3002"/>
                    <a:pt x="492" y="3013"/>
                    <a:pt x="492" y="3047"/>
                  </a:cubicBezTo>
                  <a:cubicBezTo>
                    <a:pt x="492" y="3069"/>
                    <a:pt x="492" y="3081"/>
                    <a:pt x="492" y="3103"/>
                  </a:cubicBezTo>
                  <a:cubicBezTo>
                    <a:pt x="492" y="3114"/>
                    <a:pt x="492" y="3148"/>
                    <a:pt x="492" y="3159"/>
                  </a:cubicBezTo>
                  <a:cubicBezTo>
                    <a:pt x="492" y="3159"/>
                    <a:pt x="504" y="3159"/>
                    <a:pt x="515" y="3170"/>
                  </a:cubicBezTo>
                  <a:cubicBezTo>
                    <a:pt x="515" y="3192"/>
                    <a:pt x="515" y="3204"/>
                    <a:pt x="504" y="3226"/>
                  </a:cubicBezTo>
                  <a:cubicBezTo>
                    <a:pt x="492" y="3249"/>
                    <a:pt x="492" y="3260"/>
                    <a:pt x="492" y="3271"/>
                  </a:cubicBezTo>
                  <a:lnTo>
                    <a:pt x="504" y="3271"/>
                  </a:lnTo>
                  <a:cubicBezTo>
                    <a:pt x="526" y="3271"/>
                    <a:pt x="548" y="3271"/>
                    <a:pt x="559" y="3305"/>
                  </a:cubicBezTo>
                  <a:lnTo>
                    <a:pt x="559" y="3316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7">
              <a:extLst>
                <a:ext uri="{FF2B5EF4-FFF2-40B4-BE49-F238E27FC236}">
                  <a16:creationId xmlns:a16="http://schemas.microsoft.com/office/drawing/2014/main" id="{D1B13687-5CED-6142-B6B5-DA06D3EE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8">
              <a:extLst>
                <a:ext uri="{FF2B5EF4-FFF2-40B4-BE49-F238E27FC236}">
                  <a16:creationId xmlns:a16="http://schemas.microsoft.com/office/drawing/2014/main" id="{459A5665-A309-5445-92EA-2DCC62FF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509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9">
              <a:extLst>
                <a:ext uri="{FF2B5EF4-FFF2-40B4-BE49-F238E27FC236}">
                  <a16:creationId xmlns:a16="http://schemas.microsoft.com/office/drawing/2014/main" id="{DCD7DD8E-187B-CF4D-BFEF-5852935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196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EAST COAST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B6A08CF-3EE5-9043-8F30-E14E23307DA0}"/>
              </a:ext>
            </a:extLst>
          </p:cNvPr>
          <p:cNvGrpSpPr/>
          <p:nvPr/>
        </p:nvGrpSpPr>
        <p:grpSpPr>
          <a:xfrm>
            <a:off x="13796228" y="3439225"/>
            <a:ext cx="6473248" cy="8147895"/>
            <a:chOff x="8751671" y="2574043"/>
            <a:chExt cx="7471049" cy="9403830"/>
          </a:xfrm>
          <a:solidFill>
            <a:srgbClr val="EFF1F8"/>
          </a:solidFill>
        </p:grpSpPr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170BA7D6-2315-AF42-88C4-7CE0700B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1826" y="3556992"/>
              <a:ext cx="436838" cy="980149"/>
            </a:xfrm>
            <a:custGeom>
              <a:avLst/>
              <a:gdLst>
                <a:gd name="T0" fmla="*/ 24 w 693"/>
                <a:gd name="T1" fmla="*/ 180 h 1550"/>
                <a:gd name="T2" fmla="*/ 24 w 693"/>
                <a:gd name="T3" fmla="*/ 180 h 1550"/>
                <a:gd name="T4" fmla="*/ 15 w 693"/>
                <a:gd name="T5" fmla="*/ 146 h 1550"/>
                <a:gd name="T6" fmla="*/ 39 w 693"/>
                <a:gd name="T7" fmla="*/ 78 h 1550"/>
                <a:gd name="T8" fmla="*/ 82 w 693"/>
                <a:gd name="T9" fmla="*/ 19 h 1550"/>
                <a:gd name="T10" fmla="*/ 156 w 693"/>
                <a:gd name="T11" fmla="*/ 0 h 1550"/>
                <a:gd name="T12" fmla="*/ 156 w 693"/>
                <a:gd name="T13" fmla="*/ 0 h 1550"/>
                <a:gd name="T14" fmla="*/ 555 w 693"/>
                <a:gd name="T15" fmla="*/ 1047 h 1550"/>
                <a:gd name="T16" fmla="*/ 692 w 693"/>
                <a:gd name="T17" fmla="*/ 1101 h 1550"/>
                <a:gd name="T18" fmla="*/ 692 w 693"/>
                <a:gd name="T19" fmla="*/ 1101 h 1550"/>
                <a:gd name="T20" fmla="*/ 677 w 693"/>
                <a:gd name="T21" fmla="*/ 1184 h 1550"/>
                <a:gd name="T22" fmla="*/ 667 w 693"/>
                <a:gd name="T23" fmla="*/ 1217 h 1550"/>
                <a:gd name="T24" fmla="*/ 667 w 693"/>
                <a:gd name="T25" fmla="*/ 1217 h 1550"/>
                <a:gd name="T26" fmla="*/ 589 w 693"/>
                <a:gd name="T27" fmla="*/ 1291 h 1550"/>
                <a:gd name="T28" fmla="*/ 536 w 693"/>
                <a:gd name="T29" fmla="*/ 1383 h 1550"/>
                <a:gd name="T30" fmla="*/ 132 w 693"/>
                <a:gd name="T31" fmla="*/ 1549 h 1550"/>
                <a:gd name="T32" fmla="*/ 132 w 693"/>
                <a:gd name="T33" fmla="*/ 1549 h 1550"/>
                <a:gd name="T34" fmla="*/ 93 w 693"/>
                <a:gd name="T35" fmla="*/ 1471 h 1550"/>
                <a:gd name="T36" fmla="*/ 82 w 693"/>
                <a:gd name="T37" fmla="*/ 1383 h 1550"/>
                <a:gd name="T38" fmla="*/ 54 w 693"/>
                <a:gd name="T39" fmla="*/ 1291 h 1550"/>
                <a:gd name="T40" fmla="*/ 29 w 693"/>
                <a:gd name="T41" fmla="*/ 1169 h 1550"/>
                <a:gd name="T42" fmla="*/ 0 w 693"/>
                <a:gd name="T43" fmla="*/ 1027 h 1550"/>
                <a:gd name="T44" fmla="*/ 10 w 693"/>
                <a:gd name="T45" fmla="*/ 974 h 1550"/>
                <a:gd name="T46" fmla="*/ 15 w 693"/>
                <a:gd name="T47" fmla="*/ 882 h 1550"/>
                <a:gd name="T48" fmla="*/ 29 w 693"/>
                <a:gd name="T49" fmla="*/ 808 h 1550"/>
                <a:gd name="T50" fmla="*/ 29 w 693"/>
                <a:gd name="T51" fmla="*/ 731 h 1550"/>
                <a:gd name="T52" fmla="*/ 44 w 693"/>
                <a:gd name="T53" fmla="*/ 657 h 1550"/>
                <a:gd name="T54" fmla="*/ 29 w 693"/>
                <a:gd name="T55" fmla="*/ 618 h 1550"/>
                <a:gd name="T56" fmla="*/ 73 w 693"/>
                <a:gd name="T57" fmla="*/ 536 h 1550"/>
                <a:gd name="T58" fmla="*/ 98 w 693"/>
                <a:gd name="T59" fmla="*/ 477 h 1550"/>
                <a:gd name="T60" fmla="*/ 132 w 693"/>
                <a:gd name="T61" fmla="*/ 399 h 1550"/>
                <a:gd name="T62" fmla="*/ 58 w 693"/>
                <a:gd name="T63" fmla="*/ 311 h 1550"/>
                <a:gd name="T64" fmla="*/ 24 w 693"/>
                <a:gd name="T65" fmla="*/ 18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1550">
                  <a:moveTo>
                    <a:pt x="24" y="180"/>
                  </a:moveTo>
                  <a:lnTo>
                    <a:pt x="24" y="180"/>
                  </a:lnTo>
                  <a:cubicBezTo>
                    <a:pt x="19" y="170"/>
                    <a:pt x="15" y="161"/>
                    <a:pt x="15" y="146"/>
                  </a:cubicBezTo>
                  <a:cubicBezTo>
                    <a:pt x="15" y="117"/>
                    <a:pt x="29" y="102"/>
                    <a:pt x="39" y="78"/>
                  </a:cubicBezTo>
                  <a:cubicBezTo>
                    <a:pt x="54" y="54"/>
                    <a:pt x="58" y="29"/>
                    <a:pt x="82" y="19"/>
                  </a:cubicBezTo>
                  <a:cubicBezTo>
                    <a:pt x="107" y="10"/>
                    <a:pt x="132" y="5"/>
                    <a:pt x="156" y="0"/>
                  </a:cubicBezTo>
                  <a:lnTo>
                    <a:pt x="156" y="0"/>
                  </a:lnTo>
                  <a:cubicBezTo>
                    <a:pt x="555" y="1047"/>
                    <a:pt x="555" y="1047"/>
                    <a:pt x="555" y="1047"/>
                  </a:cubicBezTo>
                  <a:cubicBezTo>
                    <a:pt x="599" y="1071"/>
                    <a:pt x="643" y="1081"/>
                    <a:pt x="692" y="1101"/>
                  </a:cubicBezTo>
                  <a:lnTo>
                    <a:pt x="692" y="1101"/>
                  </a:lnTo>
                  <a:cubicBezTo>
                    <a:pt x="687" y="1130"/>
                    <a:pt x="682" y="1149"/>
                    <a:pt x="677" y="1184"/>
                  </a:cubicBezTo>
                  <a:cubicBezTo>
                    <a:pt x="677" y="1193"/>
                    <a:pt x="667" y="1203"/>
                    <a:pt x="667" y="1217"/>
                  </a:cubicBezTo>
                  <a:lnTo>
                    <a:pt x="667" y="1217"/>
                  </a:lnTo>
                  <a:cubicBezTo>
                    <a:pt x="648" y="1247"/>
                    <a:pt x="614" y="1262"/>
                    <a:pt x="589" y="1291"/>
                  </a:cubicBezTo>
                  <a:cubicBezTo>
                    <a:pt x="565" y="1325"/>
                    <a:pt x="555" y="1344"/>
                    <a:pt x="536" y="1383"/>
                  </a:cubicBezTo>
                  <a:cubicBezTo>
                    <a:pt x="132" y="1549"/>
                    <a:pt x="132" y="1549"/>
                    <a:pt x="132" y="1549"/>
                  </a:cubicBezTo>
                  <a:lnTo>
                    <a:pt x="132" y="1549"/>
                  </a:lnTo>
                  <a:cubicBezTo>
                    <a:pt x="112" y="1519"/>
                    <a:pt x="98" y="1505"/>
                    <a:pt x="93" y="1471"/>
                  </a:cubicBezTo>
                  <a:cubicBezTo>
                    <a:pt x="82" y="1437"/>
                    <a:pt x="88" y="1417"/>
                    <a:pt x="82" y="1383"/>
                  </a:cubicBezTo>
                  <a:cubicBezTo>
                    <a:pt x="78" y="1344"/>
                    <a:pt x="68" y="1325"/>
                    <a:pt x="54" y="1291"/>
                  </a:cubicBezTo>
                  <a:cubicBezTo>
                    <a:pt x="34" y="1247"/>
                    <a:pt x="34" y="1217"/>
                    <a:pt x="29" y="1169"/>
                  </a:cubicBezTo>
                  <a:cubicBezTo>
                    <a:pt x="19" y="1115"/>
                    <a:pt x="0" y="1081"/>
                    <a:pt x="0" y="1027"/>
                  </a:cubicBezTo>
                  <a:cubicBezTo>
                    <a:pt x="0" y="1008"/>
                    <a:pt x="5" y="994"/>
                    <a:pt x="10" y="974"/>
                  </a:cubicBezTo>
                  <a:cubicBezTo>
                    <a:pt x="19" y="940"/>
                    <a:pt x="15" y="921"/>
                    <a:pt x="15" y="882"/>
                  </a:cubicBezTo>
                  <a:cubicBezTo>
                    <a:pt x="19" y="852"/>
                    <a:pt x="29" y="838"/>
                    <a:pt x="29" y="808"/>
                  </a:cubicBezTo>
                  <a:cubicBezTo>
                    <a:pt x="29" y="731"/>
                    <a:pt x="29" y="731"/>
                    <a:pt x="29" y="731"/>
                  </a:cubicBezTo>
                  <a:cubicBezTo>
                    <a:pt x="44" y="657"/>
                    <a:pt x="44" y="657"/>
                    <a:pt x="44" y="657"/>
                  </a:cubicBezTo>
                  <a:cubicBezTo>
                    <a:pt x="39" y="643"/>
                    <a:pt x="29" y="638"/>
                    <a:pt x="29" y="618"/>
                  </a:cubicBezTo>
                  <a:cubicBezTo>
                    <a:pt x="29" y="584"/>
                    <a:pt x="54" y="570"/>
                    <a:pt x="73" y="536"/>
                  </a:cubicBezTo>
                  <a:cubicBezTo>
                    <a:pt x="82" y="516"/>
                    <a:pt x="88" y="496"/>
                    <a:pt x="98" y="477"/>
                  </a:cubicBezTo>
                  <a:cubicBezTo>
                    <a:pt x="112" y="448"/>
                    <a:pt x="132" y="433"/>
                    <a:pt x="132" y="399"/>
                  </a:cubicBezTo>
                  <a:cubicBezTo>
                    <a:pt x="132" y="355"/>
                    <a:pt x="78" y="350"/>
                    <a:pt x="58" y="311"/>
                  </a:cubicBezTo>
                  <a:cubicBezTo>
                    <a:pt x="39" y="268"/>
                    <a:pt x="44" y="229"/>
                    <a:pt x="24" y="1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2DB8FB52-7940-A642-B9C0-823C9A0E8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418" y="4727570"/>
              <a:ext cx="495643" cy="484474"/>
            </a:xfrm>
            <a:custGeom>
              <a:avLst/>
              <a:gdLst>
                <a:gd name="T0" fmla="*/ 667 w 785"/>
                <a:gd name="T1" fmla="*/ 0 h 766"/>
                <a:gd name="T2" fmla="*/ 667 w 785"/>
                <a:gd name="T3" fmla="*/ 0 h 766"/>
                <a:gd name="T4" fmla="*/ 784 w 785"/>
                <a:gd name="T5" fmla="*/ 316 h 766"/>
                <a:gd name="T6" fmla="*/ 784 w 785"/>
                <a:gd name="T7" fmla="*/ 316 h 766"/>
                <a:gd name="T8" fmla="*/ 721 w 785"/>
                <a:gd name="T9" fmla="*/ 356 h 766"/>
                <a:gd name="T10" fmla="*/ 643 w 785"/>
                <a:gd name="T11" fmla="*/ 409 h 766"/>
                <a:gd name="T12" fmla="*/ 614 w 785"/>
                <a:gd name="T13" fmla="*/ 438 h 766"/>
                <a:gd name="T14" fmla="*/ 463 w 785"/>
                <a:gd name="T15" fmla="*/ 521 h 766"/>
                <a:gd name="T16" fmla="*/ 375 w 785"/>
                <a:gd name="T17" fmla="*/ 570 h 766"/>
                <a:gd name="T18" fmla="*/ 268 w 785"/>
                <a:gd name="T19" fmla="*/ 638 h 766"/>
                <a:gd name="T20" fmla="*/ 224 w 785"/>
                <a:gd name="T21" fmla="*/ 692 h 766"/>
                <a:gd name="T22" fmla="*/ 175 w 785"/>
                <a:gd name="T23" fmla="*/ 726 h 766"/>
                <a:gd name="T24" fmla="*/ 141 w 785"/>
                <a:gd name="T25" fmla="*/ 765 h 766"/>
                <a:gd name="T26" fmla="*/ 141 w 785"/>
                <a:gd name="T27" fmla="*/ 765 h 766"/>
                <a:gd name="T28" fmla="*/ 131 w 785"/>
                <a:gd name="T29" fmla="*/ 677 h 766"/>
                <a:gd name="T30" fmla="*/ 87 w 785"/>
                <a:gd name="T31" fmla="*/ 506 h 766"/>
                <a:gd name="T32" fmla="*/ 34 w 785"/>
                <a:gd name="T33" fmla="*/ 399 h 766"/>
                <a:gd name="T34" fmla="*/ 24 w 785"/>
                <a:gd name="T35" fmla="*/ 356 h 766"/>
                <a:gd name="T36" fmla="*/ 0 w 785"/>
                <a:gd name="T37" fmla="*/ 234 h 766"/>
                <a:gd name="T38" fmla="*/ 0 w 785"/>
                <a:gd name="T39" fmla="*/ 234 h 766"/>
                <a:gd name="T40" fmla="*/ 667 w 785"/>
                <a:gd name="T41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5" h="766">
                  <a:moveTo>
                    <a:pt x="667" y="0"/>
                  </a:moveTo>
                  <a:lnTo>
                    <a:pt x="667" y="0"/>
                  </a:lnTo>
                  <a:cubicBezTo>
                    <a:pt x="784" y="316"/>
                    <a:pt x="784" y="316"/>
                    <a:pt x="784" y="316"/>
                  </a:cubicBezTo>
                  <a:lnTo>
                    <a:pt x="784" y="316"/>
                  </a:lnTo>
                  <a:cubicBezTo>
                    <a:pt x="760" y="326"/>
                    <a:pt x="745" y="341"/>
                    <a:pt x="721" y="356"/>
                  </a:cubicBezTo>
                  <a:cubicBezTo>
                    <a:pt x="692" y="375"/>
                    <a:pt x="672" y="385"/>
                    <a:pt x="643" y="409"/>
                  </a:cubicBezTo>
                  <a:cubicBezTo>
                    <a:pt x="633" y="419"/>
                    <a:pt x="628" y="429"/>
                    <a:pt x="614" y="438"/>
                  </a:cubicBezTo>
                  <a:cubicBezTo>
                    <a:pt x="560" y="473"/>
                    <a:pt x="521" y="487"/>
                    <a:pt x="463" y="521"/>
                  </a:cubicBezTo>
                  <a:cubicBezTo>
                    <a:pt x="429" y="541"/>
                    <a:pt x="409" y="556"/>
                    <a:pt x="375" y="570"/>
                  </a:cubicBezTo>
                  <a:cubicBezTo>
                    <a:pt x="326" y="589"/>
                    <a:pt x="302" y="604"/>
                    <a:pt x="268" y="638"/>
                  </a:cubicBezTo>
                  <a:cubicBezTo>
                    <a:pt x="248" y="658"/>
                    <a:pt x="239" y="672"/>
                    <a:pt x="224" y="692"/>
                  </a:cubicBezTo>
                  <a:cubicBezTo>
                    <a:pt x="209" y="706"/>
                    <a:pt x="195" y="706"/>
                    <a:pt x="175" y="726"/>
                  </a:cubicBezTo>
                  <a:cubicBezTo>
                    <a:pt x="165" y="736"/>
                    <a:pt x="151" y="750"/>
                    <a:pt x="141" y="765"/>
                  </a:cubicBezTo>
                  <a:lnTo>
                    <a:pt x="141" y="765"/>
                  </a:lnTo>
                  <a:cubicBezTo>
                    <a:pt x="137" y="736"/>
                    <a:pt x="131" y="706"/>
                    <a:pt x="131" y="677"/>
                  </a:cubicBezTo>
                  <a:cubicBezTo>
                    <a:pt x="112" y="614"/>
                    <a:pt x="112" y="565"/>
                    <a:pt x="87" y="506"/>
                  </a:cubicBezTo>
                  <a:cubicBezTo>
                    <a:pt x="73" y="463"/>
                    <a:pt x="49" y="443"/>
                    <a:pt x="34" y="399"/>
                  </a:cubicBezTo>
                  <a:cubicBezTo>
                    <a:pt x="29" y="385"/>
                    <a:pt x="29" y="370"/>
                    <a:pt x="24" y="356"/>
                  </a:cubicBezTo>
                  <a:cubicBezTo>
                    <a:pt x="10" y="312"/>
                    <a:pt x="0" y="283"/>
                    <a:pt x="0" y="234"/>
                  </a:cubicBezTo>
                  <a:lnTo>
                    <a:pt x="0" y="234"/>
                  </a:lnTo>
                  <a:cubicBezTo>
                    <a:pt x="667" y="0"/>
                    <a:pt x="667" y="0"/>
                    <a:pt x="6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CD0DB428-36B1-FF45-A550-A2F345F0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0069" y="3837035"/>
              <a:ext cx="2200991" cy="1615846"/>
            </a:xfrm>
            <a:custGeom>
              <a:avLst/>
              <a:gdLst>
                <a:gd name="T0" fmla="*/ 2771 w 3469"/>
                <a:gd name="T1" fmla="*/ 2475 h 2549"/>
                <a:gd name="T2" fmla="*/ 2786 w 3469"/>
                <a:gd name="T3" fmla="*/ 2509 h 2549"/>
                <a:gd name="T4" fmla="*/ 3058 w 3469"/>
                <a:gd name="T5" fmla="*/ 2333 h 2549"/>
                <a:gd name="T6" fmla="*/ 3204 w 3469"/>
                <a:gd name="T7" fmla="*/ 2221 h 2549"/>
                <a:gd name="T8" fmla="*/ 3312 w 3469"/>
                <a:gd name="T9" fmla="*/ 2119 h 2549"/>
                <a:gd name="T10" fmla="*/ 3468 w 3469"/>
                <a:gd name="T11" fmla="*/ 1959 h 2549"/>
                <a:gd name="T12" fmla="*/ 3448 w 3469"/>
                <a:gd name="T13" fmla="*/ 1944 h 2549"/>
                <a:gd name="T14" fmla="*/ 3268 w 3469"/>
                <a:gd name="T15" fmla="*/ 2061 h 2549"/>
                <a:gd name="T16" fmla="*/ 3068 w 3469"/>
                <a:gd name="T17" fmla="*/ 2158 h 2549"/>
                <a:gd name="T18" fmla="*/ 2795 w 3469"/>
                <a:gd name="T19" fmla="*/ 2396 h 2549"/>
                <a:gd name="T20" fmla="*/ 0 w 3469"/>
                <a:gd name="T21" fmla="*/ 2548 h 2549"/>
                <a:gd name="T22" fmla="*/ 0 w 3469"/>
                <a:gd name="T23" fmla="*/ 2548 h 2549"/>
                <a:gd name="T24" fmla="*/ 170 w 3469"/>
                <a:gd name="T25" fmla="*/ 2363 h 2549"/>
                <a:gd name="T26" fmla="*/ 268 w 3469"/>
                <a:gd name="T27" fmla="*/ 2270 h 2549"/>
                <a:gd name="T28" fmla="*/ 355 w 3469"/>
                <a:gd name="T29" fmla="*/ 2177 h 2549"/>
                <a:gd name="T30" fmla="*/ 487 w 3469"/>
                <a:gd name="T31" fmla="*/ 1992 h 2549"/>
                <a:gd name="T32" fmla="*/ 428 w 3469"/>
                <a:gd name="T33" fmla="*/ 1915 h 2549"/>
                <a:gd name="T34" fmla="*/ 409 w 3469"/>
                <a:gd name="T35" fmla="*/ 1939 h 2549"/>
                <a:gd name="T36" fmla="*/ 399 w 3469"/>
                <a:gd name="T37" fmla="*/ 1954 h 2549"/>
                <a:gd name="T38" fmla="*/ 375 w 3469"/>
                <a:gd name="T39" fmla="*/ 1915 h 2549"/>
                <a:gd name="T40" fmla="*/ 360 w 3469"/>
                <a:gd name="T41" fmla="*/ 1880 h 2549"/>
                <a:gd name="T42" fmla="*/ 346 w 3469"/>
                <a:gd name="T43" fmla="*/ 1837 h 2549"/>
                <a:gd name="T44" fmla="*/ 360 w 3469"/>
                <a:gd name="T45" fmla="*/ 1773 h 2549"/>
                <a:gd name="T46" fmla="*/ 341 w 3469"/>
                <a:gd name="T47" fmla="*/ 1729 h 2549"/>
                <a:gd name="T48" fmla="*/ 424 w 3469"/>
                <a:gd name="T49" fmla="*/ 1695 h 2549"/>
                <a:gd name="T50" fmla="*/ 653 w 3469"/>
                <a:gd name="T51" fmla="*/ 1598 h 2549"/>
                <a:gd name="T52" fmla="*/ 818 w 3469"/>
                <a:gd name="T53" fmla="*/ 1593 h 2549"/>
                <a:gd name="T54" fmla="*/ 984 w 3469"/>
                <a:gd name="T55" fmla="*/ 1545 h 2549"/>
                <a:gd name="T56" fmla="*/ 1212 w 3469"/>
                <a:gd name="T57" fmla="*/ 1432 h 2549"/>
                <a:gd name="T58" fmla="*/ 1286 w 3469"/>
                <a:gd name="T59" fmla="*/ 1364 h 2549"/>
                <a:gd name="T60" fmla="*/ 1427 w 3469"/>
                <a:gd name="T61" fmla="*/ 1257 h 2549"/>
                <a:gd name="T62" fmla="*/ 1369 w 3469"/>
                <a:gd name="T63" fmla="*/ 1184 h 2549"/>
                <a:gd name="T64" fmla="*/ 1354 w 3469"/>
                <a:gd name="T65" fmla="*/ 1116 h 2549"/>
                <a:gd name="T66" fmla="*/ 1373 w 3469"/>
                <a:gd name="T67" fmla="*/ 979 h 2549"/>
                <a:gd name="T68" fmla="*/ 1305 w 3469"/>
                <a:gd name="T69" fmla="*/ 984 h 2549"/>
                <a:gd name="T70" fmla="*/ 1208 w 3469"/>
                <a:gd name="T71" fmla="*/ 931 h 2549"/>
                <a:gd name="T72" fmla="*/ 1325 w 3469"/>
                <a:gd name="T73" fmla="*/ 775 h 2549"/>
                <a:gd name="T74" fmla="*/ 1397 w 3469"/>
                <a:gd name="T75" fmla="*/ 629 h 2549"/>
                <a:gd name="T76" fmla="*/ 1388 w 3469"/>
                <a:gd name="T77" fmla="*/ 609 h 2549"/>
                <a:gd name="T78" fmla="*/ 1451 w 3469"/>
                <a:gd name="T79" fmla="*/ 487 h 2549"/>
                <a:gd name="T80" fmla="*/ 1593 w 3469"/>
                <a:gd name="T81" fmla="*/ 288 h 2549"/>
                <a:gd name="T82" fmla="*/ 1763 w 3469"/>
                <a:gd name="T83" fmla="*/ 176 h 2549"/>
                <a:gd name="T84" fmla="*/ 2216 w 3469"/>
                <a:gd name="T85" fmla="*/ 0 h 2549"/>
                <a:gd name="T86" fmla="*/ 2250 w 3469"/>
                <a:gd name="T87" fmla="*/ 195 h 2549"/>
                <a:gd name="T88" fmla="*/ 2342 w 3469"/>
                <a:gd name="T89" fmla="*/ 395 h 2549"/>
                <a:gd name="T90" fmla="*/ 2445 w 3469"/>
                <a:gd name="T91" fmla="*/ 677 h 2549"/>
                <a:gd name="T92" fmla="*/ 2640 w 3469"/>
                <a:gd name="T93" fmla="*/ 1140 h 2549"/>
                <a:gd name="T94" fmla="*/ 2654 w 3469"/>
                <a:gd name="T95" fmla="*/ 1208 h 2549"/>
                <a:gd name="T96" fmla="*/ 2669 w 3469"/>
                <a:gd name="T97" fmla="*/ 1423 h 2549"/>
                <a:gd name="T98" fmla="*/ 2688 w 3469"/>
                <a:gd name="T99" fmla="*/ 1588 h 2549"/>
                <a:gd name="T100" fmla="*/ 2708 w 3469"/>
                <a:gd name="T101" fmla="*/ 1637 h 2549"/>
                <a:gd name="T102" fmla="*/ 2742 w 3469"/>
                <a:gd name="T103" fmla="*/ 1802 h 2549"/>
                <a:gd name="T104" fmla="*/ 2839 w 3469"/>
                <a:gd name="T105" fmla="*/ 2080 h 2549"/>
                <a:gd name="T106" fmla="*/ 2849 w 3469"/>
                <a:gd name="T107" fmla="*/ 2168 h 2549"/>
                <a:gd name="T108" fmla="*/ 2806 w 3469"/>
                <a:gd name="T109" fmla="*/ 2231 h 2549"/>
                <a:gd name="T110" fmla="*/ 2591 w 3469"/>
                <a:gd name="T111" fmla="*/ 2260 h 2549"/>
                <a:gd name="T112" fmla="*/ 2314 w 3469"/>
                <a:gd name="T113" fmla="*/ 2192 h 2549"/>
                <a:gd name="T114" fmla="*/ 2187 w 3469"/>
                <a:gd name="T115" fmla="*/ 2148 h 2549"/>
                <a:gd name="T116" fmla="*/ 2109 w 3469"/>
                <a:gd name="T117" fmla="*/ 2026 h 2549"/>
                <a:gd name="T118" fmla="*/ 2002 w 3469"/>
                <a:gd name="T119" fmla="*/ 1959 h 2549"/>
                <a:gd name="T120" fmla="*/ 0 w 3469"/>
                <a:gd name="T121" fmla="*/ 2548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9" h="2549">
                  <a:moveTo>
                    <a:pt x="2771" y="2475"/>
                  </a:moveTo>
                  <a:lnTo>
                    <a:pt x="2771" y="2475"/>
                  </a:lnTo>
                  <a:cubicBezTo>
                    <a:pt x="2771" y="2504"/>
                    <a:pt x="2771" y="2504"/>
                    <a:pt x="2771" y="2504"/>
                  </a:cubicBezTo>
                  <a:cubicBezTo>
                    <a:pt x="2786" y="2509"/>
                    <a:pt x="2786" y="2509"/>
                    <a:pt x="2786" y="2509"/>
                  </a:cubicBezTo>
                  <a:cubicBezTo>
                    <a:pt x="2845" y="2475"/>
                    <a:pt x="2883" y="2460"/>
                    <a:pt x="2936" y="2426"/>
                  </a:cubicBezTo>
                  <a:cubicBezTo>
                    <a:pt x="2991" y="2396"/>
                    <a:pt x="3010" y="2363"/>
                    <a:pt x="3058" y="2333"/>
                  </a:cubicBezTo>
                  <a:cubicBezTo>
                    <a:pt x="3093" y="2314"/>
                    <a:pt x="3117" y="2299"/>
                    <a:pt x="3151" y="2275"/>
                  </a:cubicBezTo>
                  <a:cubicBezTo>
                    <a:pt x="3176" y="2260"/>
                    <a:pt x="3180" y="2241"/>
                    <a:pt x="3204" y="2221"/>
                  </a:cubicBezTo>
                  <a:cubicBezTo>
                    <a:pt x="3224" y="2197"/>
                    <a:pt x="3243" y="2192"/>
                    <a:pt x="3263" y="2172"/>
                  </a:cubicBezTo>
                  <a:cubicBezTo>
                    <a:pt x="3282" y="2153"/>
                    <a:pt x="3293" y="2139"/>
                    <a:pt x="3312" y="2119"/>
                  </a:cubicBezTo>
                  <a:cubicBezTo>
                    <a:pt x="3346" y="2090"/>
                    <a:pt x="3370" y="2075"/>
                    <a:pt x="3404" y="2046"/>
                  </a:cubicBezTo>
                  <a:cubicBezTo>
                    <a:pt x="3429" y="2012"/>
                    <a:pt x="3468" y="2002"/>
                    <a:pt x="3468" y="1959"/>
                  </a:cubicBezTo>
                  <a:cubicBezTo>
                    <a:pt x="3468" y="1954"/>
                    <a:pt x="3468" y="1954"/>
                    <a:pt x="3468" y="1944"/>
                  </a:cubicBezTo>
                  <a:cubicBezTo>
                    <a:pt x="3458" y="1948"/>
                    <a:pt x="3453" y="1944"/>
                    <a:pt x="3448" y="1944"/>
                  </a:cubicBezTo>
                  <a:cubicBezTo>
                    <a:pt x="3400" y="1983"/>
                    <a:pt x="3385" y="2022"/>
                    <a:pt x="3331" y="2046"/>
                  </a:cubicBezTo>
                  <a:cubicBezTo>
                    <a:pt x="3307" y="2051"/>
                    <a:pt x="3293" y="2051"/>
                    <a:pt x="3268" y="2061"/>
                  </a:cubicBezTo>
                  <a:cubicBezTo>
                    <a:pt x="3243" y="2075"/>
                    <a:pt x="3234" y="2095"/>
                    <a:pt x="3210" y="2105"/>
                  </a:cubicBezTo>
                  <a:cubicBezTo>
                    <a:pt x="3156" y="2129"/>
                    <a:pt x="3127" y="2144"/>
                    <a:pt x="3068" y="2158"/>
                  </a:cubicBezTo>
                  <a:cubicBezTo>
                    <a:pt x="2981" y="2177"/>
                    <a:pt x="2942" y="2221"/>
                    <a:pt x="2873" y="2280"/>
                  </a:cubicBezTo>
                  <a:cubicBezTo>
                    <a:pt x="2834" y="2318"/>
                    <a:pt x="2815" y="2348"/>
                    <a:pt x="2795" y="2396"/>
                  </a:cubicBezTo>
                  <a:cubicBezTo>
                    <a:pt x="2786" y="2426"/>
                    <a:pt x="2771" y="2440"/>
                    <a:pt x="2771" y="2475"/>
                  </a:cubicBezTo>
                  <a:close/>
                  <a:moveTo>
                    <a:pt x="0" y="2548"/>
                  </a:moveTo>
                  <a:lnTo>
                    <a:pt x="0" y="2548"/>
                  </a:lnTo>
                  <a:lnTo>
                    <a:pt x="0" y="2548"/>
                  </a:lnTo>
                  <a:cubicBezTo>
                    <a:pt x="9" y="2538"/>
                    <a:pt x="24" y="2528"/>
                    <a:pt x="34" y="2514"/>
                  </a:cubicBezTo>
                  <a:cubicBezTo>
                    <a:pt x="82" y="2450"/>
                    <a:pt x="107" y="2411"/>
                    <a:pt x="170" y="2363"/>
                  </a:cubicBezTo>
                  <a:cubicBezTo>
                    <a:pt x="189" y="2348"/>
                    <a:pt x="204" y="2338"/>
                    <a:pt x="219" y="2329"/>
                  </a:cubicBezTo>
                  <a:cubicBezTo>
                    <a:pt x="243" y="2309"/>
                    <a:pt x="253" y="2290"/>
                    <a:pt x="268" y="2270"/>
                  </a:cubicBezTo>
                  <a:cubicBezTo>
                    <a:pt x="282" y="2255"/>
                    <a:pt x="292" y="2255"/>
                    <a:pt x="302" y="2246"/>
                  </a:cubicBezTo>
                  <a:cubicBezTo>
                    <a:pt x="326" y="2221"/>
                    <a:pt x="336" y="2202"/>
                    <a:pt x="355" y="2177"/>
                  </a:cubicBezTo>
                  <a:cubicBezTo>
                    <a:pt x="394" y="2129"/>
                    <a:pt x="424" y="2105"/>
                    <a:pt x="457" y="2051"/>
                  </a:cubicBezTo>
                  <a:cubicBezTo>
                    <a:pt x="472" y="2031"/>
                    <a:pt x="487" y="2017"/>
                    <a:pt x="487" y="1992"/>
                  </a:cubicBezTo>
                  <a:cubicBezTo>
                    <a:pt x="487" y="1978"/>
                    <a:pt x="472" y="1973"/>
                    <a:pt x="462" y="1959"/>
                  </a:cubicBezTo>
                  <a:cubicBezTo>
                    <a:pt x="448" y="1944"/>
                    <a:pt x="438" y="1934"/>
                    <a:pt x="428" y="1915"/>
                  </a:cubicBezTo>
                  <a:cubicBezTo>
                    <a:pt x="424" y="1919"/>
                    <a:pt x="413" y="1919"/>
                    <a:pt x="413" y="1924"/>
                  </a:cubicBezTo>
                  <a:cubicBezTo>
                    <a:pt x="409" y="1929"/>
                    <a:pt x="409" y="1934"/>
                    <a:pt x="409" y="1939"/>
                  </a:cubicBezTo>
                  <a:cubicBezTo>
                    <a:pt x="404" y="1944"/>
                    <a:pt x="399" y="1948"/>
                    <a:pt x="399" y="1954"/>
                  </a:cubicBezTo>
                  <a:lnTo>
                    <a:pt x="399" y="1954"/>
                  </a:lnTo>
                  <a:cubicBezTo>
                    <a:pt x="389" y="1944"/>
                    <a:pt x="389" y="1934"/>
                    <a:pt x="380" y="1924"/>
                  </a:cubicBezTo>
                  <a:cubicBezTo>
                    <a:pt x="380" y="1919"/>
                    <a:pt x="375" y="1919"/>
                    <a:pt x="375" y="1915"/>
                  </a:cubicBezTo>
                  <a:cubicBezTo>
                    <a:pt x="370" y="1909"/>
                    <a:pt x="370" y="1904"/>
                    <a:pt x="365" y="1900"/>
                  </a:cubicBezTo>
                  <a:cubicBezTo>
                    <a:pt x="360" y="1890"/>
                    <a:pt x="360" y="1890"/>
                    <a:pt x="360" y="1880"/>
                  </a:cubicBezTo>
                  <a:cubicBezTo>
                    <a:pt x="355" y="1880"/>
                    <a:pt x="355" y="1876"/>
                    <a:pt x="350" y="1871"/>
                  </a:cubicBezTo>
                  <a:cubicBezTo>
                    <a:pt x="346" y="1856"/>
                    <a:pt x="346" y="1851"/>
                    <a:pt x="346" y="1837"/>
                  </a:cubicBezTo>
                  <a:cubicBezTo>
                    <a:pt x="346" y="1822"/>
                    <a:pt x="350" y="1812"/>
                    <a:pt x="355" y="1802"/>
                  </a:cubicBezTo>
                  <a:cubicBezTo>
                    <a:pt x="355" y="1793"/>
                    <a:pt x="360" y="1783"/>
                    <a:pt x="360" y="1773"/>
                  </a:cubicBezTo>
                  <a:cubicBezTo>
                    <a:pt x="360" y="1763"/>
                    <a:pt x="355" y="1759"/>
                    <a:pt x="350" y="1749"/>
                  </a:cubicBezTo>
                  <a:cubicBezTo>
                    <a:pt x="346" y="1744"/>
                    <a:pt x="341" y="1739"/>
                    <a:pt x="341" y="1729"/>
                  </a:cubicBezTo>
                  <a:lnTo>
                    <a:pt x="341" y="1729"/>
                  </a:lnTo>
                  <a:cubicBezTo>
                    <a:pt x="370" y="1719"/>
                    <a:pt x="389" y="1710"/>
                    <a:pt x="424" y="1695"/>
                  </a:cubicBezTo>
                  <a:cubicBezTo>
                    <a:pt x="462" y="1681"/>
                    <a:pt x="487" y="1666"/>
                    <a:pt x="531" y="1647"/>
                  </a:cubicBezTo>
                  <a:cubicBezTo>
                    <a:pt x="574" y="1627"/>
                    <a:pt x="599" y="1613"/>
                    <a:pt x="653" y="1598"/>
                  </a:cubicBezTo>
                  <a:cubicBezTo>
                    <a:pt x="687" y="1588"/>
                    <a:pt x="711" y="1578"/>
                    <a:pt x="750" y="1578"/>
                  </a:cubicBezTo>
                  <a:cubicBezTo>
                    <a:pt x="774" y="1578"/>
                    <a:pt x="789" y="1593"/>
                    <a:pt x="818" y="1593"/>
                  </a:cubicBezTo>
                  <a:cubicBezTo>
                    <a:pt x="857" y="1593"/>
                    <a:pt x="877" y="1583"/>
                    <a:pt x="916" y="1569"/>
                  </a:cubicBezTo>
                  <a:cubicBezTo>
                    <a:pt x="940" y="1559"/>
                    <a:pt x="960" y="1559"/>
                    <a:pt x="984" y="1545"/>
                  </a:cubicBezTo>
                  <a:cubicBezTo>
                    <a:pt x="1047" y="1515"/>
                    <a:pt x="1076" y="1486"/>
                    <a:pt x="1145" y="1461"/>
                  </a:cubicBezTo>
                  <a:cubicBezTo>
                    <a:pt x="1169" y="1456"/>
                    <a:pt x="1188" y="1447"/>
                    <a:pt x="1212" y="1432"/>
                  </a:cubicBezTo>
                  <a:cubicBezTo>
                    <a:pt x="1232" y="1423"/>
                    <a:pt x="1247" y="1418"/>
                    <a:pt x="1256" y="1403"/>
                  </a:cubicBezTo>
                  <a:cubicBezTo>
                    <a:pt x="1266" y="1388"/>
                    <a:pt x="1271" y="1374"/>
                    <a:pt x="1286" y="1364"/>
                  </a:cubicBezTo>
                  <a:cubicBezTo>
                    <a:pt x="1320" y="1345"/>
                    <a:pt x="1349" y="1340"/>
                    <a:pt x="1378" y="1310"/>
                  </a:cubicBezTo>
                  <a:cubicBezTo>
                    <a:pt x="1397" y="1296"/>
                    <a:pt x="1427" y="1286"/>
                    <a:pt x="1427" y="1257"/>
                  </a:cubicBezTo>
                  <a:cubicBezTo>
                    <a:pt x="1427" y="1242"/>
                    <a:pt x="1412" y="1238"/>
                    <a:pt x="1402" y="1227"/>
                  </a:cubicBezTo>
                  <a:cubicBezTo>
                    <a:pt x="1383" y="1213"/>
                    <a:pt x="1378" y="1203"/>
                    <a:pt x="1369" y="1184"/>
                  </a:cubicBezTo>
                  <a:cubicBezTo>
                    <a:pt x="1354" y="1164"/>
                    <a:pt x="1334" y="1150"/>
                    <a:pt x="1334" y="1125"/>
                  </a:cubicBezTo>
                  <a:cubicBezTo>
                    <a:pt x="1334" y="1116"/>
                    <a:pt x="1349" y="1121"/>
                    <a:pt x="1354" y="1116"/>
                  </a:cubicBezTo>
                  <a:cubicBezTo>
                    <a:pt x="1364" y="1101"/>
                    <a:pt x="1373" y="1086"/>
                    <a:pt x="1373" y="1067"/>
                  </a:cubicBezTo>
                  <a:cubicBezTo>
                    <a:pt x="1373" y="979"/>
                    <a:pt x="1373" y="979"/>
                    <a:pt x="1373" y="979"/>
                  </a:cubicBezTo>
                  <a:cubicBezTo>
                    <a:pt x="1369" y="975"/>
                    <a:pt x="1364" y="970"/>
                    <a:pt x="1358" y="970"/>
                  </a:cubicBezTo>
                  <a:cubicBezTo>
                    <a:pt x="1339" y="970"/>
                    <a:pt x="1330" y="984"/>
                    <a:pt x="1305" y="984"/>
                  </a:cubicBezTo>
                  <a:cubicBezTo>
                    <a:pt x="1276" y="984"/>
                    <a:pt x="1256" y="979"/>
                    <a:pt x="1237" y="960"/>
                  </a:cubicBezTo>
                  <a:cubicBezTo>
                    <a:pt x="1222" y="955"/>
                    <a:pt x="1208" y="945"/>
                    <a:pt x="1208" y="931"/>
                  </a:cubicBezTo>
                  <a:cubicBezTo>
                    <a:pt x="1208" y="906"/>
                    <a:pt x="1227" y="892"/>
                    <a:pt x="1242" y="872"/>
                  </a:cubicBezTo>
                  <a:cubicBezTo>
                    <a:pt x="1266" y="829"/>
                    <a:pt x="1295" y="814"/>
                    <a:pt x="1325" y="775"/>
                  </a:cubicBezTo>
                  <a:cubicBezTo>
                    <a:pt x="1344" y="746"/>
                    <a:pt x="1354" y="726"/>
                    <a:pt x="1369" y="697"/>
                  </a:cubicBezTo>
                  <a:cubicBezTo>
                    <a:pt x="1383" y="672"/>
                    <a:pt x="1397" y="658"/>
                    <a:pt x="1397" y="629"/>
                  </a:cubicBezTo>
                  <a:cubicBezTo>
                    <a:pt x="1397" y="624"/>
                    <a:pt x="1393" y="614"/>
                    <a:pt x="1388" y="609"/>
                  </a:cubicBezTo>
                  <a:lnTo>
                    <a:pt x="1388" y="609"/>
                  </a:lnTo>
                  <a:cubicBezTo>
                    <a:pt x="1402" y="585"/>
                    <a:pt x="1408" y="570"/>
                    <a:pt x="1417" y="546"/>
                  </a:cubicBezTo>
                  <a:cubicBezTo>
                    <a:pt x="1427" y="522"/>
                    <a:pt x="1436" y="512"/>
                    <a:pt x="1451" y="487"/>
                  </a:cubicBezTo>
                  <a:cubicBezTo>
                    <a:pt x="1480" y="434"/>
                    <a:pt x="1485" y="395"/>
                    <a:pt x="1519" y="346"/>
                  </a:cubicBezTo>
                  <a:cubicBezTo>
                    <a:pt x="1544" y="317"/>
                    <a:pt x="1563" y="312"/>
                    <a:pt x="1593" y="288"/>
                  </a:cubicBezTo>
                  <a:cubicBezTo>
                    <a:pt x="1626" y="258"/>
                    <a:pt x="1641" y="229"/>
                    <a:pt x="1680" y="210"/>
                  </a:cubicBezTo>
                  <a:cubicBezTo>
                    <a:pt x="1709" y="195"/>
                    <a:pt x="1734" y="190"/>
                    <a:pt x="1763" y="176"/>
                  </a:cubicBezTo>
                  <a:cubicBezTo>
                    <a:pt x="2216" y="0"/>
                    <a:pt x="2216" y="0"/>
                    <a:pt x="2216" y="0"/>
                  </a:cubicBezTo>
                  <a:lnTo>
                    <a:pt x="2216" y="0"/>
                  </a:lnTo>
                  <a:cubicBezTo>
                    <a:pt x="2216" y="49"/>
                    <a:pt x="2226" y="78"/>
                    <a:pt x="2240" y="122"/>
                  </a:cubicBezTo>
                  <a:cubicBezTo>
                    <a:pt x="2250" y="146"/>
                    <a:pt x="2245" y="171"/>
                    <a:pt x="2250" y="195"/>
                  </a:cubicBezTo>
                  <a:cubicBezTo>
                    <a:pt x="2260" y="215"/>
                    <a:pt x="2274" y="224"/>
                    <a:pt x="2284" y="244"/>
                  </a:cubicBezTo>
                  <a:cubicBezTo>
                    <a:pt x="2314" y="298"/>
                    <a:pt x="2333" y="331"/>
                    <a:pt x="2342" y="395"/>
                  </a:cubicBezTo>
                  <a:cubicBezTo>
                    <a:pt x="2357" y="473"/>
                    <a:pt x="2391" y="512"/>
                    <a:pt x="2406" y="589"/>
                  </a:cubicBezTo>
                  <a:cubicBezTo>
                    <a:pt x="2416" y="629"/>
                    <a:pt x="2425" y="648"/>
                    <a:pt x="2445" y="677"/>
                  </a:cubicBezTo>
                  <a:cubicBezTo>
                    <a:pt x="2469" y="721"/>
                    <a:pt x="2489" y="746"/>
                    <a:pt x="2533" y="765"/>
                  </a:cubicBezTo>
                  <a:cubicBezTo>
                    <a:pt x="2640" y="1140"/>
                    <a:pt x="2640" y="1140"/>
                    <a:pt x="2640" y="1140"/>
                  </a:cubicBezTo>
                  <a:cubicBezTo>
                    <a:pt x="2645" y="1169"/>
                    <a:pt x="2649" y="1179"/>
                    <a:pt x="2654" y="1208"/>
                  </a:cubicBezTo>
                  <a:lnTo>
                    <a:pt x="2654" y="1208"/>
                  </a:lnTo>
                  <a:cubicBezTo>
                    <a:pt x="2659" y="1301"/>
                    <a:pt x="2659" y="1301"/>
                    <a:pt x="2659" y="1301"/>
                  </a:cubicBezTo>
                  <a:cubicBezTo>
                    <a:pt x="2669" y="1423"/>
                    <a:pt x="2669" y="1423"/>
                    <a:pt x="2669" y="1423"/>
                  </a:cubicBezTo>
                  <a:cubicBezTo>
                    <a:pt x="2669" y="1495"/>
                    <a:pt x="2669" y="1495"/>
                    <a:pt x="2669" y="1495"/>
                  </a:cubicBezTo>
                  <a:cubicBezTo>
                    <a:pt x="2669" y="1534"/>
                    <a:pt x="2684" y="1554"/>
                    <a:pt x="2688" y="1588"/>
                  </a:cubicBezTo>
                  <a:cubicBezTo>
                    <a:pt x="2693" y="1613"/>
                    <a:pt x="2703" y="1613"/>
                    <a:pt x="2708" y="1637"/>
                  </a:cubicBezTo>
                  <a:lnTo>
                    <a:pt x="2708" y="1637"/>
                  </a:lnTo>
                  <a:cubicBezTo>
                    <a:pt x="2708" y="1686"/>
                    <a:pt x="2718" y="1715"/>
                    <a:pt x="2732" y="1759"/>
                  </a:cubicBezTo>
                  <a:cubicBezTo>
                    <a:pt x="2737" y="1773"/>
                    <a:pt x="2737" y="1788"/>
                    <a:pt x="2742" y="1802"/>
                  </a:cubicBezTo>
                  <a:cubicBezTo>
                    <a:pt x="2757" y="1846"/>
                    <a:pt x="2781" y="1866"/>
                    <a:pt x="2795" y="1909"/>
                  </a:cubicBezTo>
                  <a:cubicBezTo>
                    <a:pt x="2820" y="1968"/>
                    <a:pt x="2820" y="2017"/>
                    <a:pt x="2839" y="2080"/>
                  </a:cubicBezTo>
                  <a:cubicBezTo>
                    <a:pt x="2839" y="2109"/>
                    <a:pt x="2845" y="2139"/>
                    <a:pt x="2849" y="2168"/>
                  </a:cubicBezTo>
                  <a:lnTo>
                    <a:pt x="2849" y="2168"/>
                  </a:lnTo>
                  <a:cubicBezTo>
                    <a:pt x="2834" y="2187"/>
                    <a:pt x="2820" y="2207"/>
                    <a:pt x="2806" y="2231"/>
                  </a:cubicBezTo>
                  <a:lnTo>
                    <a:pt x="2806" y="2231"/>
                  </a:lnTo>
                  <a:cubicBezTo>
                    <a:pt x="2751" y="2246"/>
                    <a:pt x="2718" y="2246"/>
                    <a:pt x="2659" y="2250"/>
                  </a:cubicBezTo>
                  <a:cubicBezTo>
                    <a:pt x="2635" y="2250"/>
                    <a:pt x="2620" y="2260"/>
                    <a:pt x="2591" y="2260"/>
                  </a:cubicBezTo>
                  <a:cubicBezTo>
                    <a:pt x="2542" y="2260"/>
                    <a:pt x="2513" y="2250"/>
                    <a:pt x="2464" y="2246"/>
                  </a:cubicBezTo>
                  <a:cubicBezTo>
                    <a:pt x="2406" y="2231"/>
                    <a:pt x="2347" y="2236"/>
                    <a:pt x="2314" y="2192"/>
                  </a:cubicBezTo>
                  <a:lnTo>
                    <a:pt x="2314" y="2192"/>
                  </a:lnTo>
                  <a:cubicBezTo>
                    <a:pt x="2270" y="2172"/>
                    <a:pt x="2221" y="2182"/>
                    <a:pt x="2187" y="2148"/>
                  </a:cubicBezTo>
                  <a:cubicBezTo>
                    <a:pt x="2162" y="2129"/>
                    <a:pt x="2157" y="2105"/>
                    <a:pt x="2143" y="2075"/>
                  </a:cubicBezTo>
                  <a:cubicBezTo>
                    <a:pt x="2133" y="2056"/>
                    <a:pt x="2118" y="2046"/>
                    <a:pt x="2109" y="2026"/>
                  </a:cubicBezTo>
                  <a:cubicBezTo>
                    <a:pt x="2099" y="2012"/>
                    <a:pt x="2099" y="1992"/>
                    <a:pt x="2079" y="1983"/>
                  </a:cubicBezTo>
                  <a:cubicBezTo>
                    <a:pt x="2050" y="1968"/>
                    <a:pt x="2031" y="1973"/>
                    <a:pt x="2002" y="1959"/>
                  </a:cubicBezTo>
                  <a:cubicBezTo>
                    <a:pt x="1987" y="1954"/>
                    <a:pt x="1977" y="1948"/>
                    <a:pt x="1958" y="1944"/>
                  </a:cubicBezTo>
                  <a:cubicBezTo>
                    <a:pt x="1369" y="2153"/>
                    <a:pt x="720" y="2353"/>
                    <a:pt x="0" y="25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65">
              <a:extLst>
                <a:ext uri="{FF2B5EF4-FFF2-40B4-BE49-F238E27FC236}">
                  <a16:creationId xmlns:a16="http://schemas.microsoft.com/office/drawing/2014/main" id="{DBDD1576-650E-A44B-8946-77199392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510" y="5830938"/>
              <a:ext cx="884877" cy="1565438"/>
            </a:xfrm>
            <a:custGeom>
              <a:avLst/>
              <a:gdLst>
                <a:gd name="T0" fmla="*/ 1086 w 1399"/>
                <a:gd name="T1" fmla="*/ 53 h 2471"/>
                <a:gd name="T2" fmla="*/ 1086 w 1399"/>
                <a:gd name="T3" fmla="*/ 53 h 2471"/>
                <a:gd name="T4" fmla="*/ 1354 w 1399"/>
                <a:gd name="T5" fmla="*/ 1510 h 2471"/>
                <a:gd name="T6" fmla="*/ 1354 w 1399"/>
                <a:gd name="T7" fmla="*/ 1510 h 2471"/>
                <a:gd name="T8" fmla="*/ 1315 w 1399"/>
                <a:gd name="T9" fmla="*/ 1568 h 2471"/>
                <a:gd name="T10" fmla="*/ 1325 w 1399"/>
                <a:gd name="T11" fmla="*/ 1597 h 2471"/>
                <a:gd name="T12" fmla="*/ 1398 w 1399"/>
                <a:gd name="T13" fmla="*/ 1685 h 2471"/>
                <a:gd name="T14" fmla="*/ 1388 w 1399"/>
                <a:gd name="T15" fmla="*/ 1700 h 2471"/>
                <a:gd name="T16" fmla="*/ 1296 w 1399"/>
                <a:gd name="T17" fmla="*/ 1729 h 2471"/>
                <a:gd name="T18" fmla="*/ 1223 w 1399"/>
                <a:gd name="T19" fmla="*/ 1749 h 2471"/>
                <a:gd name="T20" fmla="*/ 1048 w 1399"/>
                <a:gd name="T21" fmla="*/ 1797 h 2471"/>
                <a:gd name="T22" fmla="*/ 1048 w 1399"/>
                <a:gd name="T23" fmla="*/ 1919 h 2471"/>
                <a:gd name="T24" fmla="*/ 1009 w 1399"/>
                <a:gd name="T25" fmla="*/ 1978 h 2471"/>
                <a:gd name="T26" fmla="*/ 984 w 1399"/>
                <a:gd name="T27" fmla="*/ 2036 h 2471"/>
                <a:gd name="T28" fmla="*/ 940 w 1399"/>
                <a:gd name="T29" fmla="*/ 2143 h 2471"/>
                <a:gd name="T30" fmla="*/ 852 w 1399"/>
                <a:gd name="T31" fmla="*/ 2235 h 2471"/>
                <a:gd name="T32" fmla="*/ 794 w 1399"/>
                <a:gd name="T33" fmla="*/ 2216 h 2471"/>
                <a:gd name="T34" fmla="*/ 745 w 1399"/>
                <a:gd name="T35" fmla="*/ 2153 h 2471"/>
                <a:gd name="T36" fmla="*/ 730 w 1399"/>
                <a:gd name="T37" fmla="*/ 2167 h 2471"/>
                <a:gd name="T38" fmla="*/ 697 w 1399"/>
                <a:gd name="T39" fmla="*/ 2177 h 2471"/>
                <a:gd name="T40" fmla="*/ 697 w 1399"/>
                <a:gd name="T41" fmla="*/ 2206 h 2471"/>
                <a:gd name="T42" fmla="*/ 697 w 1399"/>
                <a:gd name="T43" fmla="*/ 2250 h 2471"/>
                <a:gd name="T44" fmla="*/ 711 w 1399"/>
                <a:gd name="T45" fmla="*/ 2285 h 2471"/>
                <a:gd name="T46" fmla="*/ 697 w 1399"/>
                <a:gd name="T47" fmla="*/ 2304 h 2471"/>
                <a:gd name="T48" fmla="*/ 658 w 1399"/>
                <a:gd name="T49" fmla="*/ 2323 h 2471"/>
                <a:gd name="T50" fmla="*/ 594 w 1399"/>
                <a:gd name="T51" fmla="*/ 2304 h 2471"/>
                <a:gd name="T52" fmla="*/ 565 w 1399"/>
                <a:gd name="T53" fmla="*/ 2328 h 2471"/>
                <a:gd name="T54" fmla="*/ 502 w 1399"/>
                <a:gd name="T55" fmla="*/ 2367 h 2471"/>
                <a:gd name="T56" fmla="*/ 448 w 1399"/>
                <a:gd name="T57" fmla="*/ 2406 h 2471"/>
                <a:gd name="T58" fmla="*/ 395 w 1399"/>
                <a:gd name="T59" fmla="*/ 2450 h 2471"/>
                <a:gd name="T60" fmla="*/ 365 w 1399"/>
                <a:gd name="T61" fmla="*/ 2430 h 2471"/>
                <a:gd name="T62" fmla="*/ 321 w 1399"/>
                <a:gd name="T63" fmla="*/ 2411 h 2471"/>
                <a:gd name="T64" fmla="*/ 263 w 1399"/>
                <a:gd name="T65" fmla="*/ 2401 h 2471"/>
                <a:gd name="T66" fmla="*/ 229 w 1399"/>
                <a:gd name="T67" fmla="*/ 2396 h 2471"/>
                <a:gd name="T68" fmla="*/ 195 w 1399"/>
                <a:gd name="T69" fmla="*/ 2459 h 2471"/>
                <a:gd name="T70" fmla="*/ 166 w 1399"/>
                <a:gd name="T71" fmla="*/ 2470 h 2471"/>
                <a:gd name="T72" fmla="*/ 122 w 1399"/>
                <a:gd name="T73" fmla="*/ 2459 h 2471"/>
                <a:gd name="T74" fmla="*/ 122 w 1399"/>
                <a:gd name="T75" fmla="*/ 2459 h 2471"/>
                <a:gd name="T76" fmla="*/ 64 w 1399"/>
                <a:gd name="T77" fmla="*/ 2401 h 2471"/>
                <a:gd name="T78" fmla="*/ 73 w 1399"/>
                <a:gd name="T79" fmla="*/ 2367 h 2471"/>
                <a:gd name="T80" fmla="*/ 73 w 1399"/>
                <a:gd name="T81" fmla="*/ 2323 h 2471"/>
                <a:gd name="T82" fmla="*/ 83 w 1399"/>
                <a:gd name="T83" fmla="*/ 2280 h 2471"/>
                <a:gd name="T84" fmla="*/ 88 w 1399"/>
                <a:gd name="T85" fmla="*/ 2202 h 2471"/>
                <a:gd name="T86" fmla="*/ 117 w 1399"/>
                <a:gd name="T87" fmla="*/ 2158 h 2471"/>
                <a:gd name="T88" fmla="*/ 156 w 1399"/>
                <a:gd name="T89" fmla="*/ 2036 h 2471"/>
                <a:gd name="T90" fmla="*/ 195 w 1399"/>
                <a:gd name="T91" fmla="*/ 1899 h 2471"/>
                <a:gd name="T92" fmla="*/ 166 w 1399"/>
                <a:gd name="T93" fmla="*/ 1734 h 2471"/>
                <a:gd name="T94" fmla="*/ 132 w 1399"/>
                <a:gd name="T95" fmla="*/ 1602 h 2471"/>
                <a:gd name="T96" fmla="*/ 180 w 1399"/>
                <a:gd name="T97" fmla="*/ 1525 h 2471"/>
                <a:gd name="T98" fmla="*/ 0 w 1399"/>
                <a:gd name="T99" fmla="*/ 248 h 2471"/>
                <a:gd name="T100" fmla="*/ 0 w 1399"/>
                <a:gd name="T101" fmla="*/ 248 h 2471"/>
                <a:gd name="T102" fmla="*/ 25 w 1399"/>
                <a:gd name="T103" fmla="*/ 253 h 2471"/>
                <a:gd name="T104" fmla="*/ 180 w 1399"/>
                <a:gd name="T105" fmla="*/ 185 h 2471"/>
                <a:gd name="T106" fmla="*/ 234 w 1399"/>
                <a:gd name="T107" fmla="*/ 156 h 2471"/>
                <a:gd name="T108" fmla="*/ 234 w 1399"/>
                <a:gd name="T109" fmla="*/ 156 h 2471"/>
                <a:gd name="T110" fmla="*/ 1076 w 1399"/>
                <a:gd name="T111" fmla="*/ 0 h 2471"/>
                <a:gd name="T112" fmla="*/ 1086 w 1399"/>
                <a:gd name="T113" fmla="*/ 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2471">
                  <a:moveTo>
                    <a:pt x="1086" y="53"/>
                  </a:moveTo>
                  <a:lnTo>
                    <a:pt x="1086" y="53"/>
                  </a:lnTo>
                  <a:cubicBezTo>
                    <a:pt x="1354" y="1510"/>
                    <a:pt x="1354" y="1510"/>
                    <a:pt x="1354" y="1510"/>
                  </a:cubicBezTo>
                  <a:lnTo>
                    <a:pt x="1354" y="1510"/>
                  </a:lnTo>
                  <a:cubicBezTo>
                    <a:pt x="1335" y="1529"/>
                    <a:pt x="1315" y="1539"/>
                    <a:pt x="1315" y="1568"/>
                  </a:cubicBezTo>
                  <a:cubicBezTo>
                    <a:pt x="1315" y="1578"/>
                    <a:pt x="1320" y="1588"/>
                    <a:pt x="1325" y="1597"/>
                  </a:cubicBezTo>
                  <a:cubicBezTo>
                    <a:pt x="1344" y="1636"/>
                    <a:pt x="1364" y="1656"/>
                    <a:pt x="1398" y="1685"/>
                  </a:cubicBezTo>
                  <a:cubicBezTo>
                    <a:pt x="1393" y="1690"/>
                    <a:pt x="1393" y="1700"/>
                    <a:pt x="1388" y="1700"/>
                  </a:cubicBezTo>
                  <a:cubicBezTo>
                    <a:pt x="1354" y="1719"/>
                    <a:pt x="1335" y="1719"/>
                    <a:pt x="1296" y="1729"/>
                  </a:cubicBezTo>
                  <a:cubicBezTo>
                    <a:pt x="1266" y="1734"/>
                    <a:pt x="1252" y="1743"/>
                    <a:pt x="1223" y="1749"/>
                  </a:cubicBezTo>
                  <a:cubicBezTo>
                    <a:pt x="1155" y="1763"/>
                    <a:pt x="1120" y="1797"/>
                    <a:pt x="1048" y="1797"/>
                  </a:cubicBezTo>
                  <a:cubicBezTo>
                    <a:pt x="1048" y="1841"/>
                    <a:pt x="1062" y="1870"/>
                    <a:pt x="1048" y="1919"/>
                  </a:cubicBezTo>
                  <a:cubicBezTo>
                    <a:pt x="1042" y="1943"/>
                    <a:pt x="1023" y="1953"/>
                    <a:pt x="1009" y="1978"/>
                  </a:cubicBezTo>
                  <a:cubicBezTo>
                    <a:pt x="998" y="1997"/>
                    <a:pt x="994" y="2011"/>
                    <a:pt x="984" y="2036"/>
                  </a:cubicBezTo>
                  <a:cubicBezTo>
                    <a:pt x="970" y="2080"/>
                    <a:pt x="954" y="2104"/>
                    <a:pt x="940" y="2143"/>
                  </a:cubicBezTo>
                  <a:cubicBezTo>
                    <a:pt x="921" y="2187"/>
                    <a:pt x="901" y="2235"/>
                    <a:pt x="852" y="2235"/>
                  </a:cubicBezTo>
                  <a:cubicBezTo>
                    <a:pt x="828" y="2235"/>
                    <a:pt x="809" y="2235"/>
                    <a:pt x="794" y="2216"/>
                  </a:cubicBezTo>
                  <a:cubicBezTo>
                    <a:pt x="769" y="2196"/>
                    <a:pt x="775" y="2153"/>
                    <a:pt x="745" y="2153"/>
                  </a:cubicBezTo>
                  <a:cubicBezTo>
                    <a:pt x="736" y="2153"/>
                    <a:pt x="736" y="2163"/>
                    <a:pt x="730" y="2167"/>
                  </a:cubicBezTo>
                  <a:cubicBezTo>
                    <a:pt x="716" y="2172"/>
                    <a:pt x="706" y="2167"/>
                    <a:pt x="697" y="2177"/>
                  </a:cubicBezTo>
                  <a:cubicBezTo>
                    <a:pt x="692" y="2187"/>
                    <a:pt x="697" y="2196"/>
                    <a:pt x="697" y="2206"/>
                  </a:cubicBezTo>
                  <a:cubicBezTo>
                    <a:pt x="697" y="2226"/>
                    <a:pt x="692" y="2235"/>
                    <a:pt x="697" y="2250"/>
                  </a:cubicBezTo>
                  <a:cubicBezTo>
                    <a:pt x="702" y="2265"/>
                    <a:pt x="711" y="2269"/>
                    <a:pt x="711" y="2285"/>
                  </a:cubicBezTo>
                  <a:cubicBezTo>
                    <a:pt x="711" y="2294"/>
                    <a:pt x="702" y="2299"/>
                    <a:pt x="697" y="2304"/>
                  </a:cubicBezTo>
                  <a:cubicBezTo>
                    <a:pt x="682" y="2313"/>
                    <a:pt x="672" y="2323"/>
                    <a:pt x="658" y="2323"/>
                  </a:cubicBezTo>
                  <a:cubicBezTo>
                    <a:pt x="633" y="2323"/>
                    <a:pt x="624" y="2304"/>
                    <a:pt x="594" y="2304"/>
                  </a:cubicBezTo>
                  <a:cubicBezTo>
                    <a:pt x="580" y="2304"/>
                    <a:pt x="575" y="2318"/>
                    <a:pt x="565" y="2328"/>
                  </a:cubicBezTo>
                  <a:cubicBezTo>
                    <a:pt x="541" y="2348"/>
                    <a:pt x="526" y="2357"/>
                    <a:pt x="502" y="2367"/>
                  </a:cubicBezTo>
                  <a:cubicBezTo>
                    <a:pt x="482" y="2382"/>
                    <a:pt x="468" y="2391"/>
                    <a:pt x="448" y="2406"/>
                  </a:cubicBezTo>
                  <a:cubicBezTo>
                    <a:pt x="424" y="2421"/>
                    <a:pt x="419" y="2450"/>
                    <a:pt x="395" y="2450"/>
                  </a:cubicBezTo>
                  <a:cubicBezTo>
                    <a:pt x="380" y="2450"/>
                    <a:pt x="375" y="2435"/>
                    <a:pt x="365" y="2430"/>
                  </a:cubicBezTo>
                  <a:cubicBezTo>
                    <a:pt x="351" y="2421"/>
                    <a:pt x="341" y="2416"/>
                    <a:pt x="321" y="2411"/>
                  </a:cubicBezTo>
                  <a:cubicBezTo>
                    <a:pt x="297" y="2406"/>
                    <a:pt x="282" y="2406"/>
                    <a:pt x="263" y="2401"/>
                  </a:cubicBezTo>
                  <a:cubicBezTo>
                    <a:pt x="249" y="2401"/>
                    <a:pt x="244" y="2396"/>
                    <a:pt x="229" y="2396"/>
                  </a:cubicBezTo>
                  <a:cubicBezTo>
                    <a:pt x="205" y="2396"/>
                    <a:pt x="214" y="2440"/>
                    <a:pt x="195" y="2459"/>
                  </a:cubicBezTo>
                  <a:cubicBezTo>
                    <a:pt x="190" y="2470"/>
                    <a:pt x="180" y="2470"/>
                    <a:pt x="166" y="2470"/>
                  </a:cubicBezTo>
                  <a:cubicBezTo>
                    <a:pt x="151" y="2470"/>
                    <a:pt x="136" y="2464"/>
                    <a:pt x="122" y="2459"/>
                  </a:cubicBezTo>
                  <a:lnTo>
                    <a:pt x="122" y="2459"/>
                  </a:lnTo>
                  <a:cubicBezTo>
                    <a:pt x="102" y="2445"/>
                    <a:pt x="64" y="2426"/>
                    <a:pt x="64" y="2401"/>
                  </a:cubicBezTo>
                  <a:cubicBezTo>
                    <a:pt x="64" y="2387"/>
                    <a:pt x="73" y="2382"/>
                    <a:pt x="73" y="2367"/>
                  </a:cubicBezTo>
                  <a:cubicBezTo>
                    <a:pt x="73" y="2352"/>
                    <a:pt x="73" y="2343"/>
                    <a:pt x="73" y="2323"/>
                  </a:cubicBezTo>
                  <a:cubicBezTo>
                    <a:pt x="73" y="2304"/>
                    <a:pt x="83" y="2299"/>
                    <a:pt x="83" y="2280"/>
                  </a:cubicBezTo>
                  <a:cubicBezTo>
                    <a:pt x="88" y="2250"/>
                    <a:pt x="83" y="2230"/>
                    <a:pt x="88" y="2202"/>
                  </a:cubicBezTo>
                  <a:cubicBezTo>
                    <a:pt x="92" y="2182"/>
                    <a:pt x="107" y="2177"/>
                    <a:pt x="117" y="2158"/>
                  </a:cubicBezTo>
                  <a:cubicBezTo>
                    <a:pt x="141" y="2114"/>
                    <a:pt x="146" y="2080"/>
                    <a:pt x="156" y="2036"/>
                  </a:cubicBezTo>
                  <a:cubicBezTo>
                    <a:pt x="166" y="1982"/>
                    <a:pt x="195" y="1953"/>
                    <a:pt x="195" y="1899"/>
                  </a:cubicBezTo>
                  <a:cubicBezTo>
                    <a:pt x="195" y="1832"/>
                    <a:pt x="190" y="1793"/>
                    <a:pt x="166" y="1734"/>
                  </a:cubicBezTo>
                  <a:cubicBezTo>
                    <a:pt x="146" y="1685"/>
                    <a:pt x="132" y="1656"/>
                    <a:pt x="132" y="1602"/>
                  </a:cubicBezTo>
                  <a:cubicBezTo>
                    <a:pt x="132" y="1564"/>
                    <a:pt x="161" y="1559"/>
                    <a:pt x="180" y="1525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0" y="248"/>
                  </a:lnTo>
                  <a:cubicBezTo>
                    <a:pt x="5" y="253"/>
                    <a:pt x="15" y="253"/>
                    <a:pt x="25" y="253"/>
                  </a:cubicBezTo>
                  <a:cubicBezTo>
                    <a:pt x="92" y="253"/>
                    <a:pt x="127" y="224"/>
                    <a:pt x="180" y="185"/>
                  </a:cubicBezTo>
                  <a:cubicBezTo>
                    <a:pt x="200" y="175"/>
                    <a:pt x="219" y="165"/>
                    <a:pt x="234" y="156"/>
                  </a:cubicBezTo>
                  <a:lnTo>
                    <a:pt x="234" y="156"/>
                  </a:lnTo>
                  <a:cubicBezTo>
                    <a:pt x="1076" y="0"/>
                    <a:pt x="1076" y="0"/>
                    <a:pt x="1076" y="0"/>
                  </a:cubicBezTo>
                  <a:cubicBezTo>
                    <a:pt x="1086" y="53"/>
                    <a:pt x="1086" y="53"/>
                    <a:pt x="1086" y="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66">
              <a:extLst>
                <a:ext uri="{FF2B5EF4-FFF2-40B4-BE49-F238E27FC236}">
                  <a16:creationId xmlns:a16="http://schemas.microsoft.com/office/drawing/2014/main" id="{94A4E8DA-AAC4-3049-914D-F2C4DBA6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477" y="3517787"/>
              <a:ext cx="1814558" cy="2125523"/>
            </a:xfrm>
            <a:custGeom>
              <a:avLst/>
              <a:gdLst>
                <a:gd name="T0" fmla="*/ 2046 w 2860"/>
                <a:gd name="T1" fmla="*/ 1344 h 3351"/>
                <a:gd name="T2" fmla="*/ 1997 w 2860"/>
                <a:gd name="T3" fmla="*/ 1397 h 3351"/>
                <a:gd name="T4" fmla="*/ 1948 w 2860"/>
                <a:gd name="T5" fmla="*/ 1461 h 3351"/>
                <a:gd name="T6" fmla="*/ 1958 w 2860"/>
                <a:gd name="T7" fmla="*/ 1656 h 3351"/>
                <a:gd name="T8" fmla="*/ 1895 w 2860"/>
                <a:gd name="T9" fmla="*/ 1783 h 3351"/>
                <a:gd name="T10" fmla="*/ 1748 w 2860"/>
                <a:gd name="T11" fmla="*/ 2021 h 3351"/>
                <a:gd name="T12" fmla="*/ 1875 w 2860"/>
                <a:gd name="T13" fmla="*/ 2245 h 3351"/>
                <a:gd name="T14" fmla="*/ 1831 w 2860"/>
                <a:gd name="T15" fmla="*/ 2372 h 3351"/>
                <a:gd name="T16" fmla="*/ 1841 w 2860"/>
                <a:gd name="T17" fmla="*/ 2513 h 3351"/>
                <a:gd name="T18" fmla="*/ 1963 w 2860"/>
                <a:gd name="T19" fmla="*/ 2581 h 3351"/>
                <a:gd name="T20" fmla="*/ 2158 w 2860"/>
                <a:gd name="T21" fmla="*/ 2664 h 3351"/>
                <a:gd name="T22" fmla="*/ 2279 w 2860"/>
                <a:gd name="T23" fmla="*/ 2786 h 3351"/>
                <a:gd name="T24" fmla="*/ 2474 w 2860"/>
                <a:gd name="T25" fmla="*/ 2908 h 3351"/>
                <a:gd name="T26" fmla="*/ 2552 w 2860"/>
                <a:gd name="T27" fmla="*/ 3068 h 3351"/>
                <a:gd name="T28" fmla="*/ 2571 w 2860"/>
                <a:gd name="T29" fmla="*/ 3180 h 3351"/>
                <a:gd name="T30" fmla="*/ 429 w 2860"/>
                <a:gd name="T31" fmla="*/ 3350 h 3351"/>
                <a:gd name="T32" fmla="*/ 414 w 2860"/>
                <a:gd name="T33" fmla="*/ 2318 h 3351"/>
                <a:gd name="T34" fmla="*/ 307 w 2860"/>
                <a:gd name="T35" fmla="*/ 2016 h 3351"/>
                <a:gd name="T36" fmla="*/ 297 w 2860"/>
                <a:gd name="T37" fmla="*/ 1962 h 3351"/>
                <a:gd name="T38" fmla="*/ 268 w 2860"/>
                <a:gd name="T39" fmla="*/ 1728 h 3351"/>
                <a:gd name="T40" fmla="*/ 214 w 2860"/>
                <a:gd name="T41" fmla="*/ 1490 h 3351"/>
                <a:gd name="T42" fmla="*/ 214 w 2860"/>
                <a:gd name="T43" fmla="*/ 1232 h 3351"/>
                <a:gd name="T44" fmla="*/ 161 w 2860"/>
                <a:gd name="T45" fmla="*/ 979 h 3351"/>
                <a:gd name="T46" fmla="*/ 49 w 2860"/>
                <a:gd name="T47" fmla="*/ 745 h 3351"/>
                <a:gd name="T48" fmla="*/ 63 w 2860"/>
                <a:gd name="T49" fmla="*/ 662 h 3351"/>
                <a:gd name="T50" fmla="*/ 24 w 2860"/>
                <a:gd name="T51" fmla="*/ 531 h 3351"/>
                <a:gd name="T52" fmla="*/ 10 w 2860"/>
                <a:gd name="T53" fmla="*/ 346 h 3351"/>
                <a:gd name="T54" fmla="*/ 5 w 2860"/>
                <a:gd name="T55" fmla="*/ 253 h 3351"/>
                <a:gd name="T56" fmla="*/ 697 w 2860"/>
                <a:gd name="T57" fmla="*/ 214 h 3351"/>
                <a:gd name="T58" fmla="*/ 711 w 2860"/>
                <a:gd name="T59" fmla="*/ 180 h 3351"/>
                <a:gd name="T60" fmla="*/ 789 w 2860"/>
                <a:gd name="T61" fmla="*/ 4 h 3351"/>
                <a:gd name="T62" fmla="*/ 838 w 2860"/>
                <a:gd name="T63" fmla="*/ 48 h 3351"/>
                <a:gd name="T64" fmla="*/ 940 w 2860"/>
                <a:gd name="T65" fmla="*/ 277 h 3351"/>
                <a:gd name="T66" fmla="*/ 1120 w 2860"/>
                <a:gd name="T67" fmla="*/ 311 h 3351"/>
                <a:gd name="T68" fmla="*/ 1247 w 2860"/>
                <a:gd name="T69" fmla="*/ 336 h 3351"/>
                <a:gd name="T70" fmla="*/ 1339 w 2860"/>
                <a:gd name="T71" fmla="*/ 404 h 3351"/>
                <a:gd name="T72" fmla="*/ 1413 w 2860"/>
                <a:gd name="T73" fmla="*/ 370 h 3351"/>
                <a:gd name="T74" fmla="*/ 1476 w 2860"/>
                <a:gd name="T75" fmla="*/ 389 h 3351"/>
                <a:gd name="T76" fmla="*/ 1739 w 2860"/>
                <a:gd name="T77" fmla="*/ 326 h 3351"/>
                <a:gd name="T78" fmla="*/ 1812 w 2860"/>
                <a:gd name="T79" fmla="*/ 506 h 3351"/>
                <a:gd name="T80" fmla="*/ 1929 w 2860"/>
                <a:gd name="T81" fmla="*/ 453 h 3351"/>
                <a:gd name="T82" fmla="*/ 2036 w 2860"/>
                <a:gd name="T83" fmla="*/ 506 h 3351"/>
                <a:gd name="T84" fmla="*/ 2118 w 2860"/>
                <a:gd name="T85" fmla="*/ 555 h 3351"/>
                <a:gd name="T86" fmla="*/ 2284 w 2860"/>
                <a:gd name="T87" fmla="*/ 531 h 3351"/>
                <a:gd name="T88" fmla="*/ 2348 w 2860"/>
                <a:gd name="T89" fmla="*/ 511 h 3351"/>
                <a:gd name="T90" fmla="*/ 2464 w 2860"/>
                <a:gd name="T91" fmla="*/ 565 h 3351"/>
                <a:gd name="T92" fmla="*/ 2616 w 2860"/>
                <a:gd name="T93" fmla="*/ 531 h 3351"/>
                <a:gd name="T94" fmla="*/ 2859 w 2860"/>
                <a:gd name="T95" fmla="*/ 565 h 3351"/>
                <a:gd name="T96" fmla="*/ 2713 w 2860"/>
                <a:gd name="T97" fmla="*/ 677 h 3351"/>
                <a:gd name="T98" fmla="*/ 2504 w 2860"/>
                <a:gd name="T99" fmla="*/ 789 h 3351"/>
                <a:gd name="T100" fmla="*/ 2435 w 2860"/>
                <a:gd name="T101" fmla="*/ 862 h 3351"/>
                <a:gd name="T102" fmla="*/ 2270 w 2860"/>
                <a:gd name="T103" fmla="*/ 1081 h 3351"/>
                <a:gd name="T104" fmla="*/ 2173 w 2860"/>
                <a:gd name="T105" fmla="*/ 1193 h 3351"/>
                <a:gd name="T106" fmla="*/ 2094 w 2860"/>
                <a:gd name="T107" fmla="*/ 1261 h 3351"/>
                <a:gd name="T108" fmla="*/ 2046 w 2860"/>
                <a:gd name="T109" fmla="*/ 1344 h 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0" h="3351">
                  <a:moveTo>
                    <a:pt x="2046" y="1344"/>
                  </a:moveTo>
                  <a:lnTo>
                    <a:pt x="2046" y="1344"/>
                  </a:lnTo>
                  <a:cubicBezTo>
                    <a:pt x="2036" y="1358"/>
                    <a:pt x="2026" y="1358"/>
                    <a:pt x="2016" y="1368"/>
                  </a:cubicBezTo>
                  <a:cubicBezTo>
                    <a:pt x="2007" y="1378"/>
                    <a:pt x="2007" y="1393"/>
                    <a:pt x="1997" y="1397"/>
                  </a:cubicBezTo>
                  <a:cubicBezTo>
                    <a:pt x="1982" y="1407"/>
                    <a:pt x="1972" y="1402"/>
                    <a:pt x="1963" y="1412"/>
                  </a:cubicBezTo>
                  <a:cubicBezTo>
                    <a:pt x="1953" y="1427"/>
                    <a:pt x="1953" y="1441"/>
                    <a:pt x="1948" y="1461"/>
                  </a:cubicBezTo>
                  <a:cubicBezTo>
                    <a:pt x="1944" y="1480"/>
                    <a:pt x="1939" y="1490"/>
                    <a:pt x="1939" y="1509"/>
                  </a:cubicBezTo>
                  <a:cubicBezTo>
                    <a:pt x="1939" y="1568"/>
                    <a:pt x="1958" y="1598"/>
                    <a:pt x="1958" y="1656"/>
                  </a:cubicBezTo>
                  <a:cubicBezTo>
                    <a:pt x="1958" y="1689"/>
                    <a:pt x="1958" y="1714"/>
                    <a:pt x="1944" y="1743"/>
                  </a:cubicBezTo>
                  <a:cubicBezTo>
                    <a:pt x="1934" y="1768"/>
                    <a:pt x="1914" y="1768"/>
                    <a:pt x="1895" y="1783"/>
                  </a:cubicBezTo>
                  <a:cubicBezTo>
                    <a:pt x="1875" y="1802"/>
                    <a:pt x="1866" y="1816"/>
                    <a:pt x="1846" y="1841"/>
                  </a:cubicBezTo>
                  <a:cubicBezTo>
                    <a:pt x="1797" y="1899"/>
                    <a:pt x="1792" y="1957"/>
                    <a:pt x="1748" y="2021"/>
                  </a:cubicBezTo>
                  <a:cubicBezTo>
                    <a:pt x="1787" y="2065"/>
                    <a:pt x="1812" y="2099"/>
                    <a:pt x="1841" y="2153"/>
                  </a:cubicBezTo>
                  <a:cubicBezTo>
                    <a:pt x="1861" y="2187"/>
                    <a:pt x="1875" y="2206"/>
                    <a:pt x="1875" y="2245"/>
                  </a:cubicBezTo>
                  <a:cubicBezTo>
                    <a:pt x="1875" y="2269"/>
                    <a:pt x="1851" y="2279"/>
                    <a:pt x="1841" y="2303"/>
                  </a:cubicBezTo>
                  <a:cubicBezTo>
                    <a:pt x="1831" y="2328"/>
                    <a:pt x="1831" y="2342"/>
                    <a:pt x="1831" y="2372"/>
                  </a:cubicBezTo>
                  <a:cubicBezTo>
                    <a:pt x="1831" y="2396"/>
                    <a:pt x="1836" y="2410"/>
                    <a:pt x="1836" y="2440"/>
                  </a:cubicBezTo>
                  <a:cubicBezTo>
                    <a:pt x="1841" y="2469"/>
                    <a:pt x="1836" y="2488"/>
                    <a:pt x="1841" y="2513"/>
                  </a:cubicBezTo>
                  <a:cubicBezTo>
                    <a:pt x="1846" y="2542"/>
                    <a:pt x="1875" y="2542"/>
                    <a:pt x="1900" y="2552"/>
                  </a:cubicBezTo>
                  <a:cubicBezTo>
                    <a:pt x="1924" y="2562"/>
                    <a:pt x="1939" y="2571"/>
                    <a:pt x="1963" y="2581"/>
                  </a:cubicBezTo>
                  <a:cubicBezTo>
                    <a:pt x="1997" y="2601"/>
                    <a:pt x="2012" y="2615"/>
                    <a:pt x="2051" y="2630"/>
                  </a:cubicBezTo>
                  <a:cubicBezTo>
                    <a:pt x="2094" y="2645"/>
                    <a:pt x="2118" y="2645"/>
                    <a:pt x="2158" y="2664"/>
                  </a:cubicBezTo>
                  <a:cubicBezTo>
                    <a:pt x="2187" y="2678"/>
                    <a:pt x="2197" y="2703"/>
                    <a:pt x="2212" y="2732"/>
                  </a:cubicBezTo>
                  <a:cubicBezTo>
                    <a:pt x="2226" y="2761"/>
                    <a:pt x="2250" y="2771"/>
                    <a:pt x="2279" y="2786"/>
                  </a:cubicBezTo>
                  <a:cubicBezTo>
                    <a:pt x="2309" y="2805"/>
                    <a:pt x="2323" y="2825"/>
                    <a:pt x="2353" y="2844"/>
                  </a:cubicBezTo>
                  <a:cubicBezTo>
                    <a:pt x="2401" y="2869"/>
                    <a:pt x="2430" y="2873"/>
                    <a:pt x="2474" y="2908"/>
                  </a:cubicBezTo>
                  <a:cubicBezTo>
                    <a:pt x="2504" y="2927"/>
                    <a:pt x="2513" y="2946"/>
                    <a:pt x="2528" y="2976"/>
                  </a:cubicBezTo>
                  <a:cubicBezTo>
                    <a:pt x="2543" y="3010"/>
                    <a:pt x="2552" y="3034"/>
                    <a:pt x="2552" y="3068"/>
                  </a:cubicBezTo>
                  <a:cubicBezTo>
                    <a:pt x="2557" y="3112"/>
                    <a:pt x="2557" y="3137"/>
                    <a:pt x="2571" y="3180"/>
                  </a:cubicBezTo>
                  <a:lnTo>
                    <a:pt x="2571" y="3180"/>
                  </a:lnTo>
                  <a:cubicBezTo>
                    <a:pt x="1895" y="3258"/>
                    <a:pt x="1184" y="3317"/>
                    <a:pt x="429" y="3350"/>
                  </a:cubicBezTo>
                  <a:lnTo>
                    <a:pt x="429" y="3350"/>
                  </a:lnTo>
                  <a:cubicBezTo>
                    <a:pt x="438" y="3312"/>
                    <a:pt x="438" y="3312"/>
                    <a:pt x="458" y="3278"/>
                  </a:cubicBezTo>
                  <a:cubicBezTo>
                    <a:pt x="414" y="2318"/>
                    <a:pt x="414" y="2318"/>
                    <a:pt x="414" y="2318"/>
                  </a:cubicBezTo>
                  <a:cubicBezTo>
                    <a:pt x="355" y="2274"/>
                    <a:pt x="287" y="2235"/>
                    <a:pt x="287" y="2162"/>
                  </a:cubicBezTo>
                  <a:cubicBezTo>
                    <a:pt x="287" y="2104"/>
                    <a:pt x="307" y="2074"/>
                    <a:pt x="307" y="2016"/>
                  </a:cubicBezTo>
                  <a:cubicBezTo>
                    <a:pt x="307" y="1996"/>
                    <a:pt x="297" y="1982"/>
                    <a:pt x="297" y="1962"/>
                  </a:cubicBezTo>
                  <a:lnTo>
                    <a:pt x="297" y="1962"/>
                  </a:lnTo>
                  <a:cubicBezTo>
                    <a:pt x="287" y="1894"/>
                    <a:pt x="292" y="1846"/>
                    <a:pt x="283" y="1778"/>
                  </a:cubicBezTo>
                  <a:cubicBezTo>
                    <a:pt x="278" y="1758"/>
                    <a:pt x="272" y="1748"/>
                    <a:pt x="268" y="1728"/>
                  </a:cubicBezTo>
                  <a:cubicBezTo>
                    <a:pt x="258" y="1661"/>
                    <a:pt x="248" y="1617"/>
                    <a:pt x="229" y="1548"/>
                  </a:cubicBezTo>
                  <a:cubicBezTo>
                    <a:pt x="219" y="1529"/>
                    <a:pt x="214" y="1515"/>
                    <a:pt x="214" y="1490"/>
                  </a:cubicBezTo>
                  <a:cubicBezTo>
                    <a:pt x="214" y="1432"/>
                    <a:pt x="233" y="1397"/>
                    <a:pt x="233" y="1339"/>
                  </a:cubicBezTo>
                  <a:cubicBezTo>
                    <a:pt x="233" y="1295"/>
                    <a:pt x="219" y="1276"/>
                    <a:pt x="214" y="1232"/>
                  </a:cubicBezTo>
                  <a:cubicBezTo>
                    <a:pt x="209" y="1164"/>
                    <a:pt x="209" y="1120"/>
                    <a:pt x="195" y="1051"/>
                  </a:cubicBezTo>
                  <a:cubicBezTo>
                    <a:pt x="185" y="1023"/>
                    <a:pt x="175" y="1003"/>
                    <a:pt x="161" y="979"/>
                  </a:cubicBezTo>
                  <a:cubicBezTo>
                    <a:pt x="136" y="945"/>
                    <a:pt x="126" y="920"/>
                    <a:pt x="107" y="886"/>
                  </a:cubicBezTo>
                  <a:cubicBezTo>
                    <a:pt x="78" y="832"/>
                    <a:pt x="49" y="803"/>
                    <a:pt x="49" y="745"/>
                  </a:cubicBezTo>
                  <a:cubicBezTo>
                    <a:pt x="49" y="720"/>
                    <a:pt x="49" y="711"/>
                    <a:pt x="54" y="691"/>
                  </a:cubicBezTo>
                  <a:cubicBezTo>
                    <a:pt x="59" y="677"/>
                    <a:pt x="63" y="672"/>
                    <a:pt x="63" y="662"/>
                  </a:cubicBezTo>
                  <a:cubicBezTo>
                    <a:pt x="63" y="623"/>
                    <a:pt x="49" y="604"/>
                    <a:pt x="39" y="570"/>
                  </a:cubicBezTo>
                  <a:cubicBezTo>
                    <a:pt x="34" y="555"/>
                    <a:pt x="24" y="550"/>
                    <a:pt x="24" y="531"/>
                  </a:cubicBezTo>
                  <a:cubicBezTo>
                    <a:pt x="24" y="501"/>
                    <a:pt x="39" y="482"/>
                    <a:pt x="39" y="448"/>
                  </a:cubicBezTo>
                  <a:cubicBezTo>
                    <a:pt x="39" y="409"/>
                    <a:pt x="20" y="384"/>
                    <a:pt x="10" y="346"/>
                  </a:cubicBezTo>
                  <a:cubicBezTo>
                    <a:pt x="5" y="336"/>
                    <a:pt x="0" y="336"/>
                    <a:pt x="0" y="331"/>
                  </a:cubicBezTo>
                  <a:cubicBezTo>
                    <a:pt x="0" y="302"/>
                    <a:pt x="0" y="282"/>
                    <a:pt x="5" y="253"/>
                  </a:cubicBezTo>
                  <a:lnTo>
                    <a:pt x="5" y="253"/>
                  </a:lnTo>
                  <a:cubicBezTo>
                    <a:pt x="233" y="243"/>
                    <a:pt x="468" y="228"/>
                    <a:pt x="697" y="214"/>
                  </a:cubicBezTo>
                  <a:cubicBezTo>
                    <a:pt x="701" y="209"/>
                    <a:pt x="701" y="200"/>
                    <a:pt x="701" y="200"/>
                  </a:cubicBezTo>
                  <a:cubicBezTo>
                    <a:pt x="706" y="194"/>
                    <a:pt x="711" y="185"/>
                    <a:pt x="711" y="180"/>
                  </a:cubicBezTo>
                  <a:cubicBezTo>
                    <a:pt x="726" y="161"/>
                    <a:pt x="731" y="122"/>
                    <a:pt x="740" y="97"/>
                  </a:cubicBezTo>
                  <a:cubicBezTo>
                    <a:pt x="755" y="63"/>
                    <a:pt x="760" y="29"/>
                    <a:pt x="789" y="4"/>
                  </a:cubicBezTo>
                  <a:cubicBezTo>
                    <a:pt x="794" y="0"/>
                    <a:pt x="794" y="0"/>
                    <a:pt x="799" y="0"/>
                  </a:cubicBezTo>
                  <a:cubicBezTo>
                    <a:pt x="813" y="9"/>
                    <a:pt x="828" y="34"/>
                    <a:pt x="838" y="48"/>
                  </a:cubicBezTo>
                  <a:cubicBezTo>
                    <a:pt x="857" y="73"/>
                    <a:pt x="877" y="126"/>
                    <a:pt x="886" y="161"/>
                  </a:cubicBezTo>
                  <a:cubicBezTo>
                    <a:pt x="901" y="194"/>
                    <a:pt x="916" y="233"/>
                    <a:pt x="940" y="277"/>
                  </a:cubicBezTo>
                  <a:cubicBezTo>
                    <a:pt x="960" y="311"/>
                    <a:pt x="989" y="331"/>
                    <a:pt x="1023" y="331"/>
                  </a:cubicBezTo>
                  <a:cubicBezTo>
                    <a:pt x="1062" y="331"/>
                    <a:pt x="1081" y="311"/>
                    <a:pt x="1120" y="311"/>
                  </a:cubicBezTo>
                  <a:cubicBezTo>
                    <a:pt x="1145" y="311"/>
                    <a:pt x="1154" y="321"/>
                    <a:pt x="1174" y="326"/>
                  </a:cubicBezTo>
                  <a:cubicBezTo>
                    <a:pt x="1203" y="331"/>
                    <a:pt x="1223" y="326"/>
                    <a:pt x="1247" y="336"/>
                  </a:cubicBezTo>
                  <a:cubicBezTo>
                    <a:pt x="1266" y="341"/>
                    <a:pt x="1281" y="346"/>
                    <a:pt x="1295" y="360"/>
                  </a:cubicBezTo>
                  <a:cubicBezTo>
                    <a:pt x="1305" y="379"/>
                    <a:pt x="1315" y="404"/>
                    <a:pt x="1339" y="404"/>
                  </a:cubicBezTo>
                  <a:cubicBezTo>
                    <a:pt x="1354" y="404"/>
                    <a:pt x="1359" y="389"/>
                    <a:pt x="1369" y="384"/>
                  </a:cubicBezTo>
                  <a:cubicBezTo>
                    <a:pt x="1383" y="374"/>
                    <a:pt x="1393" y="374"/>
                    <a:pt x="1413" y="370"/>
                  </a:cubicBezTo>
                  <a:cubicBezTo>
                    <a:pt x="1422" y="365"/>
                    <a:pt x="1417" y="365"/>
                    <a:pt x="1427" y="365"/>
                  </a:cubicBezTo>
                  <a:cubicBezTo>
                    <a:pt x="1437" y="374"/>
                    <a:pt x="1466" y="384"/>
                    <a:pt x="1476" y="389"/>
                  </a:cubicBezTo>
                  <a:cubicBezTo>
                    <a:pt x="1524" y="399"/>
                    <a:pt x="1568" y="384"/>
                    <a:pt x="1607" y="370"/>
                  </a:cubicBezTo>
                  <a:cubicBezTo>
                    <a:pt x="1651" y="360"/>
                    <a:pt x="1690" y="316"/>
                    <a:pt x="1739" y="326"/>
                  </a:cubicBezTo>
                  <a:cubicBezTo>
                    <a:pt x="1759" y="365"/>
                    <a:pt x="1759" y="404"/>
                    <a:pt x="1773" y="438"/>
                  </a:cubicBezTo>
                  <a:cubicBezTo>
                    <a:pt x="1783" y="468"/>
                    <a:pt x="1787" y="487"/>
                    <a:pt x="1812" y="506"/>
                  </a:cubicBezTo>
                  <a:cubicBezTo>
                    <a:pt x="1827" y="482"/>
                    <a:pt x="1831" y="448"/>
                    <a:pt x="1866" y="448"/>
                  </a:cubicBezTo>
                  <a:cubicBezTo>
                    <a:pt x="1890" y="448"/>
                    <a:pt x="1905" y="448"/>
                    <a:pt x="1929" y="453"/>
                  </a:cubicBezTo>
                  <a:cubicBezTo>
                    <a:pt x="1944" y="457"/>
                    <a:pt x="1948" y="472"/>
                    <a:pt x="1963" y="477"/>
                  </a:cubicBezTo>
                  <a:cubicBezTo>
                    <a:pt x="1987" y="492"/>
                    <a:pt x="2007" y="496"/>
                    <a:pt x="2036" y="506"/>
                  </a:cubicBezTo>
                  <a:cubicBezTo>
                    <a:pt x="2060" y="511"/>
                    <a:pt x="2075" y="511"/>
                    <a:pt x="2099" y="526"/>
                  </a:cubicBezTo>
                  <a:cubicBezTo>
                    <a:pt x="2109" y="531"/>
                    <a:pt x="2109" y="545"/>
                    <a:pt x="2118" y="555"/>
                  </a:cubicBezTo>
                  <a:cubicBezTo>
                    <a:pt x="2143" y="570"/>
                    <a:pt x="2158" y="579"/>
                    <a:pt x="2187" y="579"/>
                  </a:cubicBezTo>
                  <a:cubicBezTo>
                    <a:pt x="2231" y="579"/>
                    <a:pt x="2250" y="555"/>
                    <a:pt x="2284" y="531"/>
                  </a:cubicBezTo>
                  <a:cubicBezTo>
                    <a:pt x="2299" y="521"/>
                    <a:pt x="2299" y="506"/>
                    <a:pt x="2314" y="506"/>
                  </a:cubicBezTo>
                  <a:cubicBezTo>
                    <a:pt x="2328" y="506"/>
                    <a:pt x="2333" y="511"/>
                    <a:pt x="2348" y="511"/>
                  </a:cubicBezTo>
                  <a:cubicBezTo>
                    <a:pt x="2362" y="516"/>
                    <a:pt x="2377" y="511"/>
                    <a:pt x="2392" y="516"/>
                  </a:cubicBezTo>
                  <a:cubicBezTo>
                    <a:pt x="2421" y="531"/>
                    <a:pt x="2430" y="565"/>
                    <a:pt x="2464" y="565"/>
                  </a:cubicBezTo>
                  <a:cubicBezTo>
                    <a:pt x="2499" y="565"/>
                    <a:pt x="2513" y="555"/>
                    <a:pt x="2543" y="545"/>
                  </a:cubicBezTo>
                  <a:cubicBezTo>
                    <a:pt x="2567" y="535"/>
                    <a:pt x="2586" y="535"/>
                    <a:pt x="2616" y="531"/>
                  </a:cubicBezTo>
                  <a:cubicBezTo>
                    <a:pt x="2859" y="565"/>
                    <a:pt x="2859" y="565"/>
                    <a:pt x="2859" y="565"/>
                  </a:cubicBezTo>
                  <a:lnTo>
                    <a:pt x="2859" y="565"/>
                  </a:lnTo>
                  <a:cubicBezTo>
                    <a:pt x="2820" y="599"/>
                    <a:pt x="2796" y="633"/>
                    <a:pt x="2747" y="657"/>
                  </a:cubicBezTo>
                  <a:cubicBezTo>
                    <a:pt x="2732" y="662"/>
                    <a:pt x="2728" y="672"/>
                    <a:pt x="2713" y="677"/>
                  </a:cubicBezTo>
                  <a:cubicBezTo>
                    <a:pt x="2665" y="701"/>
                    <a:pt x="2630" y="711"/>
                    <a:pt x="2582" y="740"/>
                  </a:cubicBezTo>
                  <a:cubicBezTo>
                    <a:pt x="2547" y="755"/>
                    <a:pt x="2533" y="769"/>
                    <a:pt x="2504" y="789"/>
                  </a:cubicBezTo>
                  <a:cubicBezTo>
                    <a:pt x="2494" y="794"/>
                    <a:pt x="2484" y="794"/>
                    <a:pt x="2474" y="803"/>
                  </a:cubicBezTo>
                  <a:cubicBezTo>
                    <a:pt x="2455" y="818"/>
                    <a:pt x="2450" y="838"/>
                    <a:pt x="2435" y="862"/>
                  </a:cubicBezTo>
                  <a:cubicBezTo>
                    <a:pt x="2411" y="896"/>
                    <a:pt x="2392" y="915"/>
                    <a:pt x="2362" y="945"/>
                  </a:cubicBezTo>
                  <a:cubicBezTo>
                    <a:pt x="2314" y="988"/>
                    <a:pt x="2309" y="1032"/>
                    <a:pt x="2270" y="1081"/>
                  </a:cubicBezTo>
                  <a:cubicBezTo>
                    <a:pt x="2245" y="1115"/>
                    <a:pt x="2226" y="1134"/>
                    <a:pt x="2197" y="1164"/>
                  </a:cubicBezTo>
                  <a:cubicBezTo>
                    <a:pt x="2187" y="1173"/>
                    <a:pt x="2187" y="1183"/>
                    <a:pt x="2173" y="1193"/>
                  </a:cubicBezTo>
                  <a:cubicBezTo>
                    <a:pt x="2168" y="1193"/>
                    <a:pt x="2162" y="1193"/>
                    <a:pt x="2158" y="1193"/>
                  </a:cubicBezTo>
                  <a:cubicBezTo>
                    <a:pt x="2129" y="1217"/>
                    <a:pt x="2118" y="1236"/>
                    <a:pt x="2094" y="1261"/>
                  </a:cubicBezTo>
                  <a:cubicBezTo>
                    <a:pt x="2075" y="1280"/>
                    <a:pt x="2060" y="1291"/>
                    <a:pt x="2046" y="1315"/>
                  </a:cubicBezTo>
                  <a:cubicBezTo>
                    <a:pt x="2046" y="1344"/>
                    <a:pt x="2046" y="1344"/>
                    <a:pt x="2046" y="13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67">
              <a:extLst>
                <a:ext uri="{FF2B5EF4-FFF2-40B4-BE49-F238E27FC236}">
                  <a16:creationId xmlns:a16="http://schemas.microsoft.com/office/drawing/2014/main" id="{D30C21A3-2D6B-2C42-A846-AD8EFE89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904" y="5906550"/>
              <a:ext cx="1243308" cy="579688"/>
            </a:xfrm>
            <a:custGeom>
              <a:avLst/>
              <a:gdLst>
                <a:gd name="T0" fmla="*/ 1841 w 1963"/>
                <a:gd name="T1" fmla="*/ 896 h 917"/>
                <a:gd name="T2" fmla="*/ 1914 w 1963"/>
                <a:gd name="T3" fmla="*/ 877 h 917"/>
                <a:gd name="T4" fmla="*/ 1958 w 1963"/>
                <a:gd name="T5" fmla="*/ 667 h 917"/>
                <a:gd name="T6" fmla="*/ 1962 w 1963"/>
                <a:gd name="T7" fmla="*/ 589 h 917"/>
                <a:gd name="T8" fmla="*/ 1729 w 1963"/>
                <a:gd name="T9" fmla="*/ 662 h 917"/>
                <a:gd name="T10" fmla="*/ 1505 w 1963"/>
                <a:gd name="T11" fmla="*/ 0 h 917"/>
                <a:gd name="T12" fmla="*/ 0 w 1963"/>
                <a:gd name="T13" fmla="*/ 477 h 917"/>
                <a:gd name="T14" fmla="*/ 126 w 1963"/>
                <a:gd name="T15" fmla="*/ 618 h 917"/>
                <a:gd name="T16" fmla="*/ 306 w 1963"/>
                <a:gd name="T17" fmla="*/ 467 h 917"/>
                <a:gd name="T18" fmla="*/ 414 w 1963"/>
                <a:gd name="T19" fmla="*/ 472 h 917"/>
                <a:gd name="T20" fmla="*/ 492 w 1963"/>
                <a:gd name="T21" fmla="*/ 399 h 917"/>
                <a:gd name="T22" fmla="*/ 555 w 1963"/>
                <a:gd name="T23" fmla="*/ 360 h 917"/>
                <a:gd name="T24" fmla="*/ 711 w 1963"/>
                <a:gd name="T25" fmla="*/ 414 h 917"/>
                <a:gd name="T26" fmla="*/ 765 w 1963"/>
                <a:gd name="T27" fmla="*/ 419 h 917"/>
                <a:gd name="T28" fmla="*/ 828 w 1963"/>
                <a:gd name="T29" fmla="*/ 428 h 917"/>
                <a:gd name="T30" fmla="*/ 891 w 1963"/>
                <a:gd name="T31" fmla="*/ 467 h 917"/>
                <a:gd name="T32" fmla="*/ 1057 w 1963"/>
                <a:gd name="T33" fmla="*/ 570 h 917"/>
                <a:gd name="T34" fmla="*/ 1124 w 1963"/>
                <a:gd name="T35" fmla="*/ 599 h 917"/>
                <a:gd name="T36" fmla="*/ 1110 w 1963"/>
                <a:gd name="T37" fmla="*/ 750 h 917"/>
                <a:gd name="T38" fmla="*/ 1057 w 1963"/>
                <a:gd name="T39" fmla="*/ 881 h 917"/>
                <a:gd name="T40" fmla="*/ 1076 w 1963"/>
                <a:gd name="T41" fmla="*/ 916 h 917"/>
                <a:gd name="T42" fmla="*/ 1251 w 1963"/>
                <a:gd name="T43" fmla="*/ 911 h 917"/>
                <a:gd name="T44" fmla="*/ 1417 w 1963"/>
                <a:gd name="T45" fmla="*/ 891 h 917"/>
                <a:gd name="T46" fmla="*/ 1490 w 1963"/>
                <a:gd name="T47" fmla="*/ 867 h 917"/>
                <a:gd name="T48" fmla="*/ 1427 w 1963"/>
                <a:gd name="T49" fmla="*/ 759 h 917"/>
                <a:gd name="T50" fmla="*/ 1334 w 1963"/>
                <a:gd name="T51" fmla="*/ 501 h 917"/>
                <a:gd name="T52" fmla="*/ 1271 w 1963"/>
                <a:gd name="T53" fmla="*/ 370 h 917"/>
                <a:gd name="T54" fmla="*/ 1290 w 1963"/>
                <a:gd name="T55" fmla="*/ 292 h 917"/>
                <a:gd name="T56" fmla="*/ 1388 w 1963"/>
                <a:gd name="T57" fmla="*/ 175 h 917"/>
                <a:gd name="T58" fmla="*/ 1456 w 1963"/>
                <a:gd name="T59" fmla="*/ 190 h 917"/>
                <a:gd name="T60" fmla="*/ 1417 w 1963"/>
                <a:gd name="T61" fmla="*/ 282 h 917"/>
                <a:gd name="T62" fmla="*/ 1417 w 1963"/>
                <a:gd name="T63" fmla="*/ 419 h 917"/>
                <a:gd name="T64" fmla="*/ 1466 w 1963"/>
                <a:gd name="T65" fmla="*/ 458 h 917"/>
                <a:gd name="T66" fmla="*/ 1510 w 1963"/>
                <a:gd name="T67" fmla="*/ 546 h 917"/>
                <a:gd name="T68" fmla="*/ 1510 w 1963"/>
                <a:gd name="T69" fmla="*/ 613 h 917"/>
                <a:gd name="T70" fmla="*/ 1651 w 1963"/>
                <a:gd name="T71" fmla="*/ 716 h 917"/>
                <a:gd name="T72" fmla="*/ 1690 w 1963"/>
                <a:gd name="T73" fmla="*/ 808 h 917"/>
                <a:gd name="T74" fmla="*/ 1841 w 1963"/>
                <a:gd name="T75" fmla="*/ 896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3" h="917">
                  <a:moveTo>
                    <a:pt x="1841" y="896"/>
                  </a:moveTo>
                  <a:lnTo>
                    <a:pt x="1841" y="896"/>
                  </a:lnTo>
                  <a:cubicBezTo>
                    <a:pt x="1865" y="891"/>
                    <a:pt x="1895" y="886"/>
                    <a:pt x="1914" y="877"/>
                  </a:cubicBezTo>
                  <a:lnTo>
                    <a:pt x="1914" y="877"/>
                  </a:lnTo>
                  <a:cubicBezTo>
                    <a:pt x="1919" y="867"/>
                    <a:pt x="1919" y="857"/>
                    <a:pt x="1919" y="847"/>
                  </a:cubicBezTo>
                  <a:cubicBezTo>
                    <a:pt x="1929" y="774"/>
                    <a:pt x="1948" y="735"/>
                    <a:pt x="1958" y="667"/>
                  </a:cubicBezTo>
                  <a:cubicBezTo>
                    <a:pt x="1958" y="652"/>
                    <a:pt x="1962" y="648"/>
                    <a:pt x="1962" y="637"/>
                  </a:cubicBezTo>
                  <a:cubicBezTo>
                    <a:pt x="1962" y="589"/>
                    <a:pt x="1962" y="589"/>
                    <a:pt x="1962" y="589"/>
                  </a:cubicBezTo>
                  <a:lnTo>
                    <a:pt x="1962" y="589"/>
                  </a:lnTo>
                  <a:cubicBezTo>
                    <a:pt x="1729" y="662"/>
                    <a:pt x="1729" y="662"/>
                    <a:pt x="1729" y="662"/>
                  </a:cubicBezTo>
                  <a:cubicBezTo>
                    <a:pt x="1505" y="0"/>
                    <a:pt x="1505" y="0"/>
                    <a:pt x="1505" y="0"/>
                  </a:cubicBezTo>
                  <a:lnTo>
                    <a:pt x="1505" y="0"/>
                  </a:lnTo>
                  <a:cubicBezTo>
                    <a:pt x="0" y="477"/>
                    <a:pt x="0" y="477"/>
                    <a:pt x="0" y="477"/>
                  </a:cubicBezTo>
                  <a:lnTo>
                    <a:pt x="0" y="477"/>
                  </a:lnTo>
                  <a:cubicBezTo>
                    <a:pt x="58" y="701"/>
                    <a:pt x="58" y="701"/>
                    <a:pt x="58" y="701"/>
                  </a:cubicBezTo>
                  <a:cubicBezTo>
                    <a:pt x="87" y="677"/>
                    <a:pt x="97" y="648"/>
                    <a:pt x="126" y="618"/>
                  </a:cubicBezTo>
                  <a:cubicBezTo>
                    <a:pt x="156" y="585"/>
                    <a:pt x="195" y="589"/>
                    <a:pt x="223" y="560"/>
                  </a:cubicBezTo>
                  <a:cubicBezTo>
                    <a:pt x="258" y="526"/>
                    <a:pt x="273" y="491"/>
                    <a:pt x="306" y="467"/>
                  </a:cubicBezTo>
                  <a:cubicBezTo>
                    <a:pt x="341" y="472"/>
                    <a:pt x="341" y="472"/>
                    <a:pt x="341" y="472"/>
                  </a:cubicBezTo>
                  <a:cubicBezTo>
                    <a:pt x="414" y="472"/>
                    <a:pt x="414" y="472"/>
                    <a:pt x="414" y="472"/>
                  </a:cubicBezTo>
                  <a:cubicBezTo>
                    <a:pt x="433" y="472"/>
                    <a:pt x="448" y="458"/>
                    <a:pt x="458" y="443"/>
                  </a:cubicBezTo>
                  <a:cubicBezTo>
                    <a:pt x="472" y="428"/>
                    <a:pt x="482" y="414"/>
                    <a:pt x="492" y="399"/>
                  </a:cubicBezTo>
                  <a:cubicBezTo>
                    <a:pt x="502" y="380"/>
                    <a:pt x="506" y="365"/>
                    <a:pt x="526" y="360"/>
                  </a:cubicBezTo>
                  <a:cubicBezTo>
                    <a:pt x="535" y="355"/>
                    <a:pt x="540" y="360"/>
                    <a:pt x="555" y="360"/>
                  </a:cubicBezTo>
                  <a:cubicBezTo>
                    <a:pt x="594" y="355"/>
                    <a:pt x="613" y="350"/>
                    <a:pt x="652" y="350"/>
                  </a:cubicBezTo>
                  <a:cubicBezTo>
                    <a:pt x="687" y="350"/>
                    <a:pt x="682" y="389"/>
                    <a:pt x="711" y="414"/>
                  </a:cubicBezTo>
                  <a:cubicBezTo>
                    <a:pt x="721" y="424"/>
                    <a:pt x="735" y="419"/>
                    <a:pt x="754" y="419"/>
                  </a:cubicBezTo>
                  <a:cubicBezTo>
                    <a:pt x="759" y="419"/>
                    <a:pt x="759" y="419"/>
                    <a:pt x="765" y="419"/>
                  </a:cubicBezTo>
                  <a:lnTo>
                    <a:pt x="765" y="419"/>
                  </a:lnTo>
                  <a:cubicBezTo>
                    <a:pt x="789" y="419"/>
                    <a:pt x="803" y="424"/>
                    <a:pt x="828" y="428"/>
                  </a:cubicBezTo>
                  <a:cubicBezTo>
                    <a:pt x="847" y="428"/>
                    <a:pt x="862" y="424"/>
                    <a:pt x="876" y="433"/>
                  </a:cubicBezTo>
                  <a:cubicBezTo>
                    <a:pt x="886" y="443"/>
                    <a:pt x="886" y="453"/>
                    <a:pt x="891" y="467"/>
                  </a:cubicBezTo>
                  <a:cubicBezTo>
                    <a:pt x="906" y="496"/>
                    <a:pt x="915" y="531"/>
                    <a:pt x="950" y="535"/>
                  </a:cubicBezTo>
                  <a:cubicBezTo>
                    <a:pt x="994" y="546"/>
                    <a:pt x="1013" y="570"/>
                    <a:pt x="1057" y="570"/>
                  </a:cubicBezTo>
                  <a:cubicBezTo>
                    <a:pt x="1124" y="570"/>
                    <a:pt x="1124" y="570"/>
                    <a:pt x="1124" y="570"/>
                  </a:cubicBezTo>
                  <a:cubicBezTo>
                    <a:pt x="1124" y="599"/>
                    <a:pt x="1124" y="599"/>
                    <a:pt x="1124" y="599"/>
                  </a:cubicBezTo>
                  <a:cubicBezTo>
                    <a:pt x="1124" y="628"/>
                    <a:pt x="1120" y="643"/>
                    <a:pt x="1120" y="672"/>
                  </a:cubicBezTo>
                  <a:cubicBezTo>
                    <a:pt x="1115" y="701"/>
                    <a:pt x="1120" y="721"/>
                    <a:pt x="1110" y="750"/>
                  </a:cubicBezTo>
                  <a:cubicBezTo>
                    <a:pt x="1100" y="789"/>
                    <a:pt x="1081" y="813"/>
                    <a:pt x="1066" y="852"/>
                  </a:cubicBezTo>
                  <a:cubicBezTo>
                    <a:pt x="1061" y="867"/>
                    <a:pt x="1057" y="872"/>
                    <a:pt x="1057" y="881"/>
                  </a:cubicBezTo>
                  <a:cubicBezTo>
                    <a:pt x="1057" y="916"/>
                    <a:pt x="1057" y="916"/>
                    <a:pt x="1057" y="916"/>
                  </a:cubicBezTo>
                  <a:cubicBezTo>
                    <a:pt x="1061" y="916"/>
                    <a:pt x="1066" y="916"/>
                    <a:pt x="1076" y="916"/>
                  </a:cubicBezTo>
                  <a:cubicBezTo>
                    <a:pt x="1110" y="916"/>
                    <a:pt x="1130" y="911"/>
                    <a:pt x="1159" y="905"/>
                  </a:cubicBezTo>
                  <a:cubicBezTo>
                    <a:pt x="1198" y="905"/>
                    <a:pt x="1218" y="911"/>
                    <a:pt x="1251" y="911"/>
                  </a:cubicBezTo>
                  <a:cubicBezTo>
                    <a:pt x="1315" y="911"/>
                    <a:pt x="1354" y="905"/>
                    <a:pt x="1417" y="891"/>
                  </a:cubicBezTo>
                  <a:lnTo>
                    <a:pt x="1417" y="891"/>
                  </a:lnTo>
                  <a:cubicBezTo>
                    <a:pt x="1427" y="877"/>
                    <a:pt x="1427" y="877"/>
                    <a:pt x="1427" y="877"/>
                  </a:cubicBezTo>
                  <a:cubicBezTo>
                    <a:pt x="1451" y="877"/>
                    <a:pt x="1466" y="877"/>
                    <a:pt x="1490" y="867"/>
                  </a:cubicBezTo>
                  <a:cubicBezTo>
                    <a:pt x="1500" y="862"/>
                    <a:pt x="1519" y="852"/>
                    <a:pt x="1519" y="838"/>
                  </a:cubicBezTo>
                  <a:cubicBezTo>
                    <a:pt x="1519" y="789"/>
                    <a:pt x="1461" y="789"/>
                    <a:pt x="1427" y="759"/>
                  </a:cubicBezTo>
                  <a:cubicBezTo>
                    <a:pt x="1383" y="726"/>
                    <a:pt x="1403" y="672"/>
                    <a:pt x="1378" y="623"/>
                  </a:cubicBezTo>
                  <a:cubicBezTo>
                    <a:pt x="1359" y="579"/>
                    <a:pt x="1344" y="550"/>
                    <a:pt x="1334" y="501"/>
                  </a:cubicBezTo>
                  <a:cubicBezTo>
                    <a:pt x="1329" y="487"/>
                    <a:pt x="1329" y="472"/>
                    <a:pt x="1325" y="458"/>
                  </a:cubicBezTo>
                  <a:cubicBezTo>
                    <a:pt x="1305" y="424"/>
                    <a:pt x="1271" y="409"/>
                    <a:pt x="1271" y="370"/>
                  </a:cubicBezTo>
                  <a:cubicBezTo>
                    <a:pt x="1271" y="341"/>
                    <a:pt x="1281" y="331"/>
                    <a:pt x="1290" y="306"/>
                  </a:cubicBezTo>
                  <a:cubicBezTo>
                    <a:pt x="1295" y="302"/>
                    <a:pt x="1290" y="297"/>
                    <a:pt x="1290" y="292"/>
                  </a:cubicBezTo>
                  <a:cubicBezTo>
                    <a:pt x="1305" y="267"/>
                    <a:pt x="1320" y="253"/>
                    <a:pt x="1339" y="234"/>
                  </a:cubicBezTo>
                  <a:cubicBezTo>
                    <a:pt x="1354" y="209"/>
                    <a:pt x="1373" y="200"/>
                    <a:pt x="1388" y="175"/>
                  </a:cubicBezTo>
                  <a:cubicBezTo>
                    <a:pt x="1403" y="151"/>
                    <a:pt x="1412" y="126"/>
                    <a:pt x="1436" y="107"/>
                  </a:cubicBezTo>
                  <a:cubicBezTo>
                    <a:pt x="1436" y="141"/>
                    <a:pt x="1456" y="156"/>
                    <a:pt x="1456" y="190"/>
                  </a:cubicBezTo>
                  <a:cubicBezTo>
                    <a:pt x="1456" y="219"/>
                    <a:pt x="1442" y="234"/>
                    <a:pt x="1427" y="258"/>
                  </a:cubicBezTo>
                  <a:cubicBezTo>
                    <a:pt x="1427" y="267"/>
                    <a:pt x="1417" y="273"/>
                    <a:pt x="1417" y="282"/>
                  </a:cubicBezTo>
                  <a:cubicBezTo>
                    <a:pt x="1417" y="311"/>
                    <a:pt x="1442" y="326"/>
                    <a:pt x="1442" y="355"/>
                  </a:cubicBezTo>
                  <a:cubicBezTo>
                    <a:pt x="1442" y="380"/>
                    <a:pt x="1417" y="389"/>
                    <a:pt x="1417" y="419"/>
                  </a:cubicBezTo>
                  <a:cubicBezTo>
                    <a:pt x="1417" y="433"/>
                    <a:pt x="1422" y="448"/>
                    <a:pt x="1436" y="453"/>
                  </a:cubicBezTo>
                  <a:cubicBezTo>
                    <a:pt x="1446" y="458"/>
                    <a:pt x="1456" y="453"/>
                    <a:pt x="1466" y="458"/>
                  </a:cubicBezTo>
                  <a:cubicBezTo>
                    <a:pt x="1475" y="467"/>
                    <a:pt x="1475" y="477"/>
                    <a:pt x="1475" y="487"/>
                  </a:cubicBezTo>
                  <a:cubicBezTo>
                    <a:pt x="1486" y="511"/>
                    <a:pt x="1486" y="531"/>
                    <a:pt x="1510" y="546"/>
                  </a:cubicBezTo>
                  <a:cubicBezTo>
                    <a:pt x="1524" y="555"/>
                    <a:pt x="1544" y="555"/>
                    <a:pt x="1544" y="574"/>
                  </a:cubicBezTo>
                  <a:cubicBezTo>
                    <a:pt x="1544" y="594"/>
                    <a:pt x="1524" y="599"/>
                    <a:pt x="1510" y="613"/>
                  </a:cubicBezTo>
                  <a:cubicBezTo>
                    <a:pt x="1529" y="662"/>
                    <a:pt x="1558" y="687"/>
                    <a:pt x="1607" y="706"/>
                  </a:cubicBezTo>
                  <a:cubicBezTo>
                    <a:pt x="1622" y="711"/>
                    <a:pt x="1636" y="706"/>
                    <a:pt x="1651" y="716"/>
                  </a:cubicBezTo>
                  <a:cubicBezTo>
                    <a:pt x="1666" y="731"/>
                    <a:pt x="1666" y="745"/>
                    <a:pt x="1675" y="764"/>
                  </a:cubicBezTo>
                  <a:cubicBezTo>
                    <a:pt x="1680" y="779"/>
                    <a:pt x="1690" y="789"/>
                    <a:pt x="1690" y="808"/>
                  </a:cubicBezTo>
                  <a:cubicBezTo>
                    <a:pt x="1699" y="842"/>
                    <a:pt x="1699" y="872"/>
                    <a:pt x="1724" y="896"/>
                  </a:cubicBezTo>
                  <a:cubicBezTo>
                    <a:pt x="1841" y="896"/>
                    <a:pt x="1841" y="896"/>
                    <a:pt x="1841" y="8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68">
              <a:extLst>
                <a:ext uri="{FF2B5EF4-FFF2-40B4-BE49-F238E27FC236}">
                  <a16:creationId xmlns:a16="http://schemas.microsoft.com/office/drawing/2014/main" id="{91EFCD00-1316-9D4A-8E0B-46DD554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6850293"/>
              <a:ext cx="980085" cy="1142574"/>
            </a:xfrm>
            <a:custGeom>
              <a:avLst/>
              <a:gdLst>
                <a:gd name="T0" fmla="*/ 0 w 1550"/>
                <a:gd name="T1" fmla="*/ 54 h 1803"/>
                <a:gd name="T2" fmla="*/ 0 w 1550"/>
                <a:gd name="T3" fmla="*/ 54 h 1803"/>
                <a:gd name="T4" fmla="*/ 1072 w 1550"/>
                <a:gd name="T5" fmla="*/ 0 h 1803"/>
                <a:gd name="T6" fmla="*/ 1072 w 1550"/>
                <a:gd name="T7" fmla="*/ 0 h 1803"/>
                <a:gd name="T8" fmla="*/ 1266 w 1550"/>
                <a:gd name="T9" fmla="*/ 132 h 1803"/>
                <a:gd name="T10" fmla="*/ 1325 w 1550"/>
                <a:gd name="T11" fmla="*/ 151 h 1803"/>
                <a:gd name="T12" fmla="*/ 1262 w 1550"/>
                <a:gd name="T13" fmla="*/ 258 h 1803"/>
                <a:gd name="T14" fmla="*/ 1247 w 1550"/>
                <a:gd name="T15" fmla="*/ 302 h 1803"/>
                <a:gd name="T16" fmla="*/ 1281 w 1550"/>
                <a:gd name="T17" fmla="*/ 366 h 1803"/>
                <a:gd name="T18" fmla="*/ 1368 w 1550"/>
                <a:gd name="T19" fmla="*/ 448 h 1803"/>
                <a:gd name="T20" fmla="*/ 1466 w 1550"/>
                <a:gd name="T21" fmla="*/ 589 h 1803"/>
                <a:gd name="T22" fmla="*/ 1549 w 1550"/>
                <a:gd name="T23" fmla="*/ 1725 h 1803"/>
                <a:gd name="T24" fmla="*/ 1549 w 1550"/>
                <a:gd name="T25" fmla="*/ 1725 h 1803"/>
                <a:gd name="T26" fmla="*/ 0 w 1550"/>
                <a:gd name="T27" fmla="*/ 1802 h 1803"/>
                <a:gd name="T28" fmla="*/ 0 w 1550"/>
                <a:gd name="T29" fmla="*/ 1802 h 1803"/>
                <a:gd name="T30" fmla="*/ 0 w 1550"/>
                <a:gd name="T31" fmla="*/ 54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0" h="1803">
                  <a:moveTo>
                    <a:pt x="0" y="54"/>
                  </a:moveTo>
                  <a:lnTo>
                    <a:pt x="0" y="54"/>
                  </a:lnTo>
                  <a:cubicBezTo>
                    <a:pt x="667" y="30"/>
                    <a:pt x="1072" y="0"/>
                    <a:pt x="1072" y="0"/>
                  </a:cubicBezTo>
                  <a:lnTo>
                    <a:pt x="1072" y="0"/>
                  </a:lnTo>
                  <a:cubicBezTo>
                    <a:pt x="1135" y="69"/>
                    <a:pt x="1188" y="93"/>
                    <a:pt x="1266" y="132"/>
                  </a:cubicBezTo>
                  <a:cubicBezTo>
                    <a:pt x="1291" y="141"/>
                    <a:pt x="1305" y="141"/>
                    <a:pt x="1325" y="151"/>
                  </a:cubicBezTo>
                  <a:cubicBezTo>
                    <a:pt x="1301" y="191"/>
                    <a:pt x="1281" y="215"/>
                    <a:pt x="1262" y="258"/>
                  </a:cubicBezTo>
                  <a:cubicBezTo>
                    <a:pt x="1257" y="273"/>
                    <a:pt x="1247" y="283"/>
                    <a:pt x="1247" y="302"/>
                  </a:cubicBezTo>
                  <a:cubicBezTo>
                    <a:pt x="1247" y="332"/>
                    <a:pt x="1266" y="341"/>
                    <a:pt x="1281" y="366"/>
                  </a:cubicBezTo>
                  <a:cubicBezTo>
                    <a:pt x="1310" y="404"/>
                    <a:pt x="1335" y="415"/>
                    <a:pt x="1368" y="448"/>
                  </a:cubicBezTo>
                  <a:cubicBezTo>
                    <a:pt x="1417" y="492"/>
                    <a:pt x="1432" y="531"/>
                    <a:pt x="1466" y="589"/>
                  </a:cubicBezTo>
                  <a:cubicBezTo>
                    <a:pt x="1549" y="1725"/>
                    <a:pt x="1549" y="1725"/>
                    <a:pt x="1549" y="1725"/>
                  </a:cubicBezTo>
                  <a:lnTo>
                    <a:pt x="1549" y="1725"/>
                  </a:lnTo>
                  <a:cubicBezTo>
                    <a:pt x="1549" y="1725"/>
                    <a:pt x="906" y="1773"/>
                    <a:pt x="0" y="1802"/>
                  </a:cubicBezTo>
                  <a:lnTo>
                    <a:pt x="0" y="1802"/>
                  </a:ln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69">
              <a:extLst>
                <a:ext uri="{FF2B5EF4-FFF2-40B4-BE49-F238E27FC236}">
                  <a16:creationId xmlns:a16="http://schemas.microsoft.com/office/drawing/2014/main" id="{1E223469-4530-6B4D-B346-4E508913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9020623"/>
              <a:ext cx="1414123" cy="2957250"/>
            </a:xfrm>
            <a:custGeom>
              <a:avLst/>
              <a:gdLst>
                <a:gd name="T0" fmla="*/ 2036 w 2231"/>
                <a:gd name="T1" fmla="*/ 2436 h 4663"/>
                <a:gd name="T2" fmla="*/ 1714 w 2231"/>
                <a:gd name="T3" fmla="*/ 2567 h 4663"/>
                <a:gd name="T4" fmla="*/ 1690 w 2231"/>
                <a:gd name="T5" fmla="*/ 2445 h 4663"/>
                <a:gd name="T6" fmla="*/ 1612 w 2231"/>
                <a:gd name="T7" fmla="*/ 2445 h 4663"/>
                <a:gd name="T8" fmla="*/ 1588 w 2231"/>
                <a:gd name="T9" fmla="*/ 2528 h 4663"/>
                <a:gd name="T10" fmla="*/ 1559 w 2231"/>
                <a:gd name="T11" fmla="*/ 2680 h 4663"/>
                <a:gd name="T12" fmla="*/ 1462 w 2231"/>
                <a:gd name="T13" fmla="*/ 2777 h 4663"/>
                <a:gd name="T14" fmla="*/ 1330 w 2231"/>
                <a:gd name="T15" fmla="*/ 2933 h 4663"/>
                <a:gd name="T16" fmla="*/ 1091 w 2231"/>
                <a:gd name="T17" fmla="*/ 3030 h 4663"/>
                <a:gd name="T18" fmla="*/ 959 w 2231"/>
                <a:gd name="T19" fmla="*/ 3025 h 4663"/>
                <a:gd name="T20" fmla="*/ 867 w 2231"/>
                <a:gd name="T21" fmla="*/ 3020 h 4663"/>
                <a:gd name="T22" fmla="*/ 774 w 2231"/>
                <a:gd name="T23" fmla="*/ 3147 h 4663"/>
                <a:gd name="T24" fmla="*/ 696 w 2231"/>
                <a:gd name="T25" fmla="*/ 3220 h 4663"/>
                <a:gd name="T26" fmla="*/ 594 w 2231"/>
                <a:gd name="T27" fmla="*/ 3346 h 4663"/>
                <a:gd name="T28" fmla="*/ 497 w 2231"/>
                <a:gd name="T29" fmla="*/ 3390 h 4663"/>
                <a:gd name="T30" fmla="*/ 482 w 2231"/>
                <a:gd name="T31" fmla="*/ 3503 h 4663"/>
                <a:gd name="T32" fmla="*/ 414 w 2231"/>
                <a:gd name="T33" fmla="*/ 3542 h 4663"/>
                <a:gd name="T34" fmla="*/ 419 w 2231"/>
                <a:gd name="T35" fmla="*/ 3619 h 4663"/>
                <a:gd name="T36" fmla="*/ 404 w 2231"/>
                <a:gd name="T37" fmla="*/ 3766 h 4663"/>
                <a:gd name="T38" fmla="*/ 380 w 2231"/>
                <a:gd name="T39" fmla="*/ 3790 h 4663"/>
                <a:gd name="T40" fmla="*/ 360 w 2231"/>
                <a:gd name="T41" fmla="*/ 3877 h 4663"/>
                <a:gd name="T42" fmla="*/ 360 w 2231"/>
                <a:gd name="T43" fmla="*/ 4048 h 4663"/>
                <a:gd name="T44" fmla="*/ 384 w 2231"/>
                <a:gd name="T45" fmla="*/ 4199 h 4663"/>
                <a:gd name="T46" fmla="*/ 467 w 2231"/>
                <a:gd name="T47" fmla="*/ 4433 h 4663"/>
                <a:gd name="T48" fmla="*/ 550 w 2231"/>
                <a:gd name="T49" fmla="*/ 4569 h 4663"/>
                <a:gd name="T50" fmla="*/ 521 w 2231"/>
                <a:gd name="T51" fmla="*/ 4633 h 4663"/>
                <a:gd name="T52" fmla="*/ 360 w 2231"/>
                <a:gd name="T53" fmla="*/ 4613 h 4663"/>
                <a:gd name="T54" fmla="*/ 24 w 2231"/>
                <a:gd name="T55" fmla="*/ 4530 h 4663"/>
                <a:gd name="T56" fmla="*/ 0 w 2231"/>
                <a:gd name="T57" fmla="*/ 0 h 4663"/>
                <a:gd name="T58" fmla="*/ 83 w 2231"/>
                <a:gd name="T59" fmla="*/ 78 h 4663"/>
                <a:gd name="T60" fmla="*/ 254 w 2231"/>
                <a:gd name="T61" fmla="*/ 83 h 4663"/>
                <a:gd name="T62" fmla="*/ 375 w 2231"/>
                <a:gd name="T63" fmla="*/ 132 h 4663"/>
                <a:gd name="T64" fmla="*/ 516 w 2231"/>
                <a:gd name="T65" fmla="*/ 127 h 4663"/>
                <a:gd name="T66" fmla="*/ 828 w 2231"/>
                <a:gd name="T67" fmla="*/ 210 h 4663"/>
                <a:gd name="T68" fmla="*/ 979 w 2231"/>
                <a:gd name="T69" fmla="*/ 137 h 4663"/>
                <a:gd name="T70" fmla="*/ 1193 w 2231"/>
                <a:gd name="T71" fmla="*/ 64 h 4663"/>
                <a:gd name="T72" fmla="*/ 1447 w 2231"/>
                <a:gd name="T73" fmla="*/ 118 h 4663"/>
                <a:gd name="T74" fmla="*/ 1705 w 2231"/>
                <a:gd name="T75" fmla="*/ 190 h 4663"/>
                <a:gd name="T76" fmla="*/ 1953 w 2231"/>
                <a:gd name="T77" fmla="*/ 536 h 4663"/>
                <a:gd name="T78" fmla="*/ 2075 w 2231"/>
                <a:gd name="T79" fmla="*/ 1345 h 4663"/>
                <a:gd name="T80" fmla="*/ 2192 w 2231"/>
                <a:gd name="T81" fmla="*/ 1511 h 4663"/>
                <a:gd name="T82" fmla="*/ 2158 w 2231"/>
                <a:gd name="T83" fmla="*/ 1895 h 4663"/>
                <a:gd name="T84" fmla="*/ 2177 w 2231"/>
                <a:gd name="T85" fmla="*/ 2324 h 4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1" h="4663">
                  <a:moveTo>
                    <a:pt x="2177" y="2387"/>
                  </a:moveTo>
                  <a:lnTo>
                    <a:pt x="2177" y="2387"/>
                  </a:lnTo>
                  <a:cubicBezTo>
                    <a:pt x="2124" y="2397"/>
                    <a:pt x="2089" y="2412"/>
                    <a:pt x="2036" y="2436"/>
                  </a:cubicBezTo>
                  <a:cubicBezTo>
                    <a:pt x="1992" y="2456"/>
                    <a:pt x="1963" y="2460"/>
                    <a:pt x="1924" y="2480"/>
                  </a:cubicBezTo>
                  <a:cubicBezTo>
                    <a:pt x="1875" y="2514"/>
                    <a:pt x="1846" y="2533"/>
                    <a:pt x="1793" y="2553"/>
                  </a:cubicBezTo>
                  <a:cubicBezTo>
                    <a:pt x="1763" y="2562"/>
                    <a:pt x="1744" y="2562"/>
                    <a:pt x="1714" y="2567"/>
                  </a:cubicBezTo>
                  <a:cubicBezTo>
                    <a:pt x="1734" y="2553"/>
                    <a:pt x="1753" y="2543"/>
                    <a:pt x="1753" y="2519"/>
                  </a:cubicBezTo>
                  <a:cubicBezTo>
                    <a:pt x="1753" y="2499"/>
                    <a:pt x="1749" y="2484"/>
                    <a:pt x="1739" y="2475"/>
                  </a:cubicBezTo>
                  <a:cubicBezTo>
                    <a:pt x="1724" y="2460"/>
                    <a:pt x="1705" y="2460"/>
                    <a:pt x="1690" y="2445"/>
                  </a:cubicBezTo>
                  <a:cubicBezTo>
                    <a:pt x="1680" y="2436"/>
                    <a:pt x="1690" y="2421"/>
                    <a:pt x="1690" y="2407"/>
                  </a:cubicBezTo>
                  <a:cubicBezTo>
                    <a:pt x="1690" y="2392"/>
                    <a:pt x="1695" y="2382"/>
                    <a:pt x="1695" y="2363"/>
                  </a:cubicBezTo>
                  <a:cubicBezTo>
                    <a:pt x="1656" y="2387"/>
                    <a:pt x="1646" y="2417"/>
                    <a:pt x="1612" y="2445"/>
                  </a:cubicBezTo>
                  <a:cubicBezTo>
                    <a:pt x="1608" y="2451"/>
                    <a:pt x="1608" y="2456"/>
                    <a:pt x="1598" y="2460"/>
                  </a:cubicBezTo>
                  <a:cubicBezTo>
                    <a:pt x="1588" y="2460"/>
                    <a:pt x="1578" y="2465"/>
                    <a:pt x="1568" y="2465"/>
                  </a:cubicBezTo>
                  <a:cubicBezTo>
                    <a:pt x="1578" y="2489"/>
                    <a:pt x="1588" y="2504"/>
                    <a:pt x="1588" y="2528"/>
                  </a:cubicBezTo>
                  <a:cubicBezTo>
                    <a:pt x="1588" y="2558"/>
                    <a:pt x="1583" y="2572"/>
                    <a:pt x="1578" y="2602"/>
                  </a:cubicBezTo>
                  <a:cubicBezTo>
                    <a:pt x="1578" y="2626"/>
                    <a:pt x="1573" y="2641"/>
                    <a:pt x="1559" y="2660"/>
                  </a:cubicBezTo>
                  <a:cubicBezTo>
                    <a:pt x="1559" y="2665"/>
                    <a:pt x="1559" y="2675"/>
                    <a:pt x="1559" y="2680"/>
                  </a:cubicBezTo>
                  <a:cubicBezTo>
                    <a:pt x="1553" y="2680"/>
                    <a:pt x="1544" y="2680"/>
                    <a:pt x="1544" y="2680"/>
                  </a:cubicBezTo>
                  <a:cubicBezTo>
                    <a:pt x="1525" y="2694"/>
                    <a:pt x="1514" y="2704"/>
                    <a:pt x="1500" y="2719"/>
                  </a:cubicBezTo>
                  <a:cubicBezTo>
                    <a:pt x="1486" y="2738"/>
                    <a:pt x="1476" y="2757"/>
                    <a:pt x="1462" y="2777"/>
                  </a:cubicBezTo>
                  <a:cubicBezTo>
                    <a:pt x="1447" y="2801"/>
                    <a:pt x="1432" y="2816"/>
                    <a:pt x="1422" y="2840"/>
                  </a:cubicBezTo>
                  <a:cubicBezTo>
                    <a:pt x="1417" y="2850"/>
                    <a:pt x="1412" y="2865"/>
                    <a:pt x="1407" y="2874"/>
                  </a:cubicBezTo>
                  <a:cubicBezTo>
                    <a:pt x="1383" y="2904"/>
                    <a:pt x="1359" y="2913"/>
                    <a:pt x="1330" y="2933"/>
                  </a:cubicBezTo>
                  <a:cubicBezTo>
                    <a:pt x="1305" y="2952"/>
                    <a:pt x="1301" y="2972"/>
                    <a:pt x="1276" y="2991"/>
                  </a:cubicBezTo>
                  <a:cubicBezTo>
                    <a:pt x="1252" y="3011"/>
                    <a:pt x="1227" y="3011"/>
                    <a:pt x="1198" y="3015"/>
                  </a:cubicBezTo>
                  <a:cubicBezTo>
                    <a:pt x="1159" y="3025"/>
                    <a:pt x="1135" y="3030"/>
                    <a:pt x="1091" y="3030"/>
                  </a:cubicBezTo>
                  <a:cubicBezTo>
                    <a:pt x="1072" y="3030"/>
                    <a:pt x="1057" y="3030"/>
                    <a:pt x="1033" y="3025"/>
                  </a:cubicBezTo>
                  <a:cubicBezTo>
                    <a:pt x="1013" y="3015"/>
                    <a:pt x="1008" y="3001"/>
                    <a:pt x="989" y="3001"/>
                  </a:cubicBezTo>
                  <a:cubicBezTo>
                    <a:pt x="974" y="3001"/>
                    <a:pt x="969" y="3015"/>
                    <a:pt x="959" y="3025"/>
                  </a:cubicBezTo>
                  <a:cubicBezTo>
                    <a:pt x="945" y="3030"/>
                    <a:pt x="935" y="3035"/>
                    <a:pt x="920" y="3035"/>
                  </a:cubicBezTo>
                  <a:cubicBezTo>
                    <a:pt x="906" y="3035"/>
                    <a:pt x="896" y="3025"/>
                    <a:pt x="882" y="3015"/>
                  </a:cubicBezTo>
                  <a:cubicBezTo>
                    <a:pt x="867" y="3020"/>
                    <a:pt x="867" y="3020"/>
                    <a:pt x="867" y="3020"/>
                  </a:cubicBezTo>
                  <a:cubicBezTo>
                    <a:pt x="872" y="3059"/>
                    <a:pt x="872" y="3094"/>
                    <a:pt x="911" y="3113"/>
                  </a:cubicBezTo>
                  <a:cubicBezTo>
                    <a:pt x="852" y="3133"/>
                    <a:pt x="823" y="3161"/>
                    <a:pt x="774" y="3191"/>
                  </a:cubicBezTo>
                  <a:cubicBezTo>
                    <a:pt x="774" y="3172"/>
                    <a:pt x="774" y="3161"/>
                    <a:pt x="774" y="3147"/>
                  </a:cubicBezTo>
                  <a:cubicBezTo>
                    <a:pt x="745" y="3147"/>
                    <a:pt x="745" y="3147"/>
                    <a:pt x="745" y="3147"/>
                  </a:cubicBezTo>
                  <a:cubicBezTo>
                    <a:pt x="721" y="3152"/>
                    <a:pt x="696" y="3166"/>
                    <a:pt x="696" y="3191"/>
                  </a:cubicBezTo>
                  <a:cubicBezTo>
                    <a:pt x="696" y="3220"/>
                    <a:pt x="696" y="3220"/>
                    <a:pt x="696" y="3220"/>
                  </a:cubicBezTo>
                  <a:cubicBezTo>
                    <a:pt x="740" y="3220"/>
                    <a:pt x="740" y="3220"/>
                    <a:pt x="740" y="3220"/>
                  </a:cubicBezTo>
                  <a:cubicBezTo>
                    <a:pt x="706" y="3239"/>
                    <a:pt x="691" y="3259"/>
                    <a:pt x="667" y="3283"/>
                  </a:cubicBezTo>
                  <a:cubicBezTo>
                    <a:pt x="638" y="3313"/>
                    <a:pt x="614" y="3318"/>
                    <a:pt x="594" y="3346"/>
                  </a:cubicBezTo>
                  <a:cubicBezTo>
                    <a:pt x="580" y="3366"/>
                    <a:pt x="575" y="3381"/>
                    <a:pt x="565" y="3396"/>
                  </a:cubicBezTo>
                  <a:cubicBezTo>
                    <a:pt x="550" y="3376"/>
                    <a:pt x="541" y="3361"/>
                    <a:pt x="521" y="3346"/>
                  </a:cubicBezTo>
                  <a:cubicBezTo>
                    <a:pt x="511" y="3361"/>
                    <a:pt x="506" y="3371"/>
                    <a:pt x="497" y="3390"/>
                  </a:cubicBezTo>
                  <a:cubicBezTo>
                    <a:pt x="492" y="3400"/>
                    <a:pt x="482" y="3405"/>
                    <a:pt x="482" y="3420"/>
                  </a:cubicBezTo>
                  <a:cubicBezTo>
                    <a:pt x="482" y="3434"/>
                    <a:pt x="502" y="3440"/>
                    <a:pt x="516" y="3444"/>
                  </a:cubicBezTo>
                  <a:cubicBezTo>
                    <a:pt x="506" y="3468"/>
                    <a:pt x="492" y="3478"/>
                    <a:pt x="482" y="3503"/>
                  </a:cubicBezTo>
                  <a:cubicBezTo>
                    <a:pt x="477" y="3517"/>
                    <a:pt x="477" y="3542"/>
                    <a:pt x="458" y="3542"/>
                  </a:cubicBezTo>
                  <a:cubicBezTo>
                    <a:pt x="453" y="3542"/>
                    <a:pt x="448" y="3532"/>
                    <a:pt x="439" y="3532"/>
                  </a:cubicBezTo>
                  <a:cubicBezTo>
                    <a:pt x="429" y="3532"/>
                    <a:pt x="424" y="3537"/>
                    <a:pt x="414" y="3542"/>
                  </a:cubicBezTo>
                  <a:cubicBezTo>
                    <a:pt x="399" y="3546"/>
                    <a:pt x="375" y="3546"/>
                    <a:pt x="375" y="3561"/>
                  </a:cubicBezTo>
                  <a:cubicBezTo>
                    <a:pt x="375" y="3576"/>
                    <a:pt x="384" y="3581"/>
                    <a:pt x="390" y="3595"/>
                  </a:cubicBezTo>
                  <a:cubicBezTo>
                    <a:pt x="395" y="3605"/>
                    <a:pt x="404" y="3619"/>
                    <a:pt x="419" y="3619"/>
                  </a:cubicBezTo>
                  <a:cubicBezTo>
                    <a:pt x="434" y="3619"/>
                    <a:pt x="439" y="3610"/>
                    <a:pt x="448" y="3600"/>
                  </a:cubicBezTo>
                  <a:cubicBezTo>
                    <a:pt x="443" y="3639"/>
                    <a:pt x="434" y="3663"/>
                    <a:pt x="424" y="3697"/>
                  </a:cubicBezTo>
                  <a:cubicBezTo>
                    <a:pt x="414" y="3727"/>
                    <a:pt x="404" y="3741"/>
                    <a:pt x="404" y="3766"/>
                  </a:cubicBezTo>
                  <a:cubicBezTo>
                    <a:pt x="404" y="3780"/>
                    <a:pt x="404" y="3790"/>
                    <a:pt x="409" y="3805"/>
                  </a:cubicBezTo>
                  <a:cubicBezTo>
                    <a:pt x="409" y="3785"/>
                    <a:pt x="409" y="3785"/>
                    <a:pt x="409" y="3785"/>
                  </a:cubicBezTo>
                  <a:cubicBezTo>
                    <a:pt x="395" y="3785"/>
                    <a:pt x="390" y="3790"/>
                    <a:pt x="380" y="3790"/>
                  </a:cubicBezTo>
                  <a:cubicBezTo>
                    <a:pt x="370" y="3790"/>
                    <a:pt x="360" y="3780"/>
                    <a:pt x="351" y="3780"/>
                  </a:cubicBezTo>
                  <a:cubicBezTo>
                    <a:pt x="326" y="3780"/>
                    <a:pt x="297" y="3799"/>
                    <a:pt x="297" y="3829"/>
                  </a:cubicBezTo>
                  <a:cubicBezTo>
                    <a:pt x="297" y="3858"/>
                    <a:pt x="331" y="3877"/>
                    <a:pt x="360" y="3877"/>
                  </a:cubicBezTo>
                  <a:cubicBezTo>
                    <a:pt x="375" y="3877"/>
                    <a:pt x="384" y="3873"/>
                    <a:pt x="395" y="3863"/>
                  </a:cubicBezTo>
                  <a:cubicBezTo>
                    <a:pt x="395" y="3985"/>
                    <a:pt x="395" y="3985"/>
                    <a:pt x="395" y="3985"/>
                  </a:cubicBezTo>
                  <a:cubicBezTo>
                    <a:pt x="395" y="4014"/>
                    <a:pt x="380" y="4029"/>
                    <a:pt x="360" y="4048"/>
                  </a:cubicBezTo>
                  <a:cubicBezTo>
                    <a:pt x="356" y="4053"/>
                    <a:pt x="345" y="4058"/>
                    <a:pt x="345" y="4062"/>
                  </a:cubicBezTo>
                  <a:cubicBezTo>
                    <a:pt x="345" y="4092"/>
                    <a:pt x="360" y="4102"/>
                    <a:pt x="370" y="4126"/>
                  </a:cubicBezTo>
                  <a:cubicBezTo>
                    <a:pt x="380" y="4155"/>
                    <a:pt x="380" y="4170"/>
                    <a:pt x="384" y="4199"/>
                  </a:cubicBezTo>
                  <a:cubicBezTo>
                    <a:pt x="390" y="4233"/>
                    <a:pt x="390" y="4258"/>
                    <a:pt x="409" y="4291"/>
                  </a:cubicBezTo>
                  <a:cubicBezTo>
                    <a:pt x="419" y="4316"/>
                    <a:pt x="434" y="4335"/>
                    <a:pt x="443" y="4360"/>
                  </a:cubicBezTo>
                  <a:cubicBezTo>
                    <a:pt x="453" y="4389"/>
                    <a:pt x="467" y="4404"/>
                    <a:pt x="467" y="4433"/>
                  </a:cubicBezTo>
                  <a:cubicBezTo>
                    <a:pt x="467" y="4511"/>
                    <a:pt x="467" y="4511"/>
                    <a:pt x="467" y="4511"/>
                  </a:cubicBezTo>
                  <a:cubicBezTo>
                    <a:pt x="467" y="4526"/>
                    <a:pt x="458" y="4540"/>
                    <a:pt x="467" y="4554"/>
                  </a:cubicBezTo>
                  <a:cubicBezTo>
                    <a:pt x="487" y="4579"/>
                    <a:pt x="516" y="4569"/>
                    <a:pt x="550" y="4569"/>
                  </a:cubicBezTo>
                  <a:cubicBezTo>
                    <a:pt x="550" y="4589"/>
                    <a:pt x="555" y="4603"/>
                    <a:pt x="555" y="4618"/>
                  </a:cubicBezTo>
                  <a:lnTo>
                    <a:pt x="555" y="4618"/>
                  </a:lnTo>
                  <a:cubicBezTo>
                    <a:pt x="545" y="4623"/>
                    <a:pt x="531" y="4628"/>
                    <a:pt x="521" y="4633"/>
                  </a:cubicBezTo>
                  <a:cubicBezTo>
                    <a:pt x="497" y="4647"/>
                    <a:pt x="487" y="4662"/>
                    <a:pt x="458" y="4662"/>
                  </a:cubicBezTo>
                  <a:cubicBezTo>
                    <a:pt x="429" y="4662"/>
                    <a:pt x="409" y="4657"/>
                    <a:pt x="384" y="4642"/>
                  </a:cubicBezTo>
                  <a:cubicBezTo>
                    <a:pt x="375" y="4633"/>
                    <a:pt x="370" y="4623"/>
                    <a:pt x="360" y="4613"/>
                  </a:cubicBezTo>
                  <a:cubicBezTo>
                    <a:pt x="331" y="4598"/>
                    <a:pt x="312" y="4594"/>
                    <a:pt x="282" y="4589"/>
                  </a:cubicBezTo>
                  <a:cubicBezTo>
                    <a:pt x="204" y="4574"/>
                    <a:pt x="161" y="4569"/>
                    <a:pt x="88" y="4545"/>
                  </a:cubicBezTo>
                  <a:cubicBezTo>
                    <a:pt x="63" y="4540"/>
                    <a:pt x="49" y="4535"/>
                    <a:pt x="24" y="4530"/>
                  </a:cubicBezTo>
                  <a:cubicBezTo>
                    <a:pt x="14" y="4530"/>
                    <a:pt x="10" y="4526"/>
                    <a:pt x="0" y="4526"/>
                  </a:cubicBezTo>
                  <a:lnTo>
                    <a:pt x="0" y="4526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9" y="10"/>
                    <a:pt x="34" y="20"/>
                    <a:pt x="58" y="35"/>
                  </a:cubicBezTo>
                  <a:cubicBezTo>
                    <a:pt x="73" y="44"/>
                    <a:pt x="73" y="64"/>
                    <a:pt x="83" y="78"/>
                  </a:cubicBezTo>
                  <a:cubicBezTo>
                    <a:pt x="97" y="113"/>
                    <a:pt x="117" y="137"/>
                    <a:pt x="151" y="137"/>
                  </a:cubicBezTo>
                  <a:cubicBezTo>
                    <a:pt x="166" y="137"/>
                    <a:pt x="175" y="127"/>
                    <a:pt x="185" y="113"/>
                  </a:cubicBezTo>
                  <a:cubicBezTo>
                    <a:pt x="204" y="93"/>
                    <a:pt x="224" y="83"/>
                    <a:pt x="254" y="83"/>
                  </a:cubicBezTo>
                  <a:cubicBezTo>
                    <a:pt x="268" y="83"/>
                    <a:pt x="278" y="88"/>
                    <a:pt x="293" y="98"/>
                  </a:cubicBezTo>
                  <a:cubicBezTo>
                    <a:pt x="293" y="103"/>
                    <a:pt x="293" y="113"/>
                    <a:pt x="297" y="113"/>
                  </a:cubicBezTo>
                  <a:cubicBezTo>
                    <a:pt x="321" y="132"/>
                    <a:pt x="341" y="132"/>
                    <a:pt x="375" y="132"/>
                  </a:cubicBezTo>
                  <a:cubicBezTo>
                    <a:pt x="395" y="132"/>
                    <a:pt x="414" y="127"/>
                    <a:pt x="434" y="137"/>
                  </a:cubicBezTo>
                  <a:cubicBezTo>
                    <a:pt x="453" y="142"/>
                    <a:pt x="463" y="161"/>
                    <a:pt x="487" y="161"/>
                  </a:cubicBezTo>
                  <a:cubicBezTo>
                    <a:pt x="502" y="161"/>
                    <a:pt x="502" y="127"/>
                    <a:pt x="516" y="127"/>
                  </a:cubicBezTo>
                  <a:cubicBezTo>
                    <a:pt x="536" y="127"/>
                    <a:pt x="545" y="137"/>
                    <a:pt x="560" y="142"/>
                  </a:cubicBezTo>
                  <a:cubicBezTo>
                    <a:pt x="638" y="152"/>
                    <a:pt x="682" y="166"/>
                    <a:pt x="760" y="181"/>
                  </a:cubicBezTo>
                  <a:cubicBezTo>
                    <a:pt x="784" y="185"/>
                    <a:pt x="799" y="210"/>
                    <a:pt x="828" y="210"/>
                  </a:cubicBezTo>
                  <a:cubicBezTo>
                    <a:pt x="848" y="210"/>
                    <a:pt x="857" y="205"/>
                    <a:pt x="877" y="195"/>
                  </a:cubicBezTo>
                  <a:cubicBezTo>
                    <a:pt x="911" y="190"/>
                    <a:pt x="930" y="181"/>
                    <a:pt x="955" y="161"/>
                  </a:cubicBezTo>
                  <a:cubicBezTo>
                    <a:pt x="964" y="157"/>
                    <a:pt x="969" y="146"/>
                    <a:pt x="979" y="137"/>
                  </a:cubicBezTo>
                  <a:cubicBezTo>
                    <a:pt x="1018" y="113"/>
                    <a:pt x="1047" y="122"/>
                    <a:pt x="1086" y="103"/>
                  </a:cubicBezTo>
                  <a:cubicBezTo>
                    <a:pt x="1105" y="93"/>
                    <a:pt x="1110" y="78"/>
                    <a:pt x="1130" y="74"/>
                  </a:cubicBezTo>
                  <a:cubicBezTo>
                    <a:pt x="1155" y="64"/>
                    <a:pt x="1169" y="64"/>
                    <a:pt x="1193" y="64"/>
                  </a:cubicBezTo>
                  <a:cubicBezTo>
                    <a:pt x="1213" y="78"/>
                    <a:pt x="1227" y="88"/>
                    <a:pt x="1252" y="88"/>
                  </a:cubicBezTo>
                  <a:cubicBezTo>
                    <a:pt x="1354" y="88"/>
                    <a:pt x="1354" y="88"/>
                    <a:pt x="1354" y="88"/>
                  </a:cubicBezTo>
                  <a:cubicBezTo>
                    <a:pt x="1393" y="88"/>
                    <a:pt x="1412" y="103"/>
                    <a:pt x="1447" y="118"/>
                  </a:cubicBezTo>
                  <a:cubicBezTo>
                    <a:pt x="1490" y="137"/>
                    <a:pt x="1510" y="152"/>
                    <a:pt x="1553" y="171"/>
                  </a:cubicBezTo>
                  <a:cubicBezTo>
                    <a:pt x="1608" y="195"/>
                    <a:pt x="1646" y="190"/>
                    <a:pt x="1705" y="190"/>
                  </a:cubicBezTo>
                  <a:lnTo>
                    <a:pt x="1705" y="190"/>
                  </a:lnTo>
                  <a:cubicBezTo>
                    <a:pt x="1753" y="210"/>
                    <a:pt x="1793" y="215"/>
                    <a:pt x="1846" y="215"/>
                  </a:cubicBezTo>
                  <a:cubicBezTo>
                    <a:pt x="1880" y="215"/>
                    <a:pt x="1899" y="215"/>
                    <a:pt x="1934" y="215"/>
                  </a:cubicBezTo>
                  <a:cubicBezTo>
                    <a:pt x="1953" y="536"/>
                    <a:pt x="1953" y="536"/>
                    <a:pt x="1953" y="536"/>
                  </a:cubicBezTo>
                  <a:lnTo>
                    <a:pt x="1953" y="536"/>
                  </a:lnTo>
                  <a:cubicBezTo>
                    <a:pt x="1978" y="1130"/>
                    <a:pt x="1978" y="1130"/>
                    <a:pt x="1978" y="1130"/>
                  </a:cubicBezTo>
                  <a:cubicBezTo>
                    <a:pt x="2021" y="1213"/>
                    <a:pt x="2031" y="1262"/>
                    <a:pt x="2075" y="1345"/>
                  </a:cubicBezTo>
                  <a:cubicBezTo>
                    <a:pt x="2089" y="1369"/>
                    <a:pt x="2104" y="1379"/>
                    <a:pt x="2124" y="1403"/>
                  </a:cubicBezTo>
                  <a:cubicBezTo>
                    <a:pt x="2138" y="1423"/>
                    <a:pt x="2143" y="1442"/>
                    <a:pt x="2158" y="1462"/>
                  </a:cubicBezTo>
                  <a:cubicBezTo>
                    <a:pt x="2167" y="1481"/>
                    <a:pt x="2182" y="1491"/>
                    <a:pt x="2192" y="1511"/>
                  </a:cubicBezTo>
                  <a:cubicBezTo>
                    <a:pt x="2216" y="1559"/>
                    <a:pt x="2230" y="1594"/>
                    <a:pt x="2230" y="1652"/>
                  </a:cubicBezTo>
                  <a:cubicBezTo>
                    <a:pt x="2230" y="1705"/>
                    <a:pt x="2230" y="1735"/>
                    <a:pt x="2211" y="1779"/>
                  </a:cubicBezTo>
                  <a:cubicBezTo>
                    <a:pt x="2187" y="1822"/>
                    <a:pt x="2158" y="1846"/>
                    <a:pt x="2158" y="1895"/>
                  </a:cubicBezTo>
                  <a:cubicBezTo>
                    <a:pt x="2158" y="1949"/>
                    <a:pt x="2187" y="1978"/>
                    <a:pt x="2187" y="2036"/>
                  </a:cubicBezTo>
                  <a:cubicBezTo>
                    <a:pt x="2187" y="2144"/>
                    <a:pt x="2182" y="2202"/>
                    <a:pt x="2182" y="2309"/>
                  </a:cubicBezTo>
                  <a:cubicBezTo>
                    <a:pt x="2182" y="2314"/>
                    <a:pt x="2177" y="2319"/>
                    <a:pt x="2177" y="2324"/>
                  </a:cubicBezTo>
                  <a:cubicBezTo>
                    <a:pt x="2177" y="2348"/>
                    <a:pt x="2182" y="2363"/>
                    <a:pt x="2177" y="238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0">
              <a:extLst>
                <a:ext uri="{FF2B5EF4-FFF2-40B4-BE49-F238E27FC236}">
                  <a16:creationId xmlns:a16="http://schemas.microsoft.com/office/drawing/2014/main" id="{2C4726C0-E4EC-F14B-91AB-B996026CA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635" y="2574043"/>
              <a:ext cx="980085" cy="1680256"/>
            </a:xfrm>
            <a:custGeom>
              <a:avLst/>
              <a:gdLst>
                <a:gd name="T0" fmla="*/ 0 w 1550"/>
                <a:gd name="T1" fmla="*/ 1549 h 2651"/>
                <a:gd name="T2" fmla="*/ 536 w 1550"/>
                <a:gd name="T3" fmla="*/ 2650 h 2651"/>
                <a:gd name="T4" fmla="*/ 536 w 1550"/>
                <a:gd name="T5" fmla="*/ 2645 h 2651"/>
                <a:gd name="T6" fmla="*/ 623 w 1550"/>
                <a:gd name="T7" fmla="*/ 2343 h 2651"/>
                <a:gd name="T8" fmla="*/ 760 w 1550"/>
                <a:gd name="T9" fmla="*/ 2100 h 2651"/>
                <a:gd name="T10" fmla="*/ 901 w 1550"/>
                <a:gd name="T11" fmla="*/ 1924 h 2651"/>
                <a:gd name="T12" fmla="*/ 959 w 1550"/>
                <a:gd name="T13" fmla="*/ 1870 h 2651"/>
                <a:gd name="T14" fmla="*/ 979 w 1550"/>
                <a:gd name="T15" fmla="*/ 1734 h 2651"/>
                <a:gd name="T16" fmla="*/ 954 w 1550"/>
                <a:gd name="T17" fmla="*/ 1583 h 2651"/>
                <a:gd name="T18" fmla="*/ 1013 w 1550"/>
                <a:gd name="T19" fmla="*/ 1564 h 2651"/>
                <a:gd name="T20" fmla="*/ 1067 w 1550"/>
                <a:gd name="T21" fmla="*/ 1647 h 2651"/>
                <a:gd name="T22" fmla="*/ 1145 w 1550"/>
                <a:gd name="T23" fmla="*/ 1583 h 2651"/>
                <a:gd name="T24" fmla="*/ 1203 w 1550"/>
                <a:gd name="T25" fmla="*/ 1495 h 2651"/>
                <a:gd name="T26" fmla="*/ 1256 w 1550"/>
                <a:gd name="T27" fmla="*/ 1500 h 2651"/>
                <a:gd name="T28" fmla="*/ 1300 w 1550"/>
                <a:gd name="T29" fmla="*/ 1427 h 2651"/>
                <a:gd name="T30" fmla="*/ 1422 w 1550"/>
                <a:gd name="T31" fmla="*/ 1315 h 2651"/>
                <a:gd name="T32" fmla="*/ 1549 w 1550"/>
                <a:gd name="T33" fmla="*/ 1096 h 2651"/>
                <a:gd name="T34" fmla="*/ 1490 w 1550"/>
                <a:gd name="T35" fmla="*/ 1018 h 2651"/>
                <a:gd name="T36" fmla="*/ 1432 w 1550"/>
                <a:gd name="T37" fmla="*/ 931 h 2651"/>
                <a:gd name="T38" fmla="*/ 1339 w 1550"/>
                <a:gd name="T39" fmla="*/ 887 h 2651"/>
                <a:gd name="T40" fmla="*/ 1261 w 1550"/>
                <a:gd name="T41" fmla="*/ 838 h 2651"/>
                <a:gd name="T42" fmla="*/ 1110 w 1550"/>
                <a:gd name="T43" fmla="*/ 706 h 2651"/>
                <a:gd name="T44" fmla="*/ 1052 w 1550"/>
                <a:gd name="T45" fmla="*/ 653 h 2651"/>
                <a:gd name="T46" fmla="*/ 945 w 1550"/>
                <a:gd name="T47" fmla="*/ 399 h 2651"/>
                <a:gd name="T48" fmla="*/ 828 w 1550"/>
                <a:gd name="T49" fmla="*/ 112 h 2651"/>
                <a:gd name="T50" fmla="*/ 725 w 1550"/>
                <a:gd name="T51" fmla="*/ 39 h 2651"/>
                <a:gd name="T52" fmla="*/ 560 w 1550"/>
                <a:gd name="T53" fmla="*/ 49 h 2651"/>
                <a:gd name="T54" fmla="*/ 424 w 1550"/>
                <a:gd name="T55" fmla="*/ 141 h 2651"/>
                <a:gd name="T56" fmla="*/ 331 w 1550"/>
                <a:gd name="T57" fmla="*/ 229 h 2651"/>
                <a:gd name="T58" fmla="*/ 161 w 1550"/>
                <a:gd name="T59" fmla="*/ 258 h 2651"/>
                <a:gd name="T60" fmla="*/ 117 w 1550"/>
                <a:gd name="T61" fmla="*/ 517 h 2651"/>
                <a:gd name="T62" fmla="*/ 127 w 1550"/>
                <a:gd name="T63" fmla="*/ 984 h 2651"/>
                <a:gd name="T64" fmla="*/ 107 w 1550"/>
                <a:gd name="T65" fmla="*/ 1198 h 2651"/>
                <a:gd name="T66" fmla="*/ 58 w 1550"/>
                <a:gd name="T67" fmla="*/ 1305 h 2651"/>
                <a:gd name="T68" fmla="*/ 78 w 1550"/>
                <a:gd name="T69" fmla="*/ 1369 h 2651"/>
                <a:gd name="T70" fmla="*/ 63 w 1550"/>
                <a:gd name="T71" fmla="*/ 1510 h 2651"/>
                <a:gd name="T72" fmla="*/ 0 w 1550"/>
                <a:gd name="T73" fmla="*/ 1549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2651">
                  <a:moveTo>
                    <a:pt x="0" y="1549"/>
                  </a:moveTo>
                  <a:lnTo>
                    <a:pt x="0" y="1549"/>
                  </a:lnTo>
                  <a:cubicBezTo>
                    <a:pt x="399" y="2596"/>
                    <a:pt x="399" y="2596"/>
                    <a:pt x="399" y="2596"/>
                  </a:cubicBezTo>
                  <a:cubicBezTo>
                    <a:pt x="443" y="2620"/>
                    <a:pt x="487" y="2630"/>
                    <a:pt x="536" y="2650"/>
                  </a:cubicBezTo>
                  <a:lnTo>
                    <a:pt x="536" y="2650"/>
                  </a:lnTo>
                  <a:cubicBezTo>
                    <a:pt x="536" y="2645"/>
                    <a:pt x="536" y="2645"/>
                    <a:pt x="536" y="2645"/>
                  </a:cubicBezTo>
                  <a:cubicBezTo>
                    <a:pt x="550" y="2548"/>
                    <a:pt x="550" y="2489"/>
                    <a:pt x="589" y="2401"/>
                  </a:cubicBezTo>
                  <a:cubicBezTo>
                    <a:pt x="599" y="2377"/>
                    <a:pt x="614" y="2367"/>
                    <a:pt x="623" y="2343"/>
                  </a:cubicBezTo>
                  <a:cubicBezTo>
                    <a:pt x="648" y="2289"/>
                    <a:pt x="653" y="2250"/>
                    <a:pt x="658" y="2192"/>
                  </a:cubicBezTo>
                  <a:cubicBezTo>
                    <a:pt x="682" y="2143"/>
                    <a:pt x="716" y="2133"/>
                    <a:pt x="760" y="2100"/>
                  </a:cubicBezTo>
                  <a:cubicBezTo>
                    <a:pt x="808" y="2065"/>
                    <a:pt x="823" y="2026"/>
                    <a:pt x="852" y="1978"/>
                  </a:cubicBezTo>
                  <a:cubicBezTo>
                    <a:pt x="867" y="1954"/>
                    <a:pt x="877" y="1934"/>
                    <a:pt x="901" y="1924"/>
                  </a:cubicBezTo>
                  <a:cubicBezTo>
                    <a:pt x="910" y="1919"/>
                    <a:pt x="921" y="1924"/>
                    <a:pt x="930" y="1915"/>
                  </a:cubicBezTo>
                  <a:cubicBezTo>
                    <a:pt x="945" y="1904"/>
                    <a:pt x="954" y="1890"/>
                    <a:pt x="959" y="1870"/>
                  </a:cubicBezTo>
                  <a:cubicBezTo>
                    <a:pt x="969" y="1836"/>
                    <a:pt x="964" y="1817"/>
                    <a:pt x="969" y="1783"/>
                  </a:cubicBezTo>
                  <a:cubicBezTo>
                    <a:pt x="969" y="1763"/>
                    <a:pt x="979" y="1754"/>
                    <a:pt x="979" y="1734"/>
                  </a:cubicBezTo>
                  <a:cubicBezTo>
                    <a:pt x="979" y="1661"/>
                    <a:pt x="979" y="1661"/>
                    <a:pt x="979" y="1661"/>
                  </a:cubicBezTo>
                  <a:cubicBezTo>
                    <a:pt x="954" y="1583"/>
                    <a:pt x="954" y="1583"/>
                    <a:pt x="954" y="1583"/>
                  </a:cubicBezTo>
                  <a:cubicBezTo>
                    <a:pt x="969" y="1583"/>
                    <a:pt x="984" y="1578"/>
                    <a:pt x="998" y="1573"/>
                  </a:cubicBezTo>
                  <a:cubicBezTo>
                    <a:pt x="1004" y="1573"/>
                    <a:pt x="1008" y="1564"/>
                    <a:pt x="1013" y="1564"/>
                  </a:cubicBezTo>
                  <a:cubicBezTo>
                    <a:pt x="1032" y="1564"/>
                    <a:pt x="1037" y="1588"/>
                    <a:pt x="1042" y="1603"/>
                  </a:cubicBezTo>
                  <a:cubicBezTo>
                    <a:pt x="1052" y="1622"/>
                    <a:pt x="1057" y="1632"/>
                    <a:pt x="1067" y="1647"/>
                  </a:cubicBezTo>
                  <a:cubicBezTo>
                    <a:pt x="1095" y="1642"/>
                    <a:pt x="1125" y="1642"/>
                    <a:pt x="1145" y="1612"/>
                  </a:cubicBezTo>
                  <a:cubicBezTo>
                    <a:pt x="1150" y="1608"/>
                    <a:pt x="1145" y="1593"/>
                    <a:pt x="1145" y="1583"/>
                  </a:cubicBezTo>
                  <a:cubicBezTo>
                    <a:pt x="1150" y="1564"/>
                    <a:pt x="1164" y="1554"/>
                    <a:pt x="1174" y="1539"/>
                  </a:cubicBezTo>
                  <a:cubicBezTo>
                    <a:pt x="1184" y="1525"/>
                    <a:pt x="1193" y="1510"/>
                    <a:pt x="1203" y="1495"/>
                  </a:cubicBezTo>
                  <a:cubicBezTo>
                    <a:pt x="1208" y="1486"/>
                    <a:pt x="1208" y="1481"/>
                    <a:pt x="1217" y="1481"/>
                  </a:cubicBezTo>
                  <a:cubicBezTo>
                    <a:pt x="1232" y="1481"/>
                    <a:pt x="1242" y="1495"/>
                    <a:pt x="1256" y="1500"/>
                  </a:cubicBezTo>
                  <a:cubicBezTo>
                    <a:pt x="1261" y="1505"/>
                    <a:pt x="1266" y="1500"/>
                    <a:pt x="1271" y="1500"/>
                  </a:cubicBezTo>
                  <a:cubicBezTo>
                    <a:pt x="1286" y="1476"/>
                    <a:pt x="1286" y="1451"/>
                    <a:pt x="1300" y="1427"/>
                  </a:cubicBezTo>
                  <a:cubicBezTo>
                    <a:pt x="1325" y="1393"/>
                    <a:pt x="1349" y="1379"/>
                    <a:pt x="1378" y="1349"/>
                  </a:cubicBezTo>
                  <a:cubicBezTo>
                    <a:pt x="1393" y="1335"/>
                    <a:pt x="1402" y="1325"/>
                    <a:pt x="1422" y="1315"/>
                  </a:cubicBezTo>
                  <a:cubicBezTo>
                    <a:pt x="1471" y="1276"/>
                    <a:pt x="1485" y="1242"/>
                    <a:pt x="1515" y="1183"/>
                  </a:cubicBezTo>
                  <a:cubicBezTo>
                    <a:pt x="1534" y="1155"/>
                    <a:pt x="1549" y="1130"/>
                    <a:pt x="1549" y="1096"/>
                  </a:cubicBezTo>
                  <a:cubicBezTo>
                    <a:pt x="1549" y="1076"/>
                    <a:pt x="1549" y="1062"/>
                    <a:pt x="1539" y="1047"/>
                  </a:cubicBezTo>
                  <a:cubicBezTo>
                    <a:pt x="1524" y="1033"/>
                    <a:pt x="1505" y="1033"/>
                    <a:pt x="1490" y="1018"/>
                  </a:cubicBezTo>
                  <a:cubicBezTo>
                    <a:pt x="1481" y="1008"/>
                    <a:pt x="1481" y="989"/>
                    <a:pt x="1476" y="974"/>
                  </a:cubicBezTo>
                  <a:cubicBezTo>
                    <a:pt x="1466" y="955"/>
                    <a:pt x="1446" y="945"/>
                    <a:pt x="1432" y="931"/>
                  </a:cubicBezTo>
                  <a:lnTo>
                    <a:pt x="1432" y="931"/>
                  </a:lnTo>
                  <a:cubicBezTo>
                    <a:pt x="1393" y="926"/>
                    <a:pt x="1374" y="896"/>
                    <a:pt x="1339" y="887"/>
                  </a:cubicBezTo>
                  <a:cubicBezTo>
                    <a:pt x="1315" y="882"/>
                    <a:pt x="1296" y="887"/>
                    <a:pt x="1276" y="867"/>
                  </a:cubicBezTo>
                  <a:cubicBezTo>
                    <a:pt x="1266" y="862"/>
                    <a:pt x="1266" y="848"/>
                    <a:pt x="1261" y="838"/>
                  </a:cubicBezTo>
                  <a:cubicBezTo>
                    <a:pt x="1232" y="789"/>
                    <a:pt x="1217" y="755"/>
                    <a:pt x="1169" y="730"/>
                  </a:cubicBezTo>
                  <a:cubicBezTo>
                    <a:pt x="1145" y="716"/>
                    <a:pt x="1135" y="711"/>
                    <a:pt x="1110" y="706"/>
                  </a:cubicBezTo>
                  <a:cubicBezTo>
                    <a:pt x="1091" y="702"/>
                    <a:pt x="1076" y="711"/>
                    <a:pt x="1062" y="697"/>
                  </a:cubicBezTo>
                  <a:cubicBezTo>
                    <a:pt x="1052" y="687"/>
                    <a:pt x="1057" y="672"/>
                    <a:pt x="1052" y="653"/>
                  </a:cubicBezTo>
                  <a:cubicBezTo>
                    <a:pt x="1032" y="589"/>
                    <a:pt x="993" y="565"/>
                    <a:pt x="974" y="502"/>
                  </a:cubicBezTo>
                  <a:cubicBezTo>
                    <a:pt x="959" y="463"/>
                    <a:pt x="954" y="439"/>
                    <a:pt x="945" y="399"/>
                  </a:cubicBezTo>
                  <a:cubicBezTo>
                    <a:pt x="916" y="321"/>
                    <a:pt x="891" y="278"/>
                    <a:pt x="867" y="200"/>
                  </a:cubicBezTo>
                  <a:cubicBezTo>
                    <a:pt x="857" y="166"/>
                    <a:pt x="847" y="146"/>
                    <a:pt x="828" y="112"/>
                  </a:cubicBezTo>
                  <a:cubicBezTo>
                    <a:pt x="823" y="93"/>
                    <a:pt x="818" y="78"/>
                    <a:pt x="804" y="64"/>
                  </a:cubicBezTo>
                  <a:cubicBezTo>
                    <a:pt x="779" y="44"/>
                    <a:pt x="755" y="49"/>
                    <a:pt x="725" y="39"/>
                  </a:cubicBezTo>
                  <a:cubicBezTo>
                    <a:pt x="686" y="25"/>
                    <a:pt x="662" y="0"/>
                    <a:pt x="614" y="0"/>
                  </a:cubicBezTo>
                  <a:cubicBezTo>
                    <a:pt x="584" y="0"/>
                    <a:pt x="575" y="25"/>
                    <a:pt x="560" y="49"/>
                  </a:cubicBezTo>
                  <a:cubicBezTo>
                    <a:pt x="555" y="68"/>
                    <a:pt x="545" y="78"/>
                    <a:pt x="536" y="97"/>
                  </a:cubicBezTo>
                  <a:cubicBezTo>
                    <a:pt x="497" y="122"/>
                    <a:pt x="458" y="112"/>
                    <a:pt x="424" y="141"/>
                  </a:cubicBezTo>
                  <a:cubicBezTo>
                    <a:pt x="424" y="146"/>
                    <a:pt x="424" y="151"/>
                    <a:pt x="419" y="156"/>
                  </a:cubicBezTo>
                  <a:cubicBezTo>
                    <a:pt x="390" y="190"/>
                    <a:pt x="365" y="205"/>
                    <a:pt x="331" y="229"/>
                  </a:cubicBezTo>
                  <a:cubicBezTo>
                    <a:pt x="297" y="180"/>
                    <a:pt x="248" y="171"/>
                    <a:pt x="209" y="122"/>
                  </a:cubicBezTo>
                  <a:cubicBezTo>
                    <a:pt x="209" y="180"/>
                    <a:pt x="170" y="205"/>
                    <a:pt x="161" y="258"/>
                  </a:cubicBezTo>
                  <a:cubicBezTo>
                    <a:pt x="156" y="312"/>
                    <a:pt x="141" y="341"/>
                    <a:pt x="131" y="395"/>
                  </a:cubicBezTo>
                  <a:cubicBezTo>
                    <a:pt x="122" y="439"/>
                    <a:pt x="127" y="467"/>
                    <a:pt x="117" y="517"/>
                  </a:cubicBezTo>
                  <a:cubicBezTo>
                    <a:pt x="107" y="580"/>
                    <a:pt x="97" y="619"/>
                    <a:pt x="97" y="687"/>
                  </a:cubicBezTo>
                  <a:cubicBezTo>
                    <a:pt x="97" y="804"/>
                    <a:pt x="117" y="867"/>
                    <a:pt x="127" y="984"/>
                  </a:cubicBezTo>
                  <a:cubicBezTo>
                    <a:pt x="127" y="1076"/>
                    <a:pt x="127" y="1076"/>
                    <a:pt x="127" y="1076"/>
                  </a:cubicBezTo>
                  <a:cubicBezTo>
                    <a:pt x="127" y="1125"/>
                    <a:pt x="117" y="1155"/>
                    <a:pt x="107" y="1198"/>
                  </a:cubicBezTo>
                  <a:cubicBezTo>
                    <a:pt x="102" y="1233"/>
                    <a:pt x="92" y="1247"/>
                    <a:pt x="78" y="1276"/>
                  </a:cubicBezTo>
                  <a:cubicBezTo>
                    <a:pt x="73" y="1291"/>
                    <a:pt x="63" y="1291"/>
                    <a:pt x="58" y="1305"/>
                  </a:cubicBezTo>
                  <a:cubicBezTo>
                    <a:pt x="53" y="1310"/>
                    <a:pt x="44" y="1315"/>
                    <a:pt x="44" y="1320"/>
                  </a:cubicBezTo>
                  <a:cubicBezTo>
                    <a:pt x="44" y="1344"/>
                    <a:pt x="78" y="1344"/>
                    <a:pt x="78" y="1369"/>
                  </a:cubicBezTo>
                  <a:cubicBezTo>
                    <a:pt x="78" y="1403"/>
                    <a:pt x="68" y="1418"/>
                    <a:pt x="63" y="1447"/>
                  </a:cubicBezTo>
                  <a:cubicBezTo>
                    <a:pt x="63" y="1471"/>
                    <a:pt x="68" y="1486"/>
                    <a:pt x="63" y="1510"/>
                  </a:cubicBezTo>
                  <a:cubicBezTo>
                    <a:pt x="63" y="1515"/>
                    <a:pt x="53" y="1515"/>
                    <a:pt x="48" y="1520"/>
                  </a:cubicBezTo>
                  <a:cubicBezTo>
                    <a:pt x="34" y="1534"/>
                    <a:pt x="15" y="1544"/>
                    <a:pt x="0" y="15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71">
              <a:extLst>
                <a:ext uri="{FF2B5EF4-FFF2-40B4-BE49-F238E27FC236}">
                  <a16:creationId xmlns:a16="http://schemas.microsoft.com/office/drawing/2014/main" id="{36492B9B-8FA6-F74D-A1FC-84C7669B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8591" y="3671810"/>
              <a:ext cx="487242" cy="929741"/>
            </a:xfrm>
            <a:custGeom>
              <a:avLst/>
              <a:gdLst>
                <a:gd name="T0" fmla="*/ 0 w 771"/>
                <a:gd name="T1" fmla="*/ 258 h 1467"/>
                <a:gd name="T2" fmla="*/ 0 w 771"/>
                <a:gd name="T3" fmla="*/ 258 h 1467"/>
                <a:gd name="T4" fmla="*/ 662 w 771"/>
                <a:gd name="T5" fmla="*/ 0 h 1467"/>
                <a:gd name="T6" fmla="*/ 662 w 771"/>
                <a:gd name="T7" fmla="*/ 0 h 1467"/>
                <a:gd name="T8" fmla="*/ 696 w 771"/>
                <a:gd name="T9" fmla="*/ 131 h 1467"/>
                <a:gd name="T10" fmla="*/ 770 w 771"/>
                <a:gd name="T11" fmla="*/ 219 h 1467"/>
                <a:gd name="T12" fmla="*/ 736 w 771"/>
                <a:gd name="T13" fmla="*/ 297 h 1467"/>
                <a:gd name="T14" fmla="*/ 711 w 771"/>
                <a:gd name="T15" fmla="*/ 356 h 1467"/>
                <a:gd name="T16" fmla="*/ 667 w 771"/>
                <a:gd name="T17" fmla="*/ 438 h 1467"/>
                <a:gd name="T18" fmla="*/ 682 w 771"/>
                <a:gd name="T19" fmla="*/ 477 h 1467"/>
                <a:gd name="T20" fmla="*/ 667 w 771"/>
                <a:gd name="T21" fmla="*/ 551 h 1467"/>
                <a:gd name="T22" fmla="*/ 667 w 771"/>
                <a:gd name="T23" fmla="*/ 628 h 1467"/>
                <a:gd name="T24" fmla="*/ 653 w 771"/>
                <a:gd name="T25" fmla="*/ 702 h 1467"/>
                <a:gd name="T26" fmla="*/ 648 w 771"/>
                <a:gd name="T27" fmla="*/ 794 h 1467"/>
                <a:gd name="T28" fmla="*/ 638 w 771"/>
                <a:gd name="T29" fmla="*/ 847 h 1467"/>
                <a:gd name="T30" fmla="*/ 667 w 771"/>
                <a:gd name="T31" fmla="*/ 989 h 1467"/>
                <a:gd name="T32" fmla="*/ 692 w 771"/>
                <a:gd name="T33" fmla="*/ 1111 h 1467"/>
                <a:gd name="T34" fmla="*/ 720 w 771"/>
                <a:gd name="T35" fmla="*/ 1203 h 1467"/>
                <a:gd name="T36" fmla="*/ 731 w 771"/>
                <a:gd name="T37" fmla="*/ 1291 h 1467"/>
                <a:gd name="T38" fmla="*/ 770 w 771"/>
                <a:gd name="T39" fmla="*/ 1369 h 1467"/>
                <a:gd name="T40" fmla="*/ 770 w 771"/>
                <a:gd name="T41" fmla="*/ 1369 h 1467"/>
                <a:gd name="T42" fmla="*/ 438 w 771"/>
                <a:gd name="T43" fmla="*/ 1466 h 1467"/>
                <a:gd name="T44" fmla="*/ 438 w 771"/>
                <a:gd name="T45" fmla="*/ 1466 h 1467"/>
                <a:gd name="T46" fmla="*/ 424 w 771"/>
                <a:gd name="T47" fmla="*/ 1398 h 1467"/>
                <a:gd name="T48" fmla="*/ 317 w 771"/>
                <a:gd name="T49" fmla="*/ 1023 h 1467"/>
                <a:gd name="T50" fmla="*/ 229 w 771"/>
                <a:gd name="T51" fmla="*/ 935 h 1467"/>
                <a:gd name="T52" fmla="*/ 190 w 771"/>
                <a:gd name="T53" fmla="*/ 847 h 1467"/>
                <a:gd name="T54" fmla="*/ 126 w 771"/>
                <a:gd name="T55" fmla="*/ 653 h 1467"/>
                <a:gd name="T56" fmla="*/ 68 w 771"/>
                <a:gd name="T57" fmla="*/ 502 h 1467"/>
                <a:gd name="T58" fmla="*/ 34 w 771"/>
                <a:gd name="T59" fmla="*/ 453 h 1467"/>
                <a:gd name="T60" fmla="*/ 24 w 771"/>
                <a:gd name="T61" fmla="*/ 380 h 1467"/>
                <a:gd name="T62" fmla="*/ 0 w 771"/>
                <a:gd name="T63" fmla="*/ 25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1467">
                  <a:moveTo>
                    <a:pt x="0" y="258"/>
                  </a:moveTo>
                  <a:lnTo>
                    <a:pt x="0" y="258"/>
                  </a:lnTo>
                  <a:cubicBezTo>
                    <a:pt x="662" y="0"/>
                    <a:pt x="662" y="0"/>
                    <a:pt x="662" y="0"/>
                  </a:cubicBezTo>
                  <a:lnTo>
                    <a:pt x="662" y="0"/>
                  </a:lnTo>
                  <a:cubicBezTo>
                    <a:pt x="682" y="49"/>
                    <a:pt x="677" y="88"/>
                    <a:pt x="696" y="131"/>
                  </a:cubicBezTo>
                  <a:cubicBezTo>
                    <a:pt x="716" y="170"/>
                    <a:pt x="770" y="175"/>
                    <a:pt x="770" y="219"/>
                  </a:cubicBezTo>
                  <a:cubicBezTo>
                    <a:pt x="770" y="253"/>
                    <a:pt x="750" y="268"/>
                    <a:pt x="736" y="297"/>
                  </a:cubicBezTo>
                  <a:cubicBezTo>
                    <a:pt x="726" y="316"/>
                    <a:pt x="720" y="336"/>
                    <a:pt x="711" y="356"/>
                  </a:cubicBezTo>
                  <a:cubicBezTo>
                    <a:pt x="692" y="390"/>
                    <a:pt x="667" y="404"/>
                    <a:pt x="667" y="438"/>
                  </a:cubicBezTo>
                  <a:cubicBezTo>
                    <a:pt x="667" y="458"/>
                    <a:pt x="677" y="463"/>
                    <a:pt x="682" y="477"/>
                  </a:cubicBezTo>
                  <a:cubicBezTo>
                    <a:pt x="667" y="551"/>
                    <a:pt x="667" y="551"/>
                    <a:pt x="667" y="551"/>
                  </a:cubicBezTo>
                  <a:cubicBezTo>
                    <a:pt x="667" y="628"/>
                    <a:pt x="667" y="628"/>
                    <a:pt x="667" y="628"/>
                  </a:cubicBezTo>
                  <a:cubicBezTo>
                    <a:pt x="667" y="658"/>
                    <a:pt x="657" y="672"/>
                    <a:pt x="653" y="702"/>
                  </a:cubicBezTo>
                  <a:cubicBezTo>
                    <a:pt x="653" y="741"/>
                    <a:pt x="657" y="760"/>
                    <a:pt x="648" y="794"/>
                  </a:cubicBezTo>
                  <a:cubicBezTo>
                    <a:pt x="643" y="814"/>
                    <a:pt x="638" y="828"/>
                    <a:pt x="638" y="847"/>
                  </a:cubicBezTo>
                  <a:cubicBezTo>
                    <a:pt x="638" y="901"/>
                    <a:pt x="657" y="935"/>
                    <a:pt x="667" y="989"/>
                  </a:cubicBezTo>
                  <a:cubicBezTo>
                    <a:pt x="672" y="1037"/>
                    <a:pt x="672" y="1067"/>
                    <a:pt x="692" y="1111"/>
                  </a:cubicBezTo>
                  <a:cubicBezTo>
                    <a:pt x="706" y="1145"/>
                    <a:pt x="716" y="1164"/>
                    <a:pt x="720" y="1203"/>
                  </a:cubicBezTo>
                  <a:cubicBezTo>
                    <a:pt x="726" y="1237"/>
                    <a:pt x="720" y="1257"/>
                    <a:pt x="731" y="1291"/>
                  </a:cubicBezTo>
                  <a:cubicBezTo>
                    <a:pt x="736" y="1325"/>
                    <a:pt x="750" y="1339"/>
                    <a:pt x="770" y="1369"/>
                  </a:cubicBezTo>
                  <a:lnTo>
                    <a:pt x="770" y="1369"/>
                  </a:lnTo>
                  <a:cubicBezTo>
                    <a:pt x="438" y="1466"/>
                    <a:pt x="438" y="1466"/>
                    <a:pt x="438" y="1466"/>
                  </a:cubicBezTo>
                  <a:lnTo>
                    <a:pt x="438" y="1466"/>
                  </a:lnTo>
                  <a:cubicBezTo>
                    <a:pt x="433" y="1437"/>
                    <a:pt x="429" y="1427"/>
                    <a:pt x="424" y="1398"/>
                  </a:cubicBezTo>
                  <a:cubicBezTo>
                    <a:pt x="317" y="1023"/>
                    <a:pt x="317" y="1023"/>
                    <a:pt x="317" y="1023"/>
                  </a:cubicBezTo>
                  <a:cubicBezTo>
                    <a:pt x="273" y="1004"/>
                    <a:pt x="253" y="979"/>
                    <a:pt x="229" y="935"/>
                  </a:cubicBezTo>
                  <a:cubicBezTo>
                    <a:pt x="209" y="906"/>
                    <a:pt x="200" y="887"/>
                    <a:pt x="190" y="847"/>
                  </a:cubicBezTo>
                  <a:cubicBezTo>
                    <a:pt x="175" y="770"/>
                    <a:pt x="141" y="731"/>
                    <a:pt x="126" y="653"/>
                  </a:cubicBezTo>
                  <a:cubicBezTo>
                    <a:pt x="117" y="589"/>
                    <a:pt x="98" y="556"/>
                    <a:pt x="68" y="502"/>
                  </a:cubicBezTo>
                  <a:cubicBezTo>
                    <a:pt x="58" y="482"/>
                    <a:pt x="44" y="473"/>
                    <a:pt x="34" y="453"/>
                  </a:cubicBezTo>
                  <a:cubicBezTo>
                    <a:pt x="29" y="429"/>
                    <a:pt x="34" y="404"/>
                    <a:pt x="24" y="380"/>
                  </a:cubicBezTo>
                  <a:cubicBezTo>
                    <a:pt x="10" y="336"/>
                    <a:pt x="0" y="307"/>
                    <a:pt x="0" y="2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72">
              <a:extLst>
                <a:ext uri="{FF2B5EF4-FFF2-40B4-BE49-F238E27FC236}">
                  <a16:creationId xmlns:a16="http://schemas.microsoft.com/office/drawing/2014/main" id="{32E90C70-697F-C246-8974-0A8FE7F1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5815" y="4329910"/>
              <a:ext cx="952083" cy="543283"/>
            </a:xfrm>
            <a:custGeom>
              <a:avLst/>
              <a:gdLst>
                <a:gd name="T0" fmla="*/ 867 w 1502"/>
                <a:gd name="T1" fmla="*/ 0 h 859"/>
                <a:gd name="T2" fmla="*/ 867 w 1502"/>
                <a:gd name="T3" fmla="*/ 0 h 859"/>
                <a:gd name="T4" fmla="*/ 896 w 1502"/>
                <a:gd name="T5" fmla="*/ 15 h 859"/>
                <a:gd name="T6" fmla="*/ 984 w 1502"/>
                <a:gd name="T7" fmla="*/ 59 h 859"/>
                <a:gd name="T8" fmla="*/ 935 w 1502"/>
                <a:gd name="T9" fmla="*/ 132 h 859"/>
                <a:gd name="T10" fmla="*/ 931 w 1502"/>
                <a:gd name="T11" fmla="*/ 200 h 859"/>
                <a:gd name="T12" fmla="*/ 999 w 1502"/>
                <a:gd name="T13" fmla="*/ 318 h 859"/>
                <a:gd name="T14" fmla="*/ 1042 w 1502"/>
                <a:gd name="T15" fmla="*/ 318 h 859"/>
                <a:gd name="T16" fmla="*/ 1053 w 1502"/>
                <a:gd name="T17" fmla="*/ 327 h 859"/>
                <a:gd name="T18" fmla="*/ 1087 w 1502"/>
                <a:gd name="T19" fmla="*/ 366 h 859"/>
                <a:gd name="T20" fmla="*/ 1130 w 1502"/>
                <a:gd name="T21" fmla="*/ 444 h 859"/>
                <a:gd name="T22" fmla="*/ 1164 w 1502"/>
                <a:gd name="T23" fmla="*/ 483 h 859"/>
                <a:gd name="T24" fmla="*/ 1233 w 1502"/>
                <a:gd name="T25" fmla="*/ 517 h 859"/>
                <a:gd name="T26" fmla="*/ 1315 w 1502"/>
                <a:gd name="T27" fmla="*/ 498 h 859"/>
                <a:gd name="T28" fmla="*/ 1374 w 1502"/>
                <a:gd name="T29" fmla="*/ 473 h 859"/>
                <a:gd name="T30" fmla="*/ 1393 w 1502"/>
                <a:gd name="T31" fmla="*/ 405 h 859"/>
                <a:gd name="T32" fmla="*/ 1374 w 1502"/>
                <a:gd name="T33" fmla="*/ 351 h 859"/>
                <a:gd name="T34" fmla="*/ 1360 w 1502"/>
                <a:gd name="T35" fmla="*/ 346 h 859"/>
                <a:gd name="T36" fmla="*/ 1315 w 1502"/>
                <a:gd name="T37" fmla="*/ 254 h 859"/>
                <a:gd name="T38" fmla="*/ 1413 w 1502"/>
                <a:gd name="T39" fmla="*/ 298 h 859"/>
                <a:gd name="T40" fmla="*/ 1501 w 1502"/>
                <a:gd name="T41" fmla="*/ 366 h 859"/>
                <a:gd name="T42" fmla="*/ 1466 w 1502"/>
                <a:gd name="T43" fmla="*/ 454 h 859"/>
                <a:gd name="T44" fmla="*/ 1437 w 1502"/>
                <a:gd name="T45" fmla="*/ 483 h 859"/>
                <a:gd name="T46" fmla="*/ 1408 w 1502"/>
                <a:gd name="T47" fmla="*/ 527 h 859"/>
                <a:gd name="T48" fmla="*/ 1349 w 1502"/>
                <a:gd name="T49" fmla="*/ 566 h 859"/>
                <a:gd name="T50" fmla="*/ 1266 w 1502"/>
                <a:gd name="T51" fmla="*/ 649 h 859"/>
                <a:gd name="T52" fmla="*/ 1213 w 1502"/>
                <a:gd name="T53" fmla="*/ 600 h 859"/>
                <a:gd name="T54" fmla="*/ 1179 w 1502"/>
                <a:gd name="T55" fmla="*/ 658 h 859"/>
                <a:gd name="T56" fmla="*/ 1150 w 1502"/>
                <a:gd name="T57" fmla="*/ 716 h 859"/>
                <a:gd name="T58" fmla="*/ 1062 w 1502"/>
                <a:gd name="T59" fmla="*/ 760 h 859"/>
                <a:gd name="T60" fmla="*/ 1062 w 1502"/>
                <a:gd name="T61" fmla="*/ 760 h 859"/>
                <a:gd name="T62" fmla="*/ 1014 w 1502"/>
                <a:gd name="T63" fmla="*/ 663 h 859"/>
                <a:gd name="T64" fmla="*/ 940 w 1502"/>
                <a:gd name="T65" fmla="*/ 614 h 859"/>
                <a:gd name="T66" fmla="*/ 916 w 1502"/>
                <a:gd name="T67" fmla="*/ 585 h 859"/>
                <a:gd name="T68" fmla="*/ 896 w 1502"/>
                <a:gd name="T69" fmla="*/ 570 h 859"/>
                <a:gd name="T70" fmla="*/ 824 w 1502"/>
                <a:gd name="T71" fmla="*/ 600 h 859"/>
                <a:gd name="T72" fmla="*/ 794 w 1502"/>
                <a:gd name="T73" fmla="*/ 600 h 859"/>
                <a:gd name="T74" fmla="*/ 721 w 1502"/>
                <a:gd name="T75" fmla="*/ 624 h 859"/>
                <a:gd name="T76" fmla="*/ 721 w 1502"/>
                <a:gd name="T77" fmla="*/ 624 h 859"/>
                <a:gd name="T78" fmla="*/ 54 w 1502"/>
                <a:gd name="T79" fmla="*/ 858 h 859"/>
                <a:gd name="T80" fmla="*/ 54 w 1502"/>
                <a:gd name="T81" fmla="*/ 858 h 859"/>
                <a:gd name="T82" fmla="*/ 34 w 1502"/>
                <a:gd name="T83" fmla="*/ 809 h 859"/>
                <a:gd name="T84" fmla="*/ 15 w 1502"/>
                <a:gd name="T85" fmla="*/ 716 h 859"/>
                <a:gd name="T86" fmla="*/ 15 w 1502"/>
                <a:gd name="T87" fmla="*/ 644 h 859"/>
                <a:gd name="T88" fmla="*/ 5 w 1502"/>
                <a:gd name="T89" fmla="*/ 522 h 859"/>
                <a:gd name="T90" fmla="*/ 0 w 1502"/>
                <a:gd name="T91" fmla="*/ 429 h 859"/>
                <a:gd name="T92" fmla="*/ 0 w 1502"/>
                <a:gd name="T93" fmla="*/ 429 h 859"/>
                <a:gd name="T94" fmla="*/ 332 w 1502"/>
                <a:gd name="T95" fmla="*/ 332 h 859"/>
                <a:gd name="T96" fmla="*/ 332 w 1502"/>
                <a:gd name="T97" fmla="*/ 332 h 859"/>
                <a:gd name="T98" fmla="*/ 736 w 1502"/>
                <a:gd name="T99" fmla="*/ 166 h 859"/>
                <a:gd name="T100" fmla="*/ 789 w 1502"/>
                <a:gd name="T101" fmla="*/ 74 h 859"/>
                <a:gd name="T102" fmla="*/ 867 w 1502"/>
                <a:gd name="T10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2" h="859">
                  <a:moveTo>
                    <a:pt x="867" y="0"/>
                  </a:moveTo>
                  <a:lnTo>
                    <a:pt x="867" y="0"/>
                  </a:lnTo>
                  <a:cubicBezTo>
                    <a:pt x="867" y="11"/>
                    <a:pt x="887" y="11"/>
                    <a:pt x="896" y="15"/>
                  </a:cubicBezTo>
                  <a:cubicBezTo>
                    <a:pt x="931" y="35"/>
                    <a:pt x="955" y="35"/>
                    <a:pt x="984" y="59"/>
                  </a:cubicBezTo>
                  <a:cubicBezTo>
                    <a:pt x="970" y="88"/>
                    <a:pt x="945" y="103"/>
                    <a:pt x="935" y="132"/>
                  </a:cubicBezTo>
                  <a:cubicBezTo>
                    <a:pt x="931" y="157"/>
                    <a:pt x="931" y="176"/>
                    <a:pt x="931" y="200"/>
                  </a:cubicBezTo>
                  <a:cubicBezTo>
                    <a:pt x="931" y="254"/>
                    <a:pt x="945" y="318"/>
                    <a:pt x="999" y="318"/>
                  </a:cubicBezTo>
                  <a:cubicBezTo>
                    <a:pt x="1014" y="318"/>
                    <a:pt x="1023" y="318"/>
                    <a:pt x="1042" y="318"/>
                  </a:cubicBezTo>
                  <a:cubicBezTo>
                    <a:pt x="1047" y="318"/>
                    <a:pt x="1047" y="322"/>
                    <a:pt x="1053" y="327"/>
                  </a:cubicBezTo>
                  <a:cubicBezTo>
                    <a:pt x="1067" y="337"/>
                    <a:pt x="1077" y="351"/>
                    <a:pt x="1087" y="366"/>
                  </a:cubicBezTo>
                  <a:cubicBezTo>
                    <a:pt x="1106" y="395"/>
                    <a:pt x="1111" y="415"/>
                    <a:pt x="1130" y="444"/>
                  </a:cubicBezTo>
                  <a:cubicBezTo>
                    <a:pt x="1140" y="459"/>
                    <a:pt x="1155" y="468"/>
                    <a:pt x="1164" y="483"/>
                  </a:cubicBezTo>
                  <a:cubicBezTo>
                    <a:pt x="1184" y="503"/>
                    <a:pt x="1203" y="517"/>
                    <a:pt x="1233" y="517"/>
                  </a:cubicBezTo>
                  <a:cubicBezTo>
                    <a:pt x="1262" y="517"/>
                    <a:pt x="1281" y="512"/>
                    <a:pt x="1315" y="498"/>
                  </a:cubicBezTo>
                  <a:cubicBezTo>
                    <a:pt x="1335" y="492"/>
                    <a:pt x="1354" y="492"/>
                    <a:pt x="1374" y="473"/>
                  </a:cubicBezTo>
                  <a:cubicBezTo>
                    <a:pt x="1393" y="454"/>
                    <a:pt x="1393" y="434"/>
                    <a:pt x="1393" y="405"/>
                  </a:cubicBezTo>
                  <a:cubicBezTo>
                    <a:pt x="1393" y="385"/>
                    <a:pt x="1388" y="366"/>
                    <a:pt x="1374" y="351"/>
                  </a:cubicBezTo>
                  <a:cubicBezTo>
                    <a:pt x="1369" y="351"/>
                    <a:pt x="1364" y="351"/>
                    <a:pt x="1360" y="346"/>
                  </a:cubicBezTo>
                  <a:cubicBezTo>
                    <a:pt x="1325" y="327"/>
                    <a:pt x="1320" y="293"/>
                    <a:pt x="1315" y="254"/>
                  </a:cubicBezTo>
                  <a:cubicBezTo>
                    <a:pt x="1354" y="268"/>
                    <a:pt x="1374" y="283"/>
                    <a:pt x="1413" y="298"/>
                  </a:cubicBezTo>
                  <a:cubicBezTo>
                    <a:pt x="1451" y="318"/>
                    <a:pt x="1501" y="322"/>
                    <a:pt x="1501" y="366"/>
                  </a:cubicBezTo>
                  <a:cubicBezTo>
                    <a:pt x="1501" y="400"/>
                    <a:pt x="1486" y="424"/>
                    <a:pt x="1466" y="454"/>
                  </a:cubicBezTo>
                  <a:cubicBezTo>
                    <a:pt x="1462" y="468"/>
                    <a:pt x="1447" y="468"/>
                    <a:pt x="1437" y="483"/>
                  </a:cubicBezTo>
                  <a:cubicBezTo>
                    <a:pt x="1427" y="498"/>
                    <a:pt x="1423" y="512"/>
                    <a:pt x="1408" y="527"/>
                  </a:cubicBezTo>
                  <a:cubicBezTo>
                    <a:pt x="1388" y="546"/>
                    <a:pt x="1369" y="551"/>
                    <a:pt x="1349" y="566"/>
                  </a:cubicBezTo>
                  <a:cubicBezTo>
                    <a:pt x="1315" y="595"/>
                    <a:pt x="1306" y="629"/>
                    <a:pt x="1266" y="649"/>
                  </a:cubicBezTo>
                  <a:cubicBezTo>
                    <a:pt x="1247" y="629"/>
                    <a:pt x="1238" y="619"/>
                    <a:pt x="1213" y="600"/>
                  </a:cubicBezTo>
                  <a:cubicBezTo>
                    <a:pt x="1199" y="619"/>
                    <a:pt x="1189" y="634"/>
                    <a:pt x="1179" y="658"/>
                  </a:cubicBezTo>
                  <a:cubicBezTo>
                    <a:pt x="1164" y="682"/>
                    <a:pt x="1164" y="697"/>
                    <a:pt x="1150" y="716"/>
                  </a:cubicBezTo>
                  <a:cubicBezTo>
                    <a:pt x="1120" y="746"/>
                    <a:pt x="1096" y="751"/>
                    <a:pt x="1062" y="760"/>
                  </a:cubicBezTo>
                  <a:lnTo>
                    <a:pt x="1062" y="760"/>
                  </a:lnTo>
                  <a:cubicBezTo>
                    <a:pt x="1057" y="716"/>
                    <a:pt x="1047" y="688"/>
                    <a:pt x="1014" y="663"/>
                  </a:cubicBezTo>
                  <a:cubicBezTo>
                    <a:pt x="984" y="649"/>
                    <a:pt x="965" y="639"/>
                    <a:pt x="940" y="614"/>
                  </a:cubicBezTo>
                  <a:cubicBezTo>
                    <a:pt x="931" y="605"/>
                    <a:pt x="926" y="595"/>
                    <a:pt x="916" y="585"/>
                  </a:cubicBezTo>
                  <a:cubicBezTo>
                    <a:pt x="906" y="580"/>
                    <a:pt x="906" y="570"/>
                    <a:pt x="896" y="570"/>
                  </a:cubicBezTo>
                  <a:cubicBezTo>
                    <a:pt x="867" y="570"/>
                    <a:pt x="853" y="590"/>
                    <a:pt x="824" y="600"/>
                  </a:cubicBezTo>
                  <a:cubicBezTo>
                    <a:pt x="814" y="600"/>
                    <a:pt x="804" y="595"/>
                    <a:pt x="794" y="600"/>
                  </a:cubicBezTo>
                  <a:cubicBezTo>
                    <a:pt x="770" y="605"/>
                    <a:pt x="746" y="614"/>
                    <a:pt x="721" y="624"/>
                  </a:cubicBezTo>
                  <a:lnTo>
                    <a:pt x="721" y="624"/>
                  </a:lnTo>
                  <a:cubicBezTo>
                    <a:pt x="54" y="858"/>
                    <a:pt x="54" y="858"/>
                    <a:pt x="54" y="858"/>
                  </a:cubicBezTo>
                  <a:lnTo>
                    <a:pt x="54" y="858"/>
                  </a:lnTo>
                  <a:cubicBezTo>
                    <a:pt x="49" y="834"/>
                    <a:pt x="39" y="834"/>
                    <a:pt x="34" y="809"/>
                  </a:cubicBezTo>
                  <a:cubicBezTo>
                    <a:pt x="30" y="775"/>
                    <a:pt x="15" y="755"/>
                    <a:pt x="15" y="716"/>
                  </a:cubicBezTo>
                  <a:cubicBezTo>
                    <a:pt x="15" y="644"/>
                    <a:pt x="15" y="644"/>
                    <a:pt x="15" y="644"/>
                  </a:cubicBezTo>
                  <a:cubicBezTo>
                    <a:pt x="5" y="522"/>
                    <a:pt x="5" y="522"/>
                    <a:pt x="5" y="522"/>
                  </a:cubicBezTo>
                  <a:cubicBezTo>
                    <a:pt x="0" y="429"/>
                    <a:pt x="0" y="429"/>
                    <a:pt x="0" y="429"/>
                  </a:cubicBezTo>
                  <a:lnTo>
                    <a:pt x="0" y="429"/>
                  </a:lnTo>
                  <a:cubicBezTo>
                    <a:pt x="332" y="332"/>
                    <a:pt x="332" y="332"/>
                    <a:pt x="332" y="332"/>
                  </a:cubicBezTo>
                  <a:lnTo>
                    <a:pt x="332" y="332"/>
                  </a:lnTo>
                  <a:cubicBezTo>
                    <a:pt x="736" y="166"/>
                    <a:pt x="736" y="166"/>
                    <a:pt x="736" y="166"/>
                  </a:cubicBezTo>
                  <a:cubicBezTo>
                    <a:pt x="755" y="127"/>
                    <a:pt x="765" y="108"/>
                    <a:pt x="789" y="74"/>
                  </a:cubicBezTo>
                  <a:cubicBezTo>
                    <a:pt x="814" y="45"/>
                    <a:pt x="848" y="30"/>
                    <a:pt x="8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BAC498E0-AF36-2147-98B4-4D95775F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055" y="4693965"/>
              <a:ext cx="215619" cy="232435"/>
            </a:xfrm>
            <a:custGeom>
              <a:avLst/>
              <a:gdLst>
                <a:gd name="T0" fmla="*/ 341 w 342"/>
                <a:gd name="T1" fmla="*/ 190 h 371"/>
                <a:gd name="T2" fmla="*/ 341 w 342"/>
                <a:gd name="T3" fmla="*/ 190 h 371"/>
                <a:gd name="T4" fmla="*/ 321 w 342"/>
                <a:gd name="T5" fmla="*/ 196 h 371"/>
                <a:gd name="T6" fmla="*/ 307 w 342"/>
                <a:gd name="T7" fmla="*/ 146 h 371"/>
                <a:gd name="T8" fmla="*/ 293 w 342"/>
                <a:gd name="T9" fmla="*/ 146 h 371"/>
                <a:gd name="T10" fmla="*/ 244 w 342"/>
                <a:gd name="T11" fmla="*/ 122 h 371"/>
                <a:gd name="T12" fmla="*/ 210 w 342"/>
                <a:gd name="T13" fmla="*/ 229 h 371"/>
                <a:gd name="T14" fmla="*/ 205 w 342"/>
                <a:gd name="T15" fmla="*/ 303 h 371"/>
                <a:gd name="T16" fmla="*/ 175 w 342"/>
                <a:gd name="T17" fmla="*/ 346 h 371"/>
                <a:gd name="T18" fmla="*/ 161 w 342"/>
                <a:gd name="T19" fmla="*/ 361 h 371"/>
                <a:gd name="T20" fmla="*/ 127 w 342"/>
                <a:gd name="T21" fmla="*/ 366 h 371"/>
                <a:gd name="T22" fmla="*/ 117 w 342"/>
                <a:gd name="T23" fmla="*/ 370 h 371"/>
                <a:gd name="T24" fmla="*/ 117 w 342"/>
                <a:gd name="T25" fmla="*/ 370 h 371"/>
                <a:gd name="T26" fmla="*/ 0 w 342"/>
                <a:gd name="T27" fmla="*/ 54 h 371"/>
                <a:gd name="T28" fmla="*/ 0 w 342"/>
                <a:gd name="T29" fmla="*/ 54 h 371"/>
                <a:gd name="T30" fmla="*/ 73 w 342"/>
                <a:gd name="T31" fmla="*/ 30 h 371"/>
                <a:gd name="T32" fmla="*/ 103 w 342"/>
                <a:gd name="T33" fmla="*/ 30 h 371"/>
                <a:gd name="T34" fmla="*/ 175 w 342"/>
                <a:gd name="T35" fmla="*/ 0 h 371"/>
                <a:gd name="T36" fmla="*/ 195 w 342"/>
                <a:gd name="T37" fmla="*/ 15 h 371"/>
                <a:gd name="T38" fmla="*/ 219 w 342"/>
                <a:gd name="T39" fmla="*/ 44 h 371"/>
                <a:gd name="T40" fmla="*/ 293 w 342"/>
                <a:gd name="T41" fmla="*/ 93 h 371"/>
                <a:gd name="T42" fmla="*/ 341 w 342"/>
                <a:gd name="T43" fmla="*/ 19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2" h="371">
                  <a:moveTo>
                    <a:pt x="341" y="190"/>
                  </a:moveTo>
                  <a:lnTo>
                    <a:pt x="341" y="190"/>
                  </a:lnTo>
                  <a:cubicBezTo>
                    <a:pt x="332" y="190"/>
                    <a:pt x="326" y="190"/>
                    <a:pt x="321" y="196"/>
                  </a:cubicBezTo>
                  <a:cubicBezTo>
                    <a:pt x="317" y="176"/>
                    <a:pt x="317" y="161"/>
                    <a:pt x="307" y="146"/>
                  </a:cubicBezTo>
                  <a:cubicBezTo>
                    <a:pt x="302" y="146"/>
                    <a:pt x="297" y="146"/>
                    <a:pt x="293" y="146"/>
                  </a:cubicBezTo>
                  <a:cubicBezTo>
                    <a:pt x="273" y="137"/>
                    <a:pt x="263" y="132"/>
                    <a:pt x="244" y="122"/>
                  </a:cubicBezTo>
                  <a:cubicBezTo>
                    <a:pt x="244" y="166"/>
                    <a:pt x="224" y="185"/>
                    <a:pt x="210" y="229"/>
                  </a:cubicBezTo>
                  <a:cubicBezTo>
                    <a:pt x="205" y="254"/>
                    <a:pt x="214" y="273"/>
                    <a:pt x="205" y="303"/>
                  </a:cubicBezTo>
                  <a:cubicBezTo>
                    <a:pt x="200" y="322"/>
                    <a:pt x="185" y="332"/>
                    <a:pt x="175" y="346"/>
                  </a:cubicBezTo>
                  <a:cubicBezTo>
                    <a:pt x="171" y="351"/>
                    <a:pt x="166" y="356"/>
                    <a:pt x="161" y="361"/>
                  </a:cubicBezTo>
                  <a:cubicBezTo>
                    <a:pt x="146" y="361"/>
                    <a:pt x="141" y="361"/>
                    <a:pt x="127" y="366"/>
                  </a:cubicBezTo>
                  <a:cubicBezTo>
                    <a:pt x="127" y="370"/>
                    <a:pt x="122" y="370"/>
                    <a:pt x="117" y="370"/>
                  </a:cubicBezTo>
                  <a:lnTo>
                    <a:pt x="117" y="370"/>
                  </a:lnTo>
                  <a:cubicBezTo>
                    <a:pt x="0" y="54"/>
                    <a:pt x="0" y="54"/>
                    <a:pt x="0" y="54"/>
                  </a:cubicBezTo>
                  <a:lnTo>
                    <a:pt x="0" y="54"/>
                  </a:lnTo>
                  <a:cubicBezTo>
                    <a:pt x="25" y="44"/>
                    <a:pt x="49" y="35"/>
                    <a:pt x="73" y="30"/>
                  </a:cubicBezTo>
                  <a:cubicBezTo>
                    <a:pt x="83" y="25"/>
                    <a:pt x="93" y="30"/>
                    <a:pt x="103" y="30"/>
                  </a:cubicBezTo>
                  <a:cubicBezTo>
                    <a:pt x="132" y="20"/>
                    <a:pt x="146" y="0"/>
                    <a:pt x="175" y="0"/>
                  </a:cubicBezTo>
                  <a:cubicBezTo>
                    <a:pt x="185" y="0"/>
                    <a:pt x="185" y="10"/>
                    <a:pt x="195" y="15"/>
                  </a:cubicBezTo>
                  <a:cubicBezTo>
                    <a:pt x="205" y="25"/>
                    <a:pt x="210" y="35"/>
                    <a:pt x="219" y="44"/>
                  </a:cubicBezTo>
                  <a:cubicBezTo>
                    <a:pt x="244" y="69"/>
                    <a:pt x="263" y="79"/>
                    <a:pt x="293" y="93"/>
                  </a:cubicBezTo>
                  <a:cubicBezTo>
                    <a:pt x="326" y="118"/>
                    <a:pt x="336" y="146"/>
                    <a:pt x="341" y="19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6F113342-20E9-214D-AB55-2BE55A5F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4192" y="5228847"/>
              <a:ext cx="380833" cy="856930"/>
            </a:xfrm>
            <a:custGeom>
              <a:avLst/>
              <a:gdLst>
                <a:gd name="T0" fmla="*/ 88 w 605"/>
                <a:gd name="T1" fmla="*/ 0 h 1355"/>
                <a:gd name="T2" fmla="*/ 88 w 605"/>
                <a:gd name="T3" fmla="*/ 0 h 1355"/>
                <a:gd name="T4" fmla="*/ 238 w 605"/>
                <a:gd name="T5" fmla="*/ 54 h 1355"/>
                <a:gd name="T6" fmla="*/ 365 w 605"/>
                <a:gd name="T7" fmla="*/ 68 h 1355"/>
                <a:gd name="T8" fmla="*/ 433 w 605"/>
                <a:gd name="T9" fmla="*/ 58 h 1355"/>
                <a:gd name="T10" fmla="*/ 580 w 605"/>
                <a:gd name="T11" fmla="*/ 39 h 1355"/>
                <a:gd name="T12" fmla="*/ 580 w 605"/>
                <a:gd name="T13" fmla="*/ 39 h 1355"/>
                <a:gd name="T14" fmla="*/ 560 w 605"/>
                <a:gd name="T15" fmla="*/ 68 h 1355"/>
                <a:gd name="T16" fmla="*/ 511 w 605"/>
                <a:gd name="T17" fmla="*/ 146 h 1355"/>
                <a:gd name="T18" fmla="*/ 497 w 605"/>
                <a:gd name="T19" fmla="*/ 204 h 1355"/>
                <a:gd name="T20" fmla="*/ 467 w 605"/>
                <a:gd name="T21" fmla="*/ 268 h 1355"/>
                <a:gd name="T22" fmla="*/ 443 w 605"/>
                <a:gd name="T23" fmla="*/ 414 h 1355"/>
                <a:gd name="T24" fmla="*/ 448 w 605"/>
                <a:gd name="T25" fmla="*/ 444 h 1355"/>
                <a:gd name="T26" fmla="*/ 525 w 605"/>
                <a:gd name="T27" fmla="*/ 453 h 1355"/>
                <a:gd name="T28" fmla="*/ 584 w 605"/>
                <a:gd name="T29" fmla="*/ 458 h 1355"/>
                <a:gd name="T30" fmla="*/ 599 w 605"/>
                <a:gd name="T31" fmla="*/ 468 h 1355"/>
                <a:gd name="T32" fmla="*/ 599 w 605"/>
                <a:gd name="T33" fmla="*/ 483 h 1355"/>
                <a:gd name="T34" fmla="*/ 604 w 605"/>
                <a:gd name="T35" fmla="*/ 516 h 1355"/>
                <a:gd name="T36" fmla="*/ 536 w 605"/>
                <a:gd name="T37" fmla="*/ 799 h 1355"/>
                <a:gd name="T38" fmla="*/ 525 w 605"/>
                <a:gd name="T39" fmla="*/ 886 h 1355"/>
                <a:gd name="T40" fmla="*/ 511 w 605"/>
                <a:gd name="T41" fmla="*/ 936 h 1355"/>
                <a:gd name="T42" fmla="*/ 497 w 605"/>
                <a:gd name="T43" fmla="*/ 1052 h 1355"/>
                <a:gd name="T44" fmla="*/ 448 w 605"/>
                <a:gd name="T45" fmla="*/ 1174 h 1355"/>
                <a:gd name="T46" fmla="*/ 409 w 605"/>
                <a:gd name="T47" fmla="*/ 1310 h 1355"/>
                <a:gd name="T48" fmla="*/ 375 w 605"/>
                <a:gd name="T49" fmla="*/ 1354 h 1355"/>
                <a:gd name="T50" fmla="*/ 360 w 605"/>
                <a:gd name="T51" fmla="*/ 1295 h 1355"/>
                <a:gd name="T52" fmla="*/ 346 w 605"/>
                <a:gd name="T53" fmla="*/ 1218 h 1355"/>
                <a:gd name="T54" fmla="*/ 287 w 605"/>
                <a:gd name="T55" fmla="*/ 1203 h 1355"/>
                <a:gd name="T56" fmla="*/ 165 w 605"/>
                <a:gd name="T57" fmla="*/ 1164 h 1355"/>
                <a:gd name="T58" fmla="*/ 92 w 605"/>
                <a:gd name="T59" fmla="*/ 1135 h 1355"/>
                <a:gd name="T60" fmla="*/ 92 w 605"/>
                <a:gd name="T61" fmla="*/ 1135 h 1355"/>
                <a:gd name="T62" fmla="*/ 88 w 605"/>
                <a:gd name="T63" fmla="*/ 1101 h 1355"/>
                <a:gd name="T64" fmla="*/ 78 w 605"/>
                <a:gd name="T65" fmla="*/ 1018 h 1355"/>
                <a:gd name="T66" fmla="*/ 78 w 605"/>
                <a:gd name="T67" fmla="*/ 1018 h 1355"/>
                <a:gd name="T68" fmla="*/ 92 w 605"/>
                <a:gd name="T69" fmla="*/ 984 h 1355"/>
                <a:gd name="T70" fmla="*/ 126 w 605"/>
                <a:gd name="T71" fmla="*/ 921 h 1355"/>
                <a:gd name="T72" fmla="*/ 199 w 605"/>
                <a:gd name="T73" fmla="*/ 736 h 1355"/>
                <a:gd name="T74" fmla="*/ 219 w 605"/>
                <a:gd name="T75" fmla="*/ 663 h 1355"/>
                <a:gd name="T76" fmla="*/ 229 w 605"/>
                <a:gd name="T77" fmla="*/ 619 h 1355"/>
                <a:gd name="T78" fmla="*/ 175 w 605"/>
                <a:gd name="T79" fmla="*/ 580 h 1355"/>
                <a:gd name="T80" fmla="*/ 116 w 605"/>
                <a:gd name="T81" fmla="*/ 536 h 1355"/>
                <a:gd name="T82" fmla="*/ 58 w 605"/>
                <a:gd name="T83" fmla="*/ 502 h 1355"/>
                <a:gd name="T84" fmla="*/ 19 w 605"/>
                <a:gd name="T85" fmla="*/ 468 h 1355"/>
                <a:gd name="T86" fmla="*/ 9 w 605"/>
                <a:gd name="T87" fmla="*/ 453 h 1355"/>
                <a:gd name="T88" fmla="*/ 19 w 605"/>
                <a:gd name="T89" fmla="*/ 419 h 1355"/>
                <a:gd name="T90" fmla="*/ 24 w 605"/>
                <a:gd name="T91" fmla="*/ 351 h 1355"/>
                <a:gd name="T92" fmla="*/ 0 w 605"/>
                <a:gd name="T93" fmla="*/ 268 h 1355"/>
                <a:gd name="T94" fmla="*/ 44 w 605"/>
                <a:gd name="T95" fmla="*/ 151 h 1355"/>
                <a:gd name="T96" fmla="*/ 88 w 605"/>
                <a:gd name="T97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1355">
                  <a:moveTo>
                    <a:pt x="88" y="0"/>
                  </a:moveTo>
                  <a:lnTo>
                    <a:pt x="88" y="0"/>
                  </a:lnTo>
                  <a:cubicBezTo>
                    <a:pt x="121" y="44"/>
                    <a:pt x="180" y="39"/>
                    <a:pt x="238" y="54"/>
                  </a:cubicBezTo>
                  <a:cubicBezTo>
                    <a:pt x="287" y="58"/>
                    <a:pt x="316" y="68"/>
                    <a:pt x="365" y="68"/>
                  </a:cubicBezTo>
                  <a:cubicBezTo>
                    <a:pt x="394" y="68"/>
                    <a:pt x="409" y="58"/>
                    <a:pt x="433" y="58"/>
                  </a:cubicBezTo>
                  <a:cubicBezTo>
                    <a:pt x="492" y="54"/>
                    <a:pt x="525" y="54"/>
                    <a:pt x="580" y="39"/>
                  </a:cubicBezTo>
                  <a:lnTo>
                    <a:pt x="580" y="39"/>
                  </a:lnTo>
                  <a:cubicBezTo>
                    <a:pt x="574" y="49"/>
                    <a:pt x="569" y="58"/>
                    <a:pt x="560" y="68"/>
                  </a:cubicBezTo>
                  <a:cubicBezTo>
                    <a:pt x="545" y="98"/>
                    <a:pt x="525" y="112"/>
                    <a:pt x="511" y="146"/>
                  </a:cubicBezTo>
                  <a:cubicBezTo>
                    <a:pt x="501" y="165"/>
                    <a:pt x="506" y="185"/>
                    <a:pt x="497" y="204"/>
                  </a:cubicBezTo>
                  <a:cubicBezTo>
                    <a:pt x="492" y="229"/>
                    <a:pt x="477" y="244"/>
                    <a:pt x="467" y="268"/>
                  </a:cubicBezTo>
                  <a:cubicBezTo>
                    <a:pt x="448" y="322"/>
                    <a:pt x="443" y="356"/>
                    <a:pt x="443" y="414"/>
                  </a:cubicBezTo>
                  <a:cubicBezTo>
                    <a:pt x="443" y="429"/>
                    <a:pt x="448" y="433"/>
                    <a:pt x="448" y="444"/>
                  </a:cubicBezTo>
                  <a:cubicBezTo>
                    <a:pt x="477" y="444"/>
                    <a:pt x="497" y="448"/>
                    <a:pt x="525" y="453"/>
                  </a:cubicBezTo>
                  <a:cubicBezTo>
                    <a:pt x="545" y="453"/>
                    <a:pt x="565" y="448"/>
                    <a:pt x="584" y="458"/>
                  </a:cubicBezTo>
                  <a:cubicBezTo>
                    <a:pt x="589" y="463"/>
                    <a:pt x="599" y="463"/>
                    <a:pt x="599" y="468"/>
                  </a:cubicBezTo>
                  <a:cubicBezTo>
                    <a:pt x="599" y="468"/>
                    <a:pt x="599" y="477"/>
                    <a:pt x="599" y="483"/>
                  </a:cubicBezTo>
                  <a:cubicBezTo>
                    <a:pt x="604" y="497"/>
                    <a:pt x="604" y="502"/>
                    <a:pt x="604" y="516"/>
                  </a:cubicBezTo>
                  <a:cubicBezTo>
                    <a:pt x="604" y="629"/>
                    <a:pt x="545" y="687"/>
                    <a:pt x="536" y="799"/>
                  </a:cubicBezTo>
                  <a:cubicBezTo>
                    <a:pt x="531" y="833"/>
                    <a:pt x="536" y="857"/>
                    <a:pt x="525" y="886"/>
                  </a:cubicBezTo>
                  <a:cubicBezTo>
                    <a:pt x="516" y="906"/>
                    <a:pt x="511" y="916"/>
                    <a:pt x="511" y="936"/>
                  </a:cubicBezTo>
                  <a:cubicBezTo>
                    <a:pt x="506" y="979"/>
                    <a:pt x="511" y="1008"/>
                    <a:pt x="497" y="1052"/>
                  </a:cubicBezTo>
                  <a:cubicBezTo>
                    <a:pt x="487" y="1101"/>
                    <a:pt x="462" y="1125"/>
                    <a:pt x="448" y="1174"/>
                  </a:cubicBezTo>
                  <a:cubicBezTo>
                    <a:pt x="433" y="1227"/>
                    <a:pt x="433" y="1262"/>
                    <a:pt x="409" y="1310"/>
                  </a:cubicBezTo>
                  <a:cubicBezTo>
                    <a:pt x="399" y="1330"/>
                    <a:pt x="384" y="1340"/>
                    <a:pt x="375" y="1354"/>
                  </a:cubicBezTo>
                  <a:cubicBezTo>
                    <a:pt x="370" y="1334"/>
                    <a:pt x="360" y="1320"/>
                    <a:pt x="360" y="1295"/>
                  </a:cubicBezTo>
                  <a:cubicBezTo>
                    <a:pt x="355" y="1262"/>
                    <a:pt x="370" y="1237"/>
                    <a:pt x="346" y="1218"/>
                  </a:cubicBezTo>
                  <a:cubicBezTo>
                    <a:pt x="331" y="1203"/>
                    <a:pt x="312" y="1208"/>
                    <a:pt x="287" y="1203"/>
                  </a:cubicBezTo>
                  <a:cubicBezTo>
                    <a:pt x="238" y="1188"/>
                    <a:pt x="209" y="1184"/>
                    <a:pt x="165" y="1164"/>
                  </a:cubicBezTo>
                  <a:cubicBezTo>
                    <a:pt x="136" y="1149"/>
                    <a:pt x="121" y="1140"/>
                    <a:pt x="92" y="1135"/>
                  </a:cubicBezTo>
                  <a:lnTo>
                    <a:pt x="92" y="1135"/>
                  </a:lnTo>
                  <a:cubicBezTo>
                    <a:pt x="88" y="1101"/>
                    <a:pt x="88" y="1101"/>
                    <a:pt x="88" y="1101"/>
                  </a:cubicBezTo>
                  <a:cubicBezTo>
                    <a:pt x="78" y="1018"/>
                    <a:pt x="78" y="1018"/>
                    <a:pt x="78" y="1018"/>
                  </a:cubicBezTo>
                  <a:lnTo>
                    <a:pt x="78" y="1018"/>
                  </a:lnTo>
                  <a:cubicBezTo>
                    <a:pt x="88" y="999"/>
                    <a:pt x="83" y="999"/>
                    <a:pt x="92" y="984"/>
                  </a:cubicBezTo>
                  <a:cubicBezTo>
                    <a:pt x="102" y="960"/>
                    <a:pt x="112" y="945"/>
                    <a:pt x="126" y="921"/>
                  </a:cubicBezTo>
                  <a:cubicBezTo>
                    <a:pt x="160" y="853"/>
                    <a:pt x="180" y="809"/>
                    <a:pt x="199" y="736"/>
                  </a:cubicBezTo>
                  <a:cubicBezTo>
                    <a:pt x="209" y="711"/>
                    <a:pt x="214" y="692"/>
                    <a:pt x="219" y="663"/>
                  </a:cubicBezTo>
                  <a:cubicBezTo>
                    <a:pt x="224" y="643"/>
                    <a:pt x="229" y="633"/>
                    <a:pt x="229" y="619"/>
                  </a:cubicBezTo>
                  <a:cubicBezTo>
                    <a:pt x="229" y="590"/>
                    <a:pt x="199" y="590"/>
                    <a:pt x="175" y="580"/>
                  </a:cubicBezTo>
                  <a:cubicBezTo>
                    <a:pt x="151" y="565"/>
                    <a:pt x="141" y="550"/>
                    <a:pt x="116" y="536"/>
                  </a:cubicBezTo>
                  <a:cubicBezTo>
                    <a:pt x="92" y="526"/>
                    <a:pt x="78" y="516"/>
                    <a:pt x="58" y="502"/>
                  </a:cubicBezTo>
                  <a:cubicBezTo>
                    <a:pt x="39" y="492"/>
                    <a:pt x="24" y="487"/>
                    <a:pt x="19" y="468"/>
                  </a:cubicBezTo>
                  <a:cubicBezTo>
                    <a:pt x="14" y="458"/>
                    <a:pt x="9" y="458"/>
                    <a:pt x="9" y="453"/>
                  </a:cubicBezTo>
                  <a:cubicBezTo>
                    <a:pt x="9" y="438"/>
                    <a:pt x="14" y="433"/>
                    <a:pt x="19" y="419"/>
                  </a:cubicBezTo>
                  <a:cubicBezTo>
                    <a:pt x="24" y="394"/>
                    <a:pt x="24" y="380"/>
                    <a:pt x="24" y="351"/>
                  </a:cubicBezTo>
                  <a:cubicBezTo>
                    <a:pt x="24" y="317"/>
                    <a:pt x="0" y="302"/>
                    <a:pt x="0" y="268"/>
                  </a:cubicBezTo>
                  <a:cubicBezTo>
                    <a:pt x="0" y="219"/>
                    <a:pt x="29" y="195"/>
                    <a:pt x="44" y="151"/>
                  </a:cubicBezTo>
                  <a:cubicBezTo>
                    <a:pt x="68" y="93"/>
                    <a:pt x="73" y="58"/>
                    <a:pt x="8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75">
              <a:extLst>
                <a:ext uri="{FF2B5EF4-FFF2-40B4-BE49-F238E27FC236}">
                  <a16:creationId xmlns:a16="http://schemas.microsoft.com/office/drawing/2014/main" id="{65A287E7-9E3A-B04F-BA0A-26BF4574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8463" y="5072023"/>
              <a:ext cx="1618541" cy="1220986"/>
            </a:xfrm>
            <a:custGeom>
              <a:avLst/>
              <a:gdLst>
                <a:gd name="T0" fmla="*/ 0 w 2554"/>
                <a:gd name="T1" fmla="*/ 667 h 1929"/>
                <a:gd name="T2" fmla="*/ 0 w 2554"/>
                <a:gd name="T3" fmla="*/ 667 h 1929"/>
                <a:gd name="T4" fmla="*/ 98 w 2554"/>
                <a:gd name="T5" fmla="*/ 604 h 1929"/>
                <a:gd name="T6" fmla="*/ 98 w 2554"/>
                <a:gd name="T7" fmla="*/ 604 h 1929"/>
                <a:gd name="T8" fmla="*/ 2056 w 2554"/>
                <a:gd name="T9" fmla="*/ 0 h 1929"/>
                <a:gd name="T10" fmla="*/ 2100 w 2554"/>
                <a:gd name="T11" fmla="*/ 15 h 1929"/>
                <a:gd name="T12" fmla="*/ 2177 w 2554"/>
                <a:gd name="T13" fmla="*/ 39 h 1929"/>
                <a:gd name="T14" fmla="*/ 2207 w 2554"/>
                <a:gd name="T15" fmla="*/ 82 h 1929"/>
                <a:gd name="T16" fmla="*/ 2241 w 2554"/>
                <a:gd name="T17" fmla="*/ 131 h 1929"/>
                <a:gd name="T18" fmla="*/ 2285 w 2554"/>
                <a:gd name="T19" fmla="*/ 204 h 1929"/>
                <a:gd name="T20" fmla="*/ 2412 w 2554"/>
                <a:gd name="T21" fmla="*/ 248 h 1929"/>
                <a:gd name="T22" fmla="*/ 2412 w 2554"/>
                <a:gd name="T23" fmla="*/ 248 h 1929"/>
                <a:gd name="T24" fmla="*/ 2368 w 2554"/>
                <a:gd name="T25" fmla="*/ 399 h 1929"/>
                <a:gd name="T26" fmla="*/ 2324 w 2554"/>
                <a:gd name="T27" fmla="*/ 516 h 1929"/>
                <a:gd name="T28" fmla="*/ 2348 w 2554"/>
                <a:gd name="T29" fmla="*/ 599 h 1929"/>
                <a:gd name="T30" fmla="*/ 2343 w 2554"/>
                <a:gd name="T31" fmla="*/ 667 h 1929"/>
                <a:gd name="T32" fmla="*/ 2333 w 2554"/>
                <a:gd name="T33" fmla="*/ 701 h 1929"/>
                <a:gd name="T34" fmla="*/ 2343 w 2554"/>
                <a:gd name="T35" fmla="*/ 716 h 1929"/>
                <a:gd name="T36" fmla="*/ 2382 w 2554"/>
                <a:gd name="T37" fmla="*/ 750 h 1929"/>
                <a:gd name="T38" fmla="*/ 2440 w 2554"/>
                <a:gd name="T39" fmla="*/ 784 h 1929"/>
                <a:gd name="T40" fmla="*/ 2499 w 2554"/>
                <a:gd name="T41" fmla="*/ 828 h 1929"/>
                <a:gd name="T42" fmla="*/ 2553 w 2554"/>
                <a:gd name="T43" fmla="*/ 867 h 1929"/>
                <a:gd name="T44" fmla="*/ 2543 w 2554"/>
                <a:gd name="T45" fmla="*/ 911 h 1929"/>
                <a:gd name="T46" fmla="*/ 2523 w 2554"/>
                <a:gd name="T47" fmla="*/ 984 h 1929"/>
                <a:gd name="T48" fmla="*/ 2450 w 2554"/>
                <a:gd name="T49" fmla="*/ 1169 h 1929"/>
                <a:gd name="T50" fmla="*/ 2416 w 2554"/>
                <a:gd name="T51" fmla="*/ 1232 h 1929"/>
                <a:gd name="T52" fmla="*/ 2402 w 2554"/>
                <a:gd name="T53" fmla="*/ 1266 h 1929"/>
                <a:gd name="T54" fmla="*/ 2246 w 2554"/>
                <a:gd name="T55" fmla="*/ 1315 h 1929"/>
                <a:gd name="T56" fmla="*/ 741 w 2554"/>
                <a:gd name="T57" fmla="*/ 1792 h 1929"/>
                <a:gd name="T58" fmla="*/ 741 w 2554"/>
                <a:gd name="T59" fmla="*/ 1792 h 1929"/>
                <a:gd name="T60" fmla="*/ 298 w 2554"/>
                <a:gd name="T61" fmla="*/ 1928 h 1929"/>
                <a:gd name="T62" fmla="*/ 161 w 2554"/>
                <a:gd name="T63" fmla="*/ 1369 h 1929"/>
                <a:gd name="T64" fmla="*/ 161 w 2554"/>
                <a:gd name="T65" fmla="*/ 1369 h 1929"/>
                <a:gd name="T66" fmla="*/ 0 w 2554"/>
                <a:gd name="T67" fmla="*/ 667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54" h="1929">
                  <a:moveTo>
                    <a:pt x="0" y="667"/>
                  </a:moveTo>
                  <a:lnTo>
                    <a:pt x="0" y="667"/>
                  </a:lnTo>
                  <a:cubicBezTo>
                    <a:pt x="39" y="642"/>
                    <a:pt x="69" y="628"/>
                    <a:pt x="98" y="604"/>
                  </a:cubicBezTo>
                  <a:lnTo>
                    <a:pt x="98" y="604"/>
                  </a:lnTo>
                  <a:cubicBezTo>
                    <a:pt x="818" y="409"/>
                    <a:pt x="1467" y="209"/>
                    <a:pt x="2056" y="0"/>
                  </a:cubicBezTo>
                  <a:cubicBezTo>
                    <a:pt x="2075" y="4"/>
                    <a:pt x="2085" y="10"/>
                    <a:pt x="2100" y="15"/>
                  </a:cubicBezTo>
                  <a:cubicBezTo>
                    <a:pt x="2129" y="29"/>
                    <a:pt x="2148" y="24"/>
                    <a:pt x="2177" y="39"/>
                  </a:cubicBezTo>
                  <a:cubicBezTo>
                    <a:pt x="2197" y="48"/>
                    <a:pt x="2197" y="68"/>
                    <a:pt x="2207" y="82"/>
                  </a:cubicBezTo>
                  <a:cubicBezTo>
                    <a:pt x="2216" y="102"/>
                    <a:pt x="2231" y="112"/>
                    <a:pt x="2241" y="131"/>
                  </a:cubicBezTo>
                  <a:cubicBezTo>
                    <a:pt x="2255" y="161"/>
                    <a:pt x="2260" y="185"/>
                    <a:pt x="2285" y="204"/>
                  </a:cubicBezTo>
                  <a:cubicBezTo>
                    <a:pt x="2319" y="238"/>
                    <a:pt x="2368" y="228"/>
                    <a:pt x="2412" y="248"/>
                  </a:cubicBezTo>
                  <a:lnTo>
                    <a:pt x="2412" y="248"/>
                  </a:lnTo>
                  <a:cubicBezTo>
                    <a:pt x="2397" y="306"/>
                    <a:pt x="2392" y="341"/>
                    <a:pt x="2368" y="399"/>
                  </a:cubicBezTo>
                  <a:cubicBezTo>
                    <a:pt x="2353" y="443"/>
                    <a:pt x="2324" y="467"/>
                    <a:pt x="2324" y="516"/>
                  </a:cubicBezTo>
                  <a:cubicBezTo>
                    <a:pt x="2324" y="550"/>
                    <a:pt x="2348" y="565"/>
                    <a:pt x="2348" y="599"/>
                  </a:cubicBezTo>
                  <a:cubicBezTo>
                    <a:pt x="2348" y="628"/>
                    <a:pt x="2348" y="642"/>
                    <a:pt x="2343" y="667"/>
                  </a:cubicBezTo>
                  <a:cubicBezTo>
                    <a:pt x="2338" y="681"/>
                    <a:pt x="2333" y="686"/>
                    <a:pt x="2333" y="701"/>
                  </a:cubicBezTo>
                  <a:cubicBezTo>
                    <a:pt x="2333" y="706"/>
                    <a:pt x="2338" y="706"/>
                    <a:pt x="2343" y="716"/>
                  </a:cubicBezTo>
                  <a:cubicBezTo>
                    <a:pt x="2348" y="735"/>
                    <a:pt x="2363" y="740"/>
                    <a:pt x="2382" y="750"/>
                  </a:cubicBezTo>
                  <a:cubicBezTo>
                    <a:pt x="2402" y="764"/>
                    <a:pt x="2416" y="774"/>
                    <a:pt x="2440" y="784"/>
                  </a:cubicBezTo>
                  <a:cubicBezTo>
                    <a:pt x="2465" y="798"/>
                    <a:pt x="2475" y="813"/>
                    <a:pt x="2499" y="828"/>
                  </a:cubicBezTo>
                  <a:cubicBezTo>
                    <a:pt x="2523" y="838"/>
                    <a:pt x="2553" y="838"/>
                    <a:pt x="2553" y="867"/>
                  </a:cubicBezTo>
                  <a:cubicBezTo>
                    <a:pt x="2553" y="881"/>
                    <a:pt x="2548" y="891"/>
                    <a:pt x="2543" y="911"/>
                  </a:cubicBezTo>
                  <a:cubicBezTo>
                    <a:pt x="2538" y="940"/>
                    <a:pt x="2533" y="959"/>
                    <a:pt x="2523" y="984"/>
                  </a:cubicBezTo>
                  <a:cubicBezTo>
                    <a:pt x="2504" y="1057"/>
                    <a:pt x="2484" y="1101"/>
                    <a:pt x="2450" y="1169"/>
                  </a:cubicBezTo>
                  <a:cubicBezTo>
                    <a:pt x="2436" y="1193"/>
                    <a:pt x="2426" y="1208"/>
                    <a:pt x="2416" y="1232"/>
                  </a:cubicBezTo>
                  <a:cubicBezTo>
                    <a:pt x="2407" y="1247"/>
                    <a:pt x="2412" y="1247"/>
                    <a:pt x="2402" y="1266"/>
                  </a:cubicBezTo>
                  <a:cubicBezTo>
                    <a:pt x="2246" y="1315"/>
                    <a:pt x="2246" y="1315"/>
                    <a:pt x="2246" y="1315"/>
                  </a:cubicBezTo>
                  <a:cubicBezTo>
                    <a:pt x="741" y="1792"/>
                    <a:pt x="741" y="1792"/>
                    <a:pt x="741" y="1792"/>
                  </a:cubicBezTo>
                  <a:lnTo>
                    <a:pt x="741" y="1792"/>
                  </a:lnTo>
                  <a:cubicBezTo>
                    <a:pt x="298" y="1928"/>
                    <a:pt x="298" y="1928"/>
                    <a:pt x="298" y="1928"/>
                  </a:cubicBezTo>
                  <a:cubicBezTo>
                    <a:pt x="161" y="1369"/>
                    <a:pt x="161" y="1369"/>
                    <a:pt x="161" y="1369"/>
                  </a:cubicBezTo>
                  <a:lnTo>
                    <a:pt x="161" y="1369"/>
                  </a:lnTo>
                  <a:cubicBezTo>
                    <a:pt x="0" y="667"/>
                    <a:pt x="0" y="667"/>
                    <a:pt x="0" y="667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76">
              <a:extLst>
                <a:ext uri="{FF2B5EF4-FFF2-40B4-BE49-F238E27FC236}">
                  <a16:creationId xmlns:a16="http://schemas.microsoft.com/office/drawing/2014/main" id="{970AF4ED-D02E-0F41-B362-77B7DC46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70" y="5494887"/>
              <a:ext cx="1176102" cy="1391812"/>
            </a:xfrm>
            <a:custGeom>
              <a:avLst/>
              <a:gdLst>
                <a:gd name="T0" fmla="*/ 1856 w 1857"/>
                <a:gd name="T1" fmla="*/ 702 h 2198"/>
                <a:gd name="T2" fmla="*/ 1695 w 1857"/>
                <a:gd name="T3" fmla="*/ 0 h 2198"/>
                <a:gd name="T4" fmla="*/ 1593 w 1857"/>
                <a:gd name="T5" fmla="*/ 78 h 2198"/>
                <a:gd name="T6" fmla="*/ 1501 w 1857"/>
                <a:gd name="T7" fmla="*/ 151 h 2198"/>
                <a:gd name="T8" fmla="*/ 1344 w 1857"/>
                <a:gd name="T9" fmla="*/ 282 h 2198"/>
                <a:gd name="T10" fmla="*/ 1033 w 1857"/>
                <a:gd name="T11" fmla="*/ 497 h 2198"/>
                <a:gd name="T12" fmla="*/ 896 w 1857"/>
                <a:gd name="T13" fmla="*/ 565 h 2198"/>
                <a:gd name="T14" fmla="*/ 809 w 1857"/>
                <a:gd name="T15" fmla="*/ 565 h 2198"/>
                <a:gd name="T16" fmla="*/ 663 w 1857"/>
                <a:gd name="T17" fmla="*/ 517 h 2198"/>
                <a:gd name="T18" fmla="*/ 526 w 1857"/>
                <a:gd name="T19" fmla="*/ 453 h 2198"/>
                <a:gd name="T20" fmla="*/ 0 w 1857"/>
                <a:gd name="T21" fmla="*/ 584 h 2198"/>
                <a:gd name="T22" fmla="*/ 268 w 1857"/>
                <a:gd name="T23" fmla="*/ 2041 h 2198"/>
                <a:gd name="T24" fmla="*/ 312 w 1857"/>
                <a:gd name="T25" fmla="*/ 2051 h 2198"/>
                <a:gd name="T26" fmla="*/ 443 w 1857"/>
                <a:gd name="T27" fmla="*/ 2051 h 2198"/>
                <a:gd name="T28" fmla="*/ 482 w 1857"/>
                <a:gd name="T29" fmla="*/ 2099 h 2198"/>
                <a:gd name="T30" fmla="*/ 546 w 1857"/>
                <a:gd name="T31" fmla="*/ 2099 h 2198"/>
                <a:gd name="T32" fmla="*/ 741 w 1857"/>
                <a:gd name="T33" fmla="*/ 2128 h 2198"/>
                <a:gd name="T34" fmla="*/ 892 w 1857"/>
                <a:gd name="T35" fmla="*/ 2109 h 2198"/>
                <a:gd name="T36" fmla="*/ 1013 w 1857"/>
                <a:gd name="T37" fmla="*/ 2031 h 2198"/>
                <a:gd name="T38" fmla="*/ 1092 w 1857"/>
                <a:gd name="T39" fmla="*/ 2080 h 2198"/>
                <a:gd name="T40" fmla="*/ 1223 w 1857"/>
                <a:gd name="T41" fmla="*/ 2148 h 2198"/>
                <a:gd name="T42" fmla="*/ 1267 w 1857"/>
                <a:gd name="T43" fmla="*/ 2197 h 2198"/>
                <a:gd name="T44" fmla="*/ 1427 w 1857"/>
                <a:gd name="T45" fmla="*/ 1963 h 2198"/>
                <a:gd name="T46" fmla="*/ 1418 w 1857"/>
                <a:gd name="T47" fmla="*/ 1832 h 2198"/>
                <a:gd name="T48" fmla="*/ 1520 w 1857"/>
                <a:gd name="T49" fmla="*/ 1851 h 2198"/>
                <a:gd name="T50" fmla="*/ 1573 w 1857"/>
                <a:gd name="T51" fmla="*/ 1778 h 2198"/>
                <a:gd name="T52" fmla="*/ 1564 w 1857"/>
                <a:gd name="T53" fmla="*/ 1685 h 2198"/>
                <a:gd name="T54" fmla="*/ 1559 w 1857"/>
                <a:gd name="T55" fmla="*/ 1627 h 2198"/>
                <a:gd name="T56" fmla="*/ 1588 w 1857"/>
                <a:gd name="T57" fmla="*/ 1597 h 2198"/>
                <a:gd name="T58" fmla="*/ 1622 w 1857"/>
                <a:gd name="T59" fmla="*/ 1510 h 2198"/>
                <a:gd name="T60" fmla="*/ 1730 w 1857"/>
                <a:gd name="T61" fmla="*/ 1466 h 2198"/>
                <a:gd name="T62" fmla="*/ 1812 w 1857"/>
                <a:gd name="T63" fmla="*/ 1320 h 2198"/>
                <a:gd name="T64" fmla="*/ 1836 w 1857"/>
                <a:gd name="T65" fmla="*/ 1169 h 2198"/>
                <a:gd name="T66" fmla="*/ 1822 w 1857"/>
                <a:gd name="T67" fmla="*/ 848 h 2198"/>
                <a:gd name="T68" fmla="*/ 1856 w 1857"/>
                <a:gd name="T69" fmla="*/ 702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7" h="2198">
                  <a:moveTo>
                    <a:pt x="1856" y="702"/>
                  </a:moveTo>
                  <a:lnTo>
                    <a:pt x="1856" y="702"/>
                  </a:lnTo>
                  <a:cubicBezTo>
                    <a:pt x="1695" y="0"/>
                    <a:pt x="1695" y="0"/>
                    <a:pt x="1695" y="0"/>
                  </a:cubicBezTo>
                  <a:lnTo>
                    <a:pt x="1695" y="0"/>
                  </a:lnTo>
                  <a:cubicBezTo>
                    <a:pt x="1690" y="0"/>
                    <a:pt x="1690" y="5"/>
                    <a:pt x="1686" y="5"/>
                  </a:cubicBezTo>
                  <a:cubicBezTo>
                    <a:pt x="1647" y="29"/>
                    <a:pt x="1637" y="53"/>
                    <a:pt x="1593" y="78"/>
                  </a:cubicBezTo>
                  <a:cubicBezTo>
                    <a:pt x="1584" y="83"/>
                    <a:pt x="1573" y="83"/>
                    <a:pt x="1559" y="92"/>
                  </a:cubicBezTo>
                  <a:cubicBezTo>
                    <a:pt x="1534" y="112"/>
                    <a:pt x="1525" y="131"/>
                    <a:pt x="1501" y="151"/>
                  </a:cubicBezTo>
                  <a:cubicBezTo>
                    <a:pt x="1462" y="175"/>
                    <a:pt x="1437" y="195"/>
                    <a:pt x="1408" y="234"/>
                  </a:cubicBezTo>
                  <a:cubicBezTo>
                    <a:pt x="1388" y="253"/>
                    <a:pt x="1364" y="263"/>
                    <a:pt x="1344" y="282"/>
                  </a:cubicBezTo>
                  <a:cubicBezTo>
                    <a:pt x="1306" y="331"/>
                    <a:pt x="1281" y="375"/>
                    <a:pt x="1223" y="395"/>
                  </a:cubicBezTo>
                  <a:cubicBezTo>
                    <a:pt x="1140" y="414"/>
                    <a:pt x="1106" y="458"/>
                    <a:pt x="1033" y="497"/>
                  </a:cubicBezTo>
                  <a:cubicBezTo>
                    <a:pt x="989" y="517"/>
                    <a:pt x="960" y="531"/>
                    <a:pt x="911" y="550"/>
                  </a:cubicBezTo>
                  <a:cubicBezTo>
                    <a:pt x="906" y="555"/>
                    <a:pt x="906" y="560"/>
                    <a:pt x="896" y="565"/>
                  </a:cubicBezTo>
                  <a:cubicBezTo>
                    <a:pt x="872" y="570"/>
                    <a:pt x="852" y="570"/>
                    <a:pt x="833" y="584"/>
                  </a:cubicBezTo>
                  <a:cubicBezTo>
                    <a:pt x="824" y="580"/>
                    <a:pt x="813" y="575"/>
                    <a:pt x="809" y="565"/>
                  </a:cubicBezTo>
                  <a:cubicBezTo>
                    <a:pt x="804" y="545"/>
                    <a:pt x="804" y="517"/>
                    <a:pt x="785" y="517"/>
                  </a:cubicBezTo>
                  <a:cubicBezTo>
                    <a:pt x="663" y="517"/>
                    <a:pt x="663" y="517"/>
                    <a:pt x="663" y="517"/>
                  </a:cubicBezTo>
                  <a:cubicBezTo>
                    <a:pt x="633" y="517"/>
                    <a:pt x="619" y="506"/>
                    <a:pt x="590" y="497"/>
                  </a:cubicBezTo>
                  <a:cubicBezTo>
                    <a:pt x="561" y="487"/>
                    <a:pt x="526" y="482"/>
                    <a:pt x="526" y="453"/>
                  </a:cubicBezTo>
                  <a:lnTo>
                    <a:pt x="526" y="453"/>
                  </a:lnTo>
                  <a:cubicBezTo>
                    <a:pt x="0" y="584"/>
                    <a:pt x="0" y="584"/>
                    <a:pt x="0" y="584"/>
                  </a:cubicBezTo>
                  <a:lnTo>
                    <a:pt x="0" y="584"/>
                  </a:lnTo>
                  <a:cubicBezTo>
                    <a:pt x="268" y="2041"/>
                    <a:pt x="268" y="2041"/>
                    <a:pt x="268" y="2041"/>
                  </a:cubicBezTo>
                  <a:lnTo>
                    <a:pt x="268" y="2041"/>
                  </a:lnTo>
                  <a:cubicBezTo>
                    <a:pt x="283" y="2041"/>
                    <a:pt x="297" y="2051"/>
                    <a:pt x="312" y="2051"/>
                  </a:cubicBezTo>
                  <a:cubicBezTo>
                    <a:pt x="341" y="2051"/>
                    <a:pt x="356" y="2031"/>
                    <a:pt x="380" y="2031"/>
                  </a:cubicBezTo>
                  <a:cubicBezTo>
                    <a:pt x="404" y="2031"/>
                    <a:pt x="419" y="2041"/>
                    <a:pt x="443" y="2051"/>
                  </a:cubicBezTo>
                  <a:cubicBezTo>
                    <a:pt x="448" y="2056"/>
                    <a:pt x="453" y="2051"/>
                    <a:pt x="458" y="2051"/>
                  </a:cubicBezTo>
                  <a:cubicBezTo>
                    <a:pt x="473" y="2065"/>
                    <a:pt x="468" y="2084"/>
                    <a:pt x="482" y="2099"/>
                  </a:cubicBezTo>
                  <a:cubicBezTo>
                    <a:pt x="492" y="2104"/>
                    <a:pt x="502" y="2104"/>
                    <a:pt x="512" y="2109"/>
                  </a:cubicBezTo>
                  <a:cubicBezTo>
                    <a:pt x="546" y="2099"/>
                    <a:pt x="546" y="2099"/>
                    <a:pt x="546" y="2099"/>
                  </a:cubicBezTo>
                  <a:cubicBezTo>
                    <a:pt x="619" y="2099"/>
                    <a:pt x="619" y="2099"/>
                    <a:pt x="619" y="2099"/>
                  </a:cubicBezTo>
                  <a:cubicBezTo>
                    <a:pt x="741" y="2128"/>
                    <a:pt x="741" y="2128"/>
                    <a:pt x="741" y="2128"/>
                  </a:cubicBezTo>
                  <a:cubicBezTo>
                    <a:pt x="755" y="2109"/>
                    <a:pt x="765" y="2090"/>
                    <a:pt x="794" y="2090"/>
                  </a:cubicBezTo>
                  <a:cubicBezTo>
                    <a:pt x="833" y="2090"/>
                    <a:pt x="852" y="2109"/>
                    <a:pt x="892" y="2109"/>
                  </a:cubicBezTo>
                  <a:cubicBezTo>
                    <a:pt x="935" y="2109"/>
                    <a:pt x="950" y="2075"/>
                    <a:pt x="984" y="2051"/>
                  </a:cubicBezTo>
                  <a:cubicBezTo>
                    <a:pt x="994" y="2041"/>
                    <a:pt x="1004" y="2036"/>
                    <a:pt x="1013" y="2031"/>
                  </a:cubicBezTo>
                  <a:cubicBezTo>
                    <a:pt x="1023" y="2026"/>
                    <a:pt x="1023" y="2017"/>
                    <a:pt x="1028" y="2017"/>
                  </a:cubicBezTo>
                  <a:cubicBezTo>
                    <a:pt x="1062" y="2017"/>
                    <a:pt x="1062" y="2060"/>
                    <a:pt x="1092" y="2080"/>
                  </a:cubicBezTo>
                  <a:cubicBezTo>
                    <a:pt x="1111" y="2090"/>
                    <a:pt x="1125" y="2095"/>
                    <a:pt x="1150" y="2099"/>
                  </a:cubicBezTo>
                  <a:cubicBezTo>
                    <a:pt x="1184" y="2104"/>
                    <a:pt x="1198" y="2123"/>
                    <a:pt x="1223" y="2148"/>
                  </a:cubicBezTo>
                  <a:cubicBezTo>
                    <a:pt x="1242" y="2167"/>
                    <a:pt x="1257" y="2177"/>
                    <a:pt x="1267" y="2197"/>
                  </a:cubicBezTo>
                  <a:lnTo>
                    <a:pt x="1267" y="2197"/>
                  </a:lnTo>
                  <a:cubicBezTo>
                    <a:pt x="1320" y="2172"/>
                    <a:pt x="1344" y="2138"/>
                    <a:pt x="1379" y="2090"/>
                  </a:cubicBezTo>
                  <a:cubicBezTo>
                    <a:pt x="1403" y="2045"/>
                    <a:pt x="1427" y="2017"/>
                    <a:pt x="1427" y="1963"/>
                  </a:cubicBezTo>
                  <a:cubicBezTo>
                    <a:pt x="1427" y="1938"/>
                    <a:pt x="1418" y="1929"/>
                    <a:pt x="1418" y="1909"/>
                  </a:cubicBezTo>
                  <a:cubicBezTo>
                    <a:pt x="1418" y="1832"/>
                    <a:pt x="1418" y="1832"/>
                    <a:pt x="1418" y="1832"/>
                  </a:cubicBezTo>
                  <a:cubicBezTo>
                    <a:pt x="1437" y="1822"/>
                    <a:pt x="1442" y="1807"/>
                    <a:pt x="1462" y="1807"/>
                  </a:cubicBezTo>
                  <a:cubicBezTo>
                    <a:pt x="1490" y="1807"/>
                    <a:pt x="1490" y="1851"/>
                    <a:pt x="1520" y="1851"/>
                  </a:cubicBezTo>
                  <a:cubicBezTo>
                    <a:pt x="1534" y="1851"/>
                    <a:pt x="1540" y="1836"/>
                    <a:pt x="1549" y="1822"/>
                  </a:cubicBezTo>
                  <a:cubicBezTo>
                    <a:pt x="1559" y="1807"/>
                    <a:pt x="1573" y="1797"/>
                    <a:pt x="1573" y="1778"/>
                  </a:cubicBezTo>
                  <a:cubicBezTo>
                    <a:pt x="1573" y="1705"/>
                    <a:pt x="1573" y="1705"/>
                    <a:pt x="1573" y="1705"/>
                  </a:cubicBezTo>
                  <a:cubicBezTo>
                    <a:pt x="1573" y="1695"/>
                    <a:pt x="1564" y="1690"/>
                    <a:pt x="1564" y="1685"/>
                  </a:cubicBezTo>
                  <a:cubicBezTo>
                    <a:pt x="1564" y="1671"/>
                    <a:pt x="1559" y="1661"/>
                    <a:pt x="1559" y="1642"/>
                  </a:cubicBezTo>
                  <a:cubicBezTo>
                    <a:pt x="1559" y="1636"/>
                    <a:pt x="1559" y="1631"/>
                    <a:pt x="1559" y="1627"/>
                  </a:cubicBezTo>
                  <a:cubicBezTo>
                    <a:pt x="1564" y="1622"/>
                    <a:pt x="1573" y="1631"/>
                    <a:pt x="1579" y="1627"/>
                  </a:cubicBezTo>
                  <a:cubicBezTo>
                    <a:pt x="1584" y="1617"/>
                    <a:pt x="1588" y="1607"/>
                    <a:pt x="1588" y="1597"/>
                  </a:cubicBezTo>
                  <a:cubicBezTo>
                    <a:pt x="1588" y="1573"/>
                    <a:pt x="1584" y="1559"/>
                    <a:pt x="1584" y="1534"/>
                  </a:cubicBezTo>
                  <a:cubicBezTo>
                    <a:pt x="1584" y="1520"/>
                    <a:pt x="1608" y="1515"/>
                    <a:pt x="1622" y="1510"/>
                  </a:cubicBezTo>
                  <a:cubicBezTo>
                    <a:pt x="1632" y="1505"/>
                    <a:pt x="1642" y="1500"/>
                    <a:pt x="1651" y="1495"/>
                  </a:cubicBezTo>
                  <a:cubicBezTo>
                    <a:pt x="1681" y="1486"/>
                    <a:pt x="1700" y="1486"/>
                    <a:pt x="1730" y="1466"/>
                  </a:cubicBezTo>
                  <a:cubicBezTo>
                    <a:pt x="1744" y="1456"/>
                    <a:pt x="1749" y="1437"/>
                    <a:pt x="1764" y="1422"/>
                  </a:cubicBezTo>
                  <a:cubicBezTo>
                    <a:pt x="1793" y="1393"/>
                    <a:pt x="1807" y="1364"/>
                    <a:pt x="1812" y="1320"/>
                  </a:cubicBezTo>
                  <a:cubicBezTo>
                    <a:pt x="1817" y="1291"/>
                    <a:pt x="1822" y="1276"/>
                    <a:pt x="1827" y="1247"/>
                  </a:cubicBezTo>
                  <a:cubicBezTo>
                    <a:pt x="1827" y="1218"/>
                    <a:pt x="1832" y="1198"/>
                    <a:pt x="1836" y="1169"/>
                  </a:cubicBezTo>
                  <a:cubicBezTo>
                    <a:pt x="1841" y="1115"/>
                    <a:pt x="1841" y="1086"/>
                    <a:pt x="1841" y="1033"/>
                  </a:cubicBezTo>
                  <a:cubicBezTo>
                    <a:pt x="1841" y="959"/>
                    <a:pt x="1822" y="921"/>
                    <a:pt x="1822" y="848"/>
                  </a:cubicBezTo>
                  <a:cubicBezTo>
                    <a:pt x="1822" y="813"/>
                    <a:pt x="1817" y="789"/>
                    <a:pt x="1827" y="755"/>
                  </a:cubicBezTo>
                  <a:cubicBezTo>
                    <a:pt x="1832" y="735"/>
                    <a:pt x="1851" y="721"/>
                    <a:pt x="1856" y="7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77">
              <a:extLst>
                <a:ext uri="{FF2B5EF4-FFF2-40B4-BE49-F238E27FC236}">
                  <a16:creationId xmlns:a16="http://schemas.microsoft.com/office/drawing/2014/main" id="{B4E0F48E-6747-4A48-9740-CFA56544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4623" y="5735724"/>
              <a:ext cx="1117297" cy="2005105"/>
            </a:xfrm>
            <a:custGeom>
              <a:avLst/>
              <a:gdLst>
                <a:gd name="T0" fmla="*/ 201 w 1765"/>
                <a:gd name="T1" fmla="*/ 195 h 3162"/>
                <a:gd name="T2" fmla="*/ 1379 w 1765"/>
                <a:gd name="T3" fmla="*/ 0 h 3162"/>
                <a:gd name="T4" fmla="*/ 1403 w 1765"/>
                <a:gd name="T5" fmla="*/ 170 h 3162"/>
                <a:gd name="T6" fmla="*/ 1540 w 1765"/>
                <a:gd name="T7" fmla="*/ 375 h 3162"/>
                <a:gd name="T8" fmla="*/ 1569 w 1765"/>
                <a:gd name="T9" fmla="*/ 399 h 3162"/>
                <a:gd name="T10" fmla="*/ 1701 w 1765"/>
                <a:gd name="T11" fmla="*/ 1753 h 3162"/>
                <a:gd name="T12" fmla="*/ 1764 w 1765"/>
                <a:gd name="T13" fmla="*/ 2050 h 3162"/>
                <a:gd name="T14" fmla="*/ 1686 w 1765"/>
                <a:gd name="T15" fmla="*/ 2309 h 3162"/>
                <a:gd name="T16" fmla="*/ 1652 w 1765"/>
                <a:gd name="T17" fmla="*/ 2431 h 3162"/>
                <a:gd name="T18" fmla="*/ 1642 w 1765"/>
                <a:gd name="T19" fmla="*/ 2518 h 3162"/>
                <a:gd name="T20" fmla="*/ 1691 w 1765"/>
                <a:gd name="T21" fmla="*/ 2610 h 3162"/>
                <a:gd name="T22" fmla="*/ 1671 w 1765"/>
                <a:gd name="T23" fmla="*/ 2659 h 3162"/>
                <a:gd name="T24" fmla="*/ 1628 w 1765"/>
                <a:gd name="T25" fmla="*/ 2713 h 3162"/>
                <a:gd name="T26" fmla="*/ 1637 w 1765"/>
                <a:gd name="T27" fmla="*/ 2834 h 3162"/>
                <a:gd name="T28" fmla="*/ 1564 w 1765"/>
                <a:gd name="T29" fmla="*/ 2883 h 3162"/>
                <a:gd name="T30" fmla="*/ 1506 w 1765"/>
                <a:gd name="T31" fmla="*/ 3010 h 3162"/>
                <a:gd name="T32" fmla="*/ 1462 w 1765"/>
                <a:gd name="T33" fmla="*/ 3102 h 3162"/>
                <a:gd name="T34" fmla="*/ 1296 w 1765"/>
                <a:gd name="T35" fmla="*/ 3039 h 3162"/>
                <a:gd name="T36" fmla="*/ 1233 w 1765"/>
                <a:gd name="T37" fmla="*/ 3073 h 3162"/>
                <a:gd name="T38" fmla="*/ 1204 w 1765"/>
                <a:gd name="T39" fmla="*/ 3156 h 3162"/>
                <a:gd name="T40" fmla="*/ 1077 w 1765"/>
                <a:gd name="T41" fmla="*/ 3117 h 3162"/>
                <a:gd name="T42" fmla="*/ 980 w 1765"/>
                <a:gd name="T43" fmla="*/ 2883 h 3162"/>
                <a:gd name="T44" fmla="*/ 887 w 1765"/>
                <a:gd name="T45" fmla="*/ 2732 h 3162"/>
                <a:gd name="T46" fmla="*/ 848 w 1765"/>
                <a:gd name="T47" fmla="*/ 2703 h 3162"/>
                <a:gd name="T48" fmla="*/ 668 w 1765"/>
                <a:gd name="T49" fmla="*/ 2581 h 3162"/>
                <a:gd name="T50" fmla="*/ 595 w 1765"/>
                <a:gd name="T51" fmla="*/ 2450 h 3162"/>
                <a:gd name="T52" fmla="*/ 605 w 1765"/>
                <a:gd name="T53" fmla="*/ 2323 h 3162"/>
                <a:gd name="T54" fmla="*/ 546 w 1765"/>
                <a:gd name="T55" fmla="*/ 2192 h 3162"/>
                <a:gd name="T56" fmla="*/ 483 w 1765"/>
                <a:gd name="T57" fmla="*/ 2206 h 3162"/>
                <a:gd name="T58" fmla="*/ 415 w 1765"/>
                <a:gd name="T59" fmla="*/ 2177 h 3162"/>
                <a:gd name="T60" fmla="*/ 327 w 1765"/>
                <a:gd name="T61" fmla="*/ 1983 h 3162"/>
                <a:gd name="T62" fmla="*/ 220 w 1765"/>
                <a:gd name="T63" fmla="*/ 1870 h 3162"/>
                <a:gd name="T64" fmla="*/ 11 w 1765"/>
                <a:gd name="T65" fmla="*/ 1656 h 3162"/>
                <a:gd name="T66" fmla="*/ 11 w 1765"/>
                <a:gd name="T67" fmla="*/ 1461 h 3162"/>
                <a:gd name="T68" fmla="*/ 16 w 1765"/>
                <a:gd name="T69" fmla="*/ 1422 h 3162"/>
                <a:gd name="T70" fmla="*/ 40 w 1765"/>
                <a:gd name="T71" fmla="*/ 1300 h 3162"/>
                <a:gd name="T72" fmla="*/ 137 w 1765"/>
                <a:gd name="T73" fmla="*/ 1110 h 3162"/>
                <a:gd name="T74" fmla="*/ 88 w 1765"/>
                <a:gd name="T75" fmla="*/ 891 h 3162"/>
                <a:gd name="T76" fmla="*/ 191 w 1765"/>
                <a:gd name="T77" fmla="*/ 838 h 3162"/>
                <a:gd name="T78" fmla="*/ 400 w 1765"/>
                <a:gd name="T79" fmla="*/ 687 h 3162"/>
                <a:gd name="T80" fmla="*/ 366 w 1765"/>
                <a:gd name="T81" fmla="*/ 424 h 3162"/>
                <a:gd name="T82" fmla="*/ 264 w 1765"/>
                <a:gd name="T83" fmla="*/ 326 h 3162"/>
                <a:gd name="T84" fmla="*/ 201 w 1765"/>
                <a:gd name="T85" fmla="*/ 195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5" h="3162">
                  <a:moveTo>
                    <a:pt x="201" y="195"/>
                  </a:moveTo>
                  <a:lnTo>
                    <a:pt x="201" y="195"/>
                  </a:lnTo>
                  <a:cubicBezTo>
                    <a:pt x="1379" y="0"/>
                    <a:pt x="1379" y="0"/>
                    <a:pt x="1379" y="0"/>
                  </a:cubicBezTo>
                  <a:lnTo>
                    <a:pt x="1379" y="0"/>
                  </a:lnTo>
                  <a:cubicBezTo>
                    <a:pt x="1379" y="93"/>
                    <a:pt x="1379" y="93"/>
                    <a:pt x="1379" y="93"/>
                  </a:cubicBezTo>
                  <a:cubicBezTo>
                    <a:pt x="1379" y="122"/>
                    <a:pt x="1394" y="141"/>
                    <a:pt x="1403" y="170"/>
                  </a:cubicBezTo>
                  <a:cubicBezTo>
                    <a:pt x="1423" y="209"/>
                    <a:pt x="1442" y="234"/>
                    <a:pt x="1467" y="273"/>
                  </a:cubicBezTo>
                  <a:cubicBezTo>
                    <a:pt x="1491" y="316"/>
                    <a:pt x="1501" y="346"/>
                    <a:pt x="1540" y="375"/>
                  </a:cubicBezTo>
                  <a:cubicBezTo>
                    <a:pt x="1550" y="385"/>
                    <a:pt x="1559" y="394"/>
                    <a:pt x="1569" y="399"/>
                  </a:cubicBezTo>
                  <a:lnTo>
                    <a:pt x="1569" y="399"/>
                  </a:lnTo>
                  <a:cubicBezTo>
                    <a:pt x="1749" y="1676"/>
                    <a:pt x="1749" y="1676"/>
                    <a:pt x="1749" y="1676"/>
                  </a:cubicBezTo>
                  <a:cubicBezTo>
                    <a:pt x="1730" y="1710"/>
                    <a:pt x="1701" y="1715"/>
                    <a:pt x="1701" y="1753"/>
                  </a:cubicBezTo>
                  <a:cubicBezTo>
                    <a:pt x="1701" y="1807"/>
                    <a:pt x="1715" y="1836"/>
                    <a:pt x="1735" y="1885"/>
                  </a:cubicBezTo>
                  <a:cubicBezTo>
                    <a:pt x="1759" y="1944"/>
                    <a:pt x="1764" y="1983"/>
                    <a:pt x="1764" y="2050"/>
                  </a:cubicBezTo>
                  <a:cubicBezTo>
                    <a:pt x="1764" y="2104"/>
                    <a:pt x="1735" y="2133"/>
                    <a:pt x="1725" y="2187"/>
                  </a:cubicBezTo>
                  <a:cubicBezTo>
                    <a:pt x="1715" y="2231"/>
                    <a:pt x="1710" y="2265"/>
                    <a:pt x="1686" y="2309"/>
                  </a:cubicBezTo>
                  <a:cubicBezTo>
                    <a:pt x="1676" y="2328"/>
                    <a:pt x="1661" y="2333"/>
                    <a:pt x="1657" y="2353"/>
                  </a:cubicBezTo>
                  <a:cubicBezTo>
                    <a:pt x="1652" y="2381"/>
                    <a:pt x="1657" y="2401"/>
                    <a:pt x="1652" y="2431"/>
                  </a:cubicBezTo>
                  <a:cubicBezTo>
                    <a:pt x="1652" y="2450"/>
                    <a:pt x="1642" y="2455"/>
                    <a:pt x="1642" y="2474"/>
                  </a:cubicBezTo>
                  <a:cubicBezTo>
                    <a:pt x="1642" y="2494"/>
                    <a:pt x="1642" y="2503"/>
                    <a:pt x="1642" y="2518"/>
                  </a:cubicBezTo>
                  <a:cubicBezTo>
                    <a:pt x="1642" y="2533"/>
                    <a:pt x="1633" y="2538"/>
                    <a:pt x="1633" y="2552"/>
                  </a:cubicBezTo>
                  <a:cubicBezTo>
                    <a:pt x="1633" y="2577"/>
                    <a:pt x="1671" y="2596"/>
                    <a:pt x="1691" y="2610"/>
                  </a:cubicBezTo>
                  <a:lnTo>
                    <a:pt x="1691" y="2610"/>
                  </a:lnTo>
                  <a:cubicBezTo>
                    <a:pt x="1686" y="2635"/>
                    <a:pt x="1681" y="2640"/>
                    <a:pt x="1671" y="2659"/>
                  </a:cubicBezTo>
                  <a:cubicBezTo>
                    <a:pt x="1661" y="2679"/>
                    <a:pt x="1647" y="2684"/>
                    <a:pt x="1637" y="2698"/>
                  </a:cubicBezTo>
                  <a:cubicBezTo>
                    <a:pt x="1633" y="2703"/>
                    <a:pt x="1628" y="2703"/>
                    <a:pt x="1628" y="2713"/>
                  </a:cubicBezTo>
                  <a:cubicBezTo>
                    <a:pt x="1628" y="2747"/>
                    <a:pt x="1642" y="2762"/>
                    <a:pt x="1642" y="2795"/>
                  </a:cubicBezTo>
                  <a:cubicBezTo>
                    <a:pt x="1642" y="2810"/>
                    <a:pt x="1642" y="2820"/>
                    <a:pt x="1637" y="2834"/>
                  </a:cubicBezTo>
                  <a:cubicBezTo>
                    <a:pt x="1637" y="2840"/>
                    <a:pt x="1628" y="2840"/>
                    <a:pt x="1623" y="2845"/>
                  </a:cubicBezTo>
                  <a:cubicBezTo>
                    <a:pt x="1603" y="2864"/>
                    <a:pt x="1589" y="2869"/>
                    <a:pt x="1564" y="2883"/>
                  </a:cubicBezTo>
                  <a:cubicBezTo>
                    <a:pt x="1535" y="2898"/>
                    <a:pt x="1520" y="2912"/>
                    <a:pt x="1486" y="2917"/>
                  </a:cubicBezTo>
                  <a:cubicBezTo>
                    <a:pt x="1506" y="3010"/>
                    <a:pt x="1506" y="3010"/>
                    <a:pt x="1506" y="3010"/>
                  </a:cubicBezTo>
                  <a:cubicBezTo>
                    <a:pt x="1496" y="3044"/>
                    <a:pt x="1496" y="3063"/>
                    <a:pt x="1491" y="3102"/>
                  </a:cubicBezTo>
                  <a:cubicBezTo>
                    <a:pt x="1462" y="3102"/>
                    <a:pt x="1462" y="3102"/>
                    <a:pt x="1462" y="3102"/>
                  </a:cubicBezTo>
                  <a:cubicBezTo>
                    <a:pt x="1428" y="3102"/>
                    <a:pt x="1413" y="3083"/>
                    <a:pt x="1384" y="3068"/>
                  </a:cubicBezTo>
                  <a:cubicBezTo>
                    <a:pt x="1355" y="3054"/>
                    <a:pt x="1330" y="3054"/>
                    <a:pt x="1296" y="3039"/>
                  </a:cubicBezTo>
                  <a:cubicBezTo>
                    <a:pt x="1282" y="3034"/>
                    <a:pt x="1277" y="3025"/>
                    <a:pt x="1267" y="3025"/>
                  </a:cubicBezTo>
                  <a:cubicBezTo>
                    <a:pt x="1243" y="3025"/>
                    <a:pt x="1238" y="3054"/>
                    <a:pt x="1233" y="3073"/>
                  </a:cubicBezTo>
                  <a:cubicBezTo>
                    <a:pt x="1218" y="3102"/>
                    <a:pt x="1218" y="3132"/>
                    <a:pt x="1204" y="3156"/>
                  </a:cubicBezTo>
                  <a:lnTo>
                    <a:pt x="1204" y="3156"/>
                  </a:lnTo>
                  <a:cubicBezTo>
                    <a:pt x="1169" y="3151"/>
                    <a:pt x="1130" y="3161"/>
                    <a:pt x="1102" y="3141"/>
                  </a:cubicBezTo>
                  <a:cubicBezTo>
                    <a:pt x="1091" y="3137"/>
                    <a:pt x="1087" y="3127"/>
                    <a:pt x="1077" y="3117"/>
                  </a:cubicBezTo>
                  <a:cubicBezTo>
                    <a:pt x="1043" y="3083"/>
                    <a:pt x="1019" y="3058"/>
                    <a:pt x="1014" y="3015"/>
                  </a:cubicBezTo>
                  <a:cubicBezTo>
                    <a:pt x="1009" y="2966"/>
                    <a:pt x="999" y="2932"/>
                    <a:pt x="980" y="2883"/>
                  </a:cubicBezTo>
                  <a:cubicBezTo>
                    <a:pt x="975" y="2864"/>
                    <a:pt x="975" y="2849"/>
                    <a:pt x="965" y="2825"/>
                  </a:cubicBezTo>
                  <a:cubicBezTo>
                    <a:pt x="950" y="2781"/>
                    <a:pt x="921" y="2762"/>
                    <a:pt x="887" y="2732"/>
                  </a:cubicBezTo>
                  <a:cubicBezTo>
                    <a:pt x="878" y="2723"/>
                    <a:pt x="873" y="2713"/>
                    <a:pt x="863" y="2703"/>
                  </a:cubicBezTo>
                  <a:cubicBezTo>
                    <a:pt x="858" y="2703"/>
                    <a:pt x="853" y="2703"/>
                    <a:pt x="848" y="2703"/>
                  </a:cubicBezTo>
                  <a:cubicBezTo>
                    <a:pt x="819" y="2688"/>
                    <a:pt x="809" y="2674"/>
                    <a:pt x="785" y="2659"/>
                  </a:cubicBezTo>
                  <a:cubicBezTo>
                    <a:pt x="741" y="2630"/>
                    <a:pt x="707" y="2621"/>
                    <a:pt x="668" y="2581"/>
                  </a:cubicBezTo>
                  <a:cubicBezTo>
                    <a:pt x="653" y="2567"/>
                    <a:pt x="638" y="2567"/>
                    <a:pt x="624" y="2552"/>
                  </a:cubicBezTo>
                  <a:cubicBezTo>
                    <a:pt x="595" y="2523"/>
                    <a:pt x="595" y="2494"/>
                    <a:pt x="595" y="2450"/>
                  </a:cubicBezTo>
                  <a:cubicBezTo>
                    <a:pt x="595" y="2420"/>
                    <a:pt x="605" y="2401"/>
                    <a:pt x="605" y="2367"/>
                  </a:cubicBezTo>
                  <a:cubicBezTo>
                    <a:pt x="605" y="2353"/>
                    <a:pt x="605" y="2342"/>
                    <a:pt x="605" y="2323"/>
                  </a:cubicBezTo>
                  <a:cubicBezTo>
                    <a:pt x="610" y="2289"/>
                    <a:pt x="624" y="2275"/>
                    <a:pt x="624" y="2240"/>
                  </a:cubicBezTo>
                  <a:cubicBezTo>
                    <a:pt x="624" y="2206"/>
                    <a:pt x="575" y="2206"/>
                    <a:pt x="546" y="2192"/>
                  </a:cubicBezTo>
                  <a:cubicBezTo>
                    <a:pt x="532" y="2187"/>
                    <a:pt x="527" y="2177"/>
                    <a:pt x="517" y="2168"/>
                  </a:cubicBezTo>
                  <a:cubicBezTo>
                    <a:pt x="502" y="2177"/>
                    <a:pt x="492" y="2192"/>
                    <a:pt x="483" y="2206"/>
                  </a:cubicBezTo>
                  <a:cubicBezTo>
                    <a:pt x="478" y="2221"/>
                    <a:pt x="478" y="2240"/>
                    <a:pt x="464" y="2240"/>
                  </a:cubicBezTo>
                  <a:cubicBezTo>
                    <a:pt x="429" y="2240"/>
                    <a:pt x="420" y="2206"/>
                    <a:pt x="415" y="2177"/>
                  </a:cubicBezTo>
                  <a:cubicBezTo>
                    <a:pt x="405" y="2133"/>
                    <a:pt x="395" y="2109"/>
                    <a:pt x="376" y="2070"/>
                  </a:cubicBezTo>
                  <a:cubicBezTo>
                    <a:pt x="356" y="2036"/>
                    <a:pt x="342" y="2016"/>
                    <a:pt x="327" y="1983"/>
                  </a:cubicBezTo>
                  <a:cubicBezTo>
                    <a:pt x="312" y="1944"/>
                    <a:pt x="307" y="1904"/>
                    <a:pt x="264" y="1885"/>
                  </a:cubicBezTo>
                  <a:cubicBezTo>
                    <a:pt x="249" y="1880"/>
                    <a:pt x="240" y="1880"/>
                    <a:pt x="220" y="1870"/>
                  </a:cubicBezTo>
                  <a:cubicBezTo>
                    <a:pt x="147" y="1836"/>
                    <a:pt x="108" y="1802"/>
                    <a:pt x="59" y="1734"/>
                  </a:cubicBezTo>
                  <a:cubicBezTo>
                    <a:pt x="40" y="1704"/>
                    <a:pt x="20" y="1690"/>
                    <a:pt x="11" y="1656"/>
                  </a:cubicBezTo>
                  <a:cubicBezTo>
                    <a:pt x="0" y="1622"/>
                    <a:pt x="6" y="1598"/>
                    <a:pt x="6" y="1558"/>
                  </a:cubicBezTo>
                  <a:cubicBezTo>
                    <a:pt x="6" y="1519"/>
                    <a:pt x="6" y="1500"/>
                    <a:pt x="11" y="1461"/>
                  </a:cubicBezTo>
                  <a:lnTo>
                    <a:pt x="11" y="1461"/>
                  </a:lnTo>
                  <a:cubicBezTo>
                    <a:pt x="11" y="1447"/>
                    <a:pt x="16" y="1437"/>
                    <a:pt x="16" y="1422"/>
                  </a:cubicBezTo>
                  <a:cubicBezTo>
                    <a:pt x="16" y="1398"/>
                    <a:pt x="25" y="1383"/>
                    <a:pt x="30" y="1364"/>
                  </a:cubicBezTo>
                  <a:cubicBezTo>
                    <a:pt x="35" y="1339"/>
                    <a:pt x="30" y="1325"/>
                    <a:pt x="40" y="1300"/>
                  </a:cubicBezTo>
                  <a:cubicBezTo>
                    <a:pt x="64" y="1247"/>
                    <a:pt x="137" y="1247"/>
                    <a:pt x="137" y="1188"/>
                  </a:cubicBezTo>
                  <a:cubicBezTo>
                    <a:pt x="137" y="1110"/>
                    <a:pt x="137" y="1110"/>
                    <a:pt x="137" y="1110"/>
                  </a:cubicBezTo>
                  <a:cubicBezTo>
                    <a:pt x="137" y="1081"/>
                    <a:pt x="161" y="1071"/>
                    <a:pt x="161" y="1042"/>
                  </a:cubicBezTo>
                  <a:cubicBezTo>
                    <a:pt x="161" y="979"/>
                    <a:pt x="88" y="955"/>
                    <a:pt x="88" y="891"/>
                  </a:cubicBezTo>
                  <a:cubicBezTo>
                    <a:pt x="88" y="877"/>
                    <a:pt x="103" y="872"/>
                    <a:pt x="113" y="867"/>
                  </a:cubicBezTo>
                  <a:cubicBezTo>
                    <a:pt x="142" y="853"/>
                    <a:pt x="161" y="842"/>
                    <a:pt x="191" y="838"/>
                  </a:cubicBezTo>
                  <a:cubicBezTo>
                    <a:pt x="244" y="818"/>
                    <a:pt x="279" y="823"/>
                    <a:pt x="327" y="799"/>
                  </a:cubicBezTo>
                  <a:cubicBezTo>
                    <a:pt x="371" y="775"/>
                    <a:pt x="376" y="731"/>
                    <a:pt x="400" y="687"/>
                  </a:cubicBezTo>
                  <a:cubicBezTo>
                    <a:pt x="425" y="638"/>
                    <a:pt x="449" y="609"/>
                    <a:pt x="449" y="550"/>
                  </a:cubicBezTo>
                  <a:cubicBezTo>
                    <a:pt x="449" y="492"/>
                    <a:pt x="410" y="468"/>
                    <a:pt x="366" y="424"/>
                  </a:cubicBezTo>
                  <a:cubicBezTo>
                    <a:pt x="347" y="404"/>
                    <a:pt x="347" y="385"/>
                    <a:pt x="327" y="365"/>
                  </a:cubicBezTo>
                  <a:cubicBezTo>
                    <a:pt x="307" y="346"/>
                    <a:pt x="283" y="346"/>
                    <a:pt x="264" y="326"/>
                  </a:cubicBezTo>
                  <a:cubicBezTo>
                    <a:pt x="254" y="311"/>
                    <a:pt x="259" y="297"/>
                    <a:pt x="249" y="283"/>
                  </a:cubicBezTo>
                  <a:cubicBezTo>
                    <a:pt x="240" y="243"/>
                    <a:pt x="215" y="229"/>
                    <a:pt x="201" y="19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78">
              <a:extLst>
                <a:ext uri="{FF2B5EF4-FFF2-40B4-BE49-F238E27FC236}">
                  <a16:creationId xmlns:a16="http://schemas.microsoft.com/office/drawing/2014/main" id="{15FC960C-8319-F643-9CE3-F8D27D1E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299" y="5536894"/>
              <a:ext cx="1708148" cy="1148175"/>
            </a:xfrm>
            <a:custGeom>
              <a:avLst/>
              <a:gdLst>
                <a:gd name="T0" fmla="*/ 448 w 2695"/>
                <a:gd name="T1" fmla="*/ 1812 h 1813"/>
                <a:gd name="T2" fmla="*/ 448 w 2695"/>
                <a:gd name="T3" fmla="*/ 1812 h 1813"/>
                <a:gd name="T4" fmla="*/ 2115 w 2695"/>
                <a:gd name="T5" fmla="*/ 1671 h 1813"/>
                <a:gd name="T6" fmla="*/ 2256 w 2695"/>
                <a:gd name="T7" fmla="*/ 1773 h 1813"/>
                <a:gd name="T8" fmla="*/ 2256 w 2695"/>
                <a:gd name="T9" fmla="*/ 1773 h 1813"/>
                <a:gd name="T10" fmla="*/ 2261 w 2695"/>
                <a:gd name="T11" fmla="*/ 1734 h 1813"/>
                <a:gd name="T12" fmla="*/ 2275 w 2695"/>
                <a:gd name="T13" fmla="*/ 1676 h 1813"/>
                <a:gd name="T14" fmla="*/ 2285 w 2695"/>
                <a:gd name="T15" fmla="*/ 1612 h 1813"/>
                <a:gd name="T16" fmla="*/ 2382 w 2695"/>
                <a:gd name="T17" fmla="*/ 1500 h 1813"/>
                <a:gd name="T18" fmla="*/ 2382 w 2695"/>
                <a:gd name="T19" fmla="*/ 1422 h 1813"/>
                <a:gd name="T20" fmla="*/ 2406 w 2695"/>
                <a:gd name="T21" fmla="*/ 1354 h 1813"/>
                <a:gd name="T22" fmla="*/ 2333 w 2695"/>
                <a:gd name="T23" fmla="*/ 1203 h 1813"/>
                <a:gd name="T24" fmla="*/ 2358 w 2695"/>
                <a:gd name="T25" fmla="*/ 1179 h 1813"/>
                <a:gd name="T26" fmla="*/ 2436 w 2695"/>
                <a:gd name="T27" fmla="*/ 1150 h 1813"/>
                <a:gd name="T28" fmla="*/ 2572 w 2695"/>
                <a:gd name="T29" fmla="*/ 1111 h 1813"/>
                <a:gd name="T30" fmla="*/ 2645 w 2695"/>
                <a:gd name="T31" fmla="*/ 999 h 1813"/>
                <a:gd name="T32" fmla="*/ 2694 w 2695"/>
                <a:gd name="T33" fmla="*/ 862 h 1813"/>
                <a:gd name="T34" fmla="*/ 2611 w 2695"/>
                <a:gd name="T35" fmla="*/ 736 h 1813"/>
                <a:gd name="T36" fmla="*/ 2572 w 2695"/>
                <a:gd name="T37" fmla="*/ 677 h 1813"/>
                <a:gd name="T38" fmla="*/ 2509 w 2695"/>
                <a:gd name="T39" fmla="*/ 638 h 1813"/>
                <a:gd name="T40" fmla="*/ 2494 w 2695"/>
                <a:gd name="T41" fmla="*/ 595 h 1813"/>
                <a:gd name="T42" fmla="*/ 2446 w 2695"/>
                <a:gd name="T43" fmla="*/ 507 h 1813"/>
                <a:gd name="T44" fmla="*/ 2446 w 2695"/>
                <a:gd name="T45" fmla="*/ 507 h 1813"/>
                <a:gd name="T46" fmla="*/ 2289 w 2695"/>
                <a:gd name="T47" fmla="*/ 424 h 1813"/>
                <a:gd name="T48" fmla="*/ 2241 w 2695"/>
                <a:gd name="T49" fmla="*/ 380 h 1813"/>
                <a:gd name="T50" fmla="*/ 2206 w 2695"/>
                <a:gd name="T51" fmla="*/ 331 h 1813"/>
                <a:gd name="T52" fmla="*/ 2197 w 2695"/>
                <a:gd name="T53" fmla="*/ 273 h 1813"/>
                <a:gd name="T54" fmla="*/ 2206 w 2695"/>
                <a:gd name="T55" fmla="*/ 205 h 1813"/>
                <a:gd name="T56" fmla="*/ 2202 w 2695"/>
                <a:gd name="T57" fmla="*/ 151 h 1813"/>
                <a:gd name="T58" fmla="*/ 2212 w 2695"/>
                <a:gd name="T59" fmla="*/ 107 h 1813"/>
                <a:gd name="T60" fmla="*/ 2167 w 2695"/>
                <a:gd name="T61" fmla="*/ 0 h 1813"/>
                <a:gd name="T62" fmla="*/ 2167 w 2695"/>
                <a:gd name="T63" fmla="*/ 0 h 1813"/>
                <a:gd name="T64" fmla="*/ 25 w 2695"/>
                <a:gd name="T65" fmla="*/ 170 h 1813"/>
                <a:gd name="T66" fmla="*/ 25 w 2695"/>
                <a:gd name="T67" fmla="*/ 170 h 1813"/>
                <a:gd name="T68" fmla="*/ 44 w 2695"/>
                <a:gd name="T69" fmla="*/ 380 h 1813"/>
                <a:gd name="T70" fmla="*/ 34 w 2695"/>
                <a:gd name="T71" fmla="*/ 458 h 1813"/>
                <a:gd name="T72" fmla="*/ 0 w 2695"/>
                <a:gd name="T73" fmla="*/ 546 h 1813"/>
                <a:gd name="T74" fmla="*/ 54 w 2695"/>
                <a:gd name="T75" fmla="*/ 731 h 1813"/>
                <a:gd name="T76" fmla="*/ 54 w 2695"/>
                <a:gd name="T77" fmla="*/ 731 h 1813"/>
                <a:gd name="T78" fmla="*/ 88 w 2695"/>
                <a:gd name="T79" fmla="*/ 814 h 1813"/>
                <a:gd name="T80" fmla="*/ 127 w 2695"/>
                <a:gd name="T81" fmla="*/ 950 h 1813"/>
                <a:gd name="T82" fmla="*/ 190 w 2695"/>
                <a:gd name="T83" fmla="*/ 1018 h 1813"/>
                <a:gd name="T84" fmla="*/ 239 w 2695"/>
                <a:gd name="T85" fmla="*/ 1111 h 1813"/>
                <a:gd name="T86" fmla="*/ 249 w 2695"/>
                <a:gd name="T87" fmla="*/ 1150 h 1813"/>
                <a:gd name="T88" fmla="*/ 239 w 2695"/>
                <a:gd name="T89" fmla="*/ 1193 h 1813"/>
                <a:gd name="T90" fmla="*/ 278 w 2695"/>
                <a:gd name="T91" fmla="*/ 1262 h 1813"/>
                <a:gd name="T92" fmla="*/ 317 w 2695"/>
                <a:gd name="T93" fmla="*/ 1364 h 1813"/>
                <a:gd name="T94" fmla="*/ 366 w 2695"/>
                <a:gd name="T95" fmla="*/ 1515 h 1813"/>
                <a:gd name="T96" fmla="*/ 399 w 2695"/>
                <a:gd name="T97" fmla="*/ 1637 h 1813"/>
                <a:gd name="T98" fmla="*/ 395 w 2695"/>
                <a:gd name="T99" fmla="*/ 1695 h 1813"/>
                <a:gd name="T100" fmla="*/ 448 w 2695"/>
                <a:gd name="T101" fmla="*/ 1812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5" h="1813">
                  <a:moveTo>
                    <a:pt x="448" y="1812"/>
                  </a:moveTo>
                  <a:lnTo>
                    <a:pt x="448" y="1812"/>
                  </a:lnTo>
                  <a:cubicBezTo>
                    <a:pt x="1427" y="1764"/>
                    <a:pt x="2115" y="1671"/>
                    <a:pt x="2115" y="1671"/>
                  </a:cubicBezTo>
                  <a:cubicBezTo>
                    <a:pt x="2148" y="1729"/>
                    <a:pt x="2192" y="1744"/>
                    <a:pt x="2256" y="1773"/>
                  </a:cubicBezTo>
                  <a:lnTo>
                    <a:pt x="2256" y="1773"/>
                  </a:lnTo>
                  <a:cubicBezTo>
                    <a:pt x="2256" y="1759"/>
                    <a:pt x="2261" y="1749"/>
                    <a:pt x="2261" y="1734"/>
                  </a:cubicBezTo>
                  <a:cubicBezTo>
                    <a:pt x="2261" y="1710"/>
                    <a:pt x="2270" y="1695"/>
                    <a:pt x="2275" y="1676"/>
                  </a:cubicBezTo>
                  <a:cubicBezTo>
                    <a:pt x="2280" y="1651"/>
                    <a:pt x="2275" y="1637"/>
                    <a:pt x="2285" y="1612"/>
                  </a:cubicBezTo>
                  <a:cubicBezTo>
                    <a:pt x="2309" y="1559"/>
                    <a:pt x="2382" y="1559"/>
                    <a:pt x="2382" y="1500"/>
                  </a:cubicBezTo>
                  <a:cubicBezTo>
                    <a:pt x="2382" y="1422"/>
                    <a:pt x="2382" y="1422"/>
                    <a:pt x="2382" y="1422"/>
                  </a:cubicBezTo>
                  <a:cubicBezTo>
                    <a:pt x="2382" y="1393"/>
                    <a:pt x="2406" y="1383"/>
                    <a:pt x="2406" y="1354"/>
                  </a:cubicBezTo>
                  <a:cubicBezTo>
                    <a:pt x="2406" y="1291"/>
                    <a:pt x="2333" y="1267"/>
                    <a:pt x="2333" y="1203"/>
                  </a:cubicBezTo>
                  <a:cubicBezTo>
                    <a:pt x="2333" y="1189"/>
                    <a:pt x="2348" y="1184"/>
                    <a:pt x="2358" y="1179"/>
                  </a:cubicBezTo>
                  <a:cubicBezTo>
                    <a:pt x="2387" y="1165"/>
                    <a:pt x="2406" y="1154"/>
                    <a:pt x="2436" y="1150"/>
                  </a:cubicBezTo>
                  <a:cubicBezTo>
                    <a:pt x="2489" y="1130"/>
                    <a:pt x="2524" y="1135"/>
                    <a:pt x="2572" y="1111"/>
                  </a:cubicBezTo>
                  <a:cubicBezTo>
                    <a:pt x="2616" y="1087"/>
                    <a:pt x="2621" y="1043"/>
                    <a:pt x="2645" y="999"/>
                  </a:cubicBezTo>
                  <a:cubicBezTo>
                    <a:pt x="2670" y="950"/>
                    <a:pt x="2694" y="921"/>
                    <a:pt x="2694" y="862"/>
                  </a:cubicBezTo>
                  <a:cubicBezTo>
                    <a:pt x="2694" y="804"/>
                    <a:pt x="2655" y="780"/>
                    <a:pt x="2611" y="736"/>
                  </a:cubicBezTo>
                  <a:cubicBezTo>
                    <a:pt x="2592" y="716"/>
                    <a:pt x="2592" y="697"/>
                    <a:pt x="2572" y="677"/>
                  </a:cubicBezTo>
                  <a:cubicBezTo>
                    <a:pt x="2552" y="658"/>
                    <a:pt x="2528" y="658"/>
                    <a:pt x="2509" y="638"/>
                  </a:cubicBezTo>
                  <a:cubicBezTo>
                    <a:pt x="2499" y="623"/>
                    <a:pt x="2504" y="609"/>
                    <a:pt x="2494" y="595"/>
                  </a:cubicBezTo>
                  <a:cubicBezTo>
                    <a:pt x="2485" y="555"/>
                    <a:pt x="2460" y="541"/>
                    <a:pt x="2446" y="507"/>
                  </a:cubicBezTo>
                  <a:lnTo>
                    <a:pt x="2446" y="507"/>
                  </a:lnTo>
                  <a:cubicBezTo>
                    <a:pt x="2406" y="453"/>
                    <a:pt x="2353" y="453"/>
                    <a:pt x="2289" y="424"/>
                  </a:cubicBezTo>
                  <a:cubicBezTo>
                    <a:pt x="2265" y="414"/>
                    <a:pt x="2256" y="399"/>
                    <a:pt x="2241" y="380"/>
                  </a:cubicBezTo>
                  <a:cubicBezTo>
                    <a:pt x="2226" y="360"/>
                    <a:pt x="2212" y="351"/>
                    <a:pt x="2206" y="331"/>
                  </a:cubicBezTo>
                  <a:cubicBezTo>
                    <a:pt x="2197" y="312"/>
                    <a:pt x="2197" y="297"/>
                    <a:pt x="2197" y="273"/>
                  </a:cubicBezTo>
                  <a:cubicBezTo>
                    <a:pt x="2197" y="249"/>
                    <a:pt x="2206" y="229"/>
                    <a:pt x="2206" y="205"/>
                  </a:cubicBezTo>
                  <a:cubicBezTo>
                    <a:pt x="2206" y="185"/>
                    <a:pt x="2202" y="170"/>
                    <a:pt x="2202" y="151"/>
                  </a:cubicBezTo>
                  <a:cubicBezTo>
                    <a:pt x="2202" y="137"/>
                    <a:pt x="2212" y="127"/>
                    <a:pt x="2212" y="107"/>
                  </a:cubicBezTo>
                  <a:cubicBezTo>
                    <a:pt x="2212" y="63"/>
                    <a:pt x="2187" y="34"/>
                    <a:pt x="2167" y="0"/>
                  </a:cubicBezTo>
                  <a:lnTo>
                    <a:pt x="2167" y="0"/>
                  </a:lnTo>
                  <a:cubicBezTo>
                    <a:pt x="1491" y="78"/>
                    <a:pt x="780" y="137"/>
                    <a:pt x="25" y="170"/>
                  </a:cubicBezTo>
                  <a:lnTo>
                    <a:pt x="25" y="170"/>
                  </a:lnTo>
                  <a:cubicBezTo>
                    <a:pt x="34" y="253"/>
                    <a:pt x="44" y="302"/>
                    <a:pt x="44" y="380"/>
                  </a:cubicBezTo>
                  <a:cubicBezTo>
                    <a:pt x="44" y="409"/>
                    <a:pt x="44" y="429"/>
                    <a:pt x="34" y="458"/>
                  </a:cubicBezTo>
                  <a:cubicBezTo>
                    <a:pt x="25" y="492"/>
                    <a:pt x="0" y="512"/>
                    <a:pt x="0" y="546"/>
                  </a:cubicBezTo>
                  <a:cubicBezTo>
                    <a:pt x="0" y="623"/>
                    <a:pt x="49" y="658"/>
                    <a:pt x="54" y="731"/>
                  </a:cubicBezTo>
                  <a:lnTo>
                    <a:pt x="54" y="731"/>
                  </a:lnTo>
                  <a:cubicBezTo>
                    <a:pt x="73" y="760"/>
                    <a:pt x="83" y="780"/>
                    <a:pt x="88" y="814"/>
                  </a:cubicBezTo>
                  <a:cubicBezTo>
                    <a:pt x="93" y="872"/>
                    <a:pt x="93" y="906"/>
                    <a:pt x="127" y="950"/>
                  </a:cubicBezTo>
                  <a:cubicBezTo>
                    <a:pt x="147" y="979"/>
                    <a:pt x="166" y="994"/>
                    <a:pt x="190" y="1018"/>
                  </a:cubicBezTo>
                  <a:cubicBezTo>
                    <a:pt x="214" y="1047"/>
                    <a:pt x="224" y="1071"/>
                    <a:pt x="239" y="1111"/>
                  </a:cubicBezTo>
                  <a:cubicBezTo>
                    <a:pt x="244" y="1126"/>
                    <a:pt x="249" y="1130"/>
                    <a:pt x="249" y="1150"/>
                  </a:cubicBezTo>
                  <a:cubicBezTo>
                    <a:pt x="249" y="1165"/>
                    <a:pt x="239" y="1174"/>
                    <a:pt x="239" y="1193"/>
                  </a:cubicBezTo>
                  <a:cubicBezTo>
                    <a:pt x="239" y="1223"/>
                    <a:pt x="263" y="1232"/>
                    <a:pt x="278" y="1262"/>
                  </a:cubicBezTo>
                  <a:cubicBezTo>
                    <a:pt x="302" y="1296"/>
                    <a:pt x="307" y="1325"/>
                    <a:pt x="317" y="1364"/>
                  </a:cubicBezTo>
                  <a:cubicBezTo>
                    <a:pt x="332" y="1427"/>
                    <a:pt x="361" y="1457"/>
                    <a:pt x="366" y="1515"/>
                  </a:cubicBezTo>
                  <a:cubicBezTo>
                    <a:pt x="371" y="1563"/>
                    <a:pt x="395" y="1588"/>
                    <a:pt x="399" y="1637"/>
                  </a:cubicBezTo>
                  <a:cubicBezTo>
                    <a:pt x="404" y="1661"/>
                    <a:pt x="390" y="1676"/>
                    <a:pt x="395" y="1695"/>
                  </a:cubicBezTo>
                  <a:cubicBezTo>
                    <a:pt x="404" y="1744"/>
                    <a:pt x="443" y="1768"/>
                    <a:pt x="448" y="1812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79">
              <a:extLst>
                <a:ext uri="{FF2B5EF4-FFF2-40B4-BE49-F238E27FC236}">
                  <a16:creationId xmlns:a16="http://schemas.microsoft.com/office/drawing/2014/main" id="{B181ADEF-1B3B-2241-95E0-A50373CA8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74" y="4296305"/>
              <a:ext cx="1492530" cy="1559837"/>
            </a:xfrm>
            <a:custGeom>
              <a:avLst/>
              <a:gdLst>
                <a:gd name="T0" fmla="*/ 1102 w 2354"/>
                <a:gd name="T1" fmla="*/ 2460 h 2461"/>
                <a:gd name="T2" fmla="*/ 2280 w 2354"/>
                <a:gd name="T3" fmla="*/ 2265 h 2461"/>
                <a:gd name="T4" fmla="*/ 2275 w 2354"/>
                <a:gd name="T5" fmla="*/ 2134 h 2461"/>
                <a:gd name="T6" fmla="*/ 2202 w 2354"/>
                <a:gd name="T7" fmla="*/ 1968 h 2461"/>
                <a:gd name="T8" fmla="*/ 2168 w 2354"/>
                <a:gd name="T9" fmla="*/ 1739 h 2461"/>
                <a:gd name="T10" fmla="*/ 2222 w 2354"/>
                <a:gd name="T11" fmla="*/ 1583 h 2461"/>
                <a:gd name="T12" fmla="*/ 2197 w 2354"/>
                <a:gd name="T13" fmla="*/ 1446 h 2461"/>
                <a:gd name="T14" fmla="*/ 2251 w 2354"/>
                <a:gd name="T15" fmla="*/ 1261 h 2461"/>
                <a:gd name="T16" fmla="*/ 2266 w 2354"/>
                <a:gd name="T17" fmla="*/ 1067 h 2461"/>
                <a:gd name="T18" fmla="*/ 2329 w 2354"/>
                <a:gd name="T19" fmla="*/ 901 h 2461"/>
                <a:gd name="T20" fmla="*/ 2349 w 2354"/>
                <a:gd name="T21" fmla="*/ 784 h 2461"/>
                <a:gd name="T22" fmla="*/ 2251 w 2354"/>
                <a:gd name="T23" fmla="*/ 813 h 2461"/>
                <a:gd name="T24" fmla="*/ 2192 w 2354"/>
                <a:gd name="T25" fmla="*/ 965 h 2461"/>
                <a:gd name="T26" fmla="*/ 2129 w 2354"/>
                <a:gd name="T27" fmla="*/ 1042 h 2461"/>
                <a:gd name="T28" fmla="*/ 2022 w 2354"/>
                <a:gd name="T29" fmla="*/ 1120 h 2461"/>
                <a:gd name="T30" fmla="*/ 2066 w 2354"/>
                <a:gd name="T31" fmla="*/ 955 h 2461"/>
                <a:gd name="T32" fmla="*/ 2100 w 2354"/>
                <a:gd name="T33" fmla="*/ 813 h 2461"/>
                <a:gd name="T34" fmla="*/ 2070 w 2354"/>
                <a:gd name="T35" fmla="*/ 721 h 2461"/>
                <a:gd name="T36" fmla="*/ 1988 w 2354"/>
                <a:gd name="T37" fmla="*/ 487 h 2461"/>
                <a:gd name="T38" fmla="*/ 1885 w 2354"/>
                <a:gd name="T39" fmla="*/ 453 h 2461"/>
                <a:gd name="T40" fmla="*/ 1808 w 2354"/>
                <a:gd name="T41" fmla="*/ 399 h 2461"/>
                <a:gd name="T42" fmla="*/ 1462 w 2354"/>
                <a:gd name="T43" fmla="*/ 331 h 2461"/>
                <a:gd name="T44" fmla="*/ 1321 w 2354"/>
                <a:gd name="T45" fmla="*/ 302 h 2461"/>
                <a:gd name="T46" fmla="*/ 1048 w 2354"/>
                <a:gd name="T47" fmla="*/ 253 h 2461"/>
                <a:gd name="T48" fmla="*/ 960 w 2354"/>
                <a:gd name="T49" fmla="*/ 141 h 2461"/>
                <a:gd name="T50" fmla="*/ 736 w 2354"/>
                <a:gd name="T51" fmla="*/ 170 h 2461"/>
                <a:gd name="T52" fmla="*/ 736 w 2354"/>
                <a:gd name="T53" fmla="*/ 34 h 2461"/>
                <a:gd name="T54" fmla="*/ 536 w 2354"/>
                <a:gd name="T55" fmla="*/ 68 h 2461"/>
                <a:gd name="T56" fmla="*/ 298 w 2354"/>
                <a:gd name="T57" fmla="*/ 117 h 2461"/>
                <a:gd name="T58" fmla="*/ 268 w 2354"/>
                <a:gd name="T59" fmla="*/ 141 h 2461"/>
                <a:gd name="T60" fmla="*/ 215 w 2354"/>
                <a:gd name="T61" fmla="*/ 185 h 2461"/>
                <a:gd name="T62" fmla="*/ 191 w 2354"/>
                <a:gd name="T63" fmla="*/ 282 h 2461"/>
                <a:gd name="T64" fmla="*/ 196 w 2354"/>
                <a:gd name="T65" fmla="*/ 516 h 2461"/>
                <a:gd name="T66" fmla="*/ 98 w 2354"/>
                <a:gd name="T67" fmla="*/ 614 h 2461"/>
                <a:gd name="T68" fmla="*/ 93 w 2354"/>
                <a:gd name="T69" fmla="*/ 926 h 2461"/>
                <a:gd name="T70" fmla="*/ 93 w 2354"/>
                <a:gd name="T71" fmla="*/ 1076 h 2461"/>
                <a:gd name="T72" fmla="*/ 88 w 2354"/>
                <a:gd name="T73" fmla="*/ 1213 h 2461"/>
                <a:gd name="T74" fmla="*/ 152 w 2354"/>
                <a:gd name="T75" fmla="*/ 1325 h 2461"/>
                <a:gd name="T76" fmla="*/ 303 w 2354"/>
                <a:gd name="T77" fmla="*/ 1403 h 2461"/>
                <a:gd name="T78" fmla="*/ 464 w 2354"/>
                <a:gd name="T79" fmla="*/ 1505 h 2461"/>
                <a:gd name="T80" fmla="*/ 605 w 2354"/>
                <a:gd name="T81" fmla="*/ 1617 h 2461"/>
                <a:gd name="T82" fmla="*/ 780 w 2354"/>
                <a:gd name="T83" fmla="*/ 1749 h 2461"/>
                <a:gd name="T84" fmla="*/ 823 w 2354"/>
                <a:gd name="T85" fmla="*/ 1953 h 2461"/>
                <a:gd name="T86" fmla="*/ 868 w 2354"/>
                <a:gd name="T87" fmla="*/ 2060 h 2461"/>
                <a:gd name="T88" fmla="*/ 862 w 2354"/>
                <a:gd name="T89" fmla="*/ 2158 h 2461"/>
                <a:gd name="T90" fmla="*/ 862 w 2354"/>
                <a:gd name="T91" fmla="*/ 2284 h 2461"/>
                <a:gd name="T92" fmla="*/ 945 w 2354"/>
                <a:gd name="T93" fmla="*/ 2377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54" h="2461">
                  <a:moveTo>
                    <a:pt x="1102" y="2460"/>
                  </a:moveTo>
                  <a:lnTo>
                    <a:pt x="1102" y="2460"/>
                  </a:lnTo>
                  <a:cubicBezTo>
                    <a:pt x="2280" y="2265"/>
                    <a:pt x="2280" y="2265"/>
                    <a:pt x="2280" y="2265"/>
                  </a:cubicBezTo>
                  <a:lnTo>
                    <a:pt x="2280" y="2265"/>
                  </a:lnTo>
                  <a:cubicBezTo>
                    <a:pt x="2280" y="2250"/>
                    <a:pt x="2280" y="2250"/>
                    <a:pt x="2280" y="2250"/>
                  </a:cubicBezTo>
                  <a:cubicBezTo>
                    <a:pt x="2280" y="2206"/>
                    <a:pt x="2280" y="2177"/>
                    <a:pt x="2275" y="2134"/>
                  </a:cubicBezTo>
                  <a:cubicBezTo>
                    <a:pt x="2271" y="2075"/>
                    <a:pt x="2227" y="2051"/>
                    <a:pt x="2207" y="1997"/>
                  </a:cubicBezTo>
                  <a:cubicBezTo>
                    <a:pt x="2202" y="1987"/>
                    <a:pt x="2202" y="1977"/>
                    <a:pt x="2202" y="1968"/>
                  </a:cubicBezTo>
                  <a:cubicBezTo>
                    <a:pt x="2197" y="1943"/>
                    <a:pt x="2197" y="1929"/>
                    <a:pt x="2192" y="1904"/>
                  </a:cubicBezTo>
                  <a:cubicBezTo>
                    <a:pt x="2183" y="1841"/>
                    <a:pt x="2168" y="1807"/>
                    <a:pt x="2168" y="1739"/>
                  </a:cubicBezTo>
                  <a:cubicBezTo>
                    <a:pt x="2168" y="1690"/>
                    <a:pt x="2188" y="1666"/>
                    <a:pt x="2207" y="1617"/>
                  </a:cubicBezTo>
                  <a:cubicBezTo>
                    <a:pt x="2212" y="1607"/>
                    <a:pt x="2222" y="1598"/>
                    <a:pt x="2222" y="1583"/>
                  </a:cubicBezTo>
                  <a:cubicBezTo>
                    <a:pt x="2222" y="1559"/>
                    <a:pt x="2217" y="1549"/>
                    <a:pt x="2207" y="1529"/>
                  </a:cubicBezTo>
                  <a:cubicBezTo>
                    <a:pt x="2202" y="1500"/>
                    <a:pt x="2197" y="1476"/>
                    <a:pt x="2197" y="1446"/>
                  </a:cubicBezTo>
                  <a:cubicBezTo>
                    <a:pt x="2197" y="1398"/>
                    <a:pt x="2212" y="1369"/>
                    <a:pt x="2231" y="1320"/>
                  </a:cubicBezTo>
                  <a:cubicBezTo>
                    <a:pt x="2241" y="1300"/>
                    <a:pt x="2251" y="1286"/>
                    <a:pt x="2251" y="1261"/>
                  </a:cubicBezTo>
                  <a:cubicBezTo>
                    <a:pt x="2251" y="1233"/>
                    <a:pt x="2236" y="1218"/>
                    <a:pt x="2236" y="1183"/>
                  </a:cubicBezTo>
                  <a:cubicBezTo>
                    <a:pt x="2236" y="1140"/>
                    <a:pt x="2256" y="1111"/>
                    <a:pt x="2266" y="1067"/>
                  </a:cubicBezTo>
                  <a:cubicBezTo>
                    <a:pt x="2285" y="1013"/>
                    <a:pt x="2290" y="979"/>
                    <a:pt x="2314" y="930"/>
                  </a:cubicBezTo>
                  <a:cubicBezTo>
                    <a:pt x="2319" y="916"/>
                    <a:pt x="2324" y="911"/>
                    <a:pt x="2329" y="901"/>
                  </a:cubicBezTo>
                  <a:cubicBezTo>
                    <a:pt x="2338" y="862"/>
                    <a:pt x="2324" y="838"/>
                    <a:pt x="2334" y="799"/>
                  </a:cubicBezTo>
                  <a:cubicBezTo>
                    <a:pt x="2338" y="794"/>
                    <a:pt x="2343" y="794"/>
                    <a:pt x="2349" y="784"/>
                  </a:cubicBezTo>
                  <a:cubicBezTo>
                    <a:pt x="2353" y="769"/>
                    <a:pt x="2349" y="760"/>
                    <a:pt x="2349" y="741"/>
                  </a:cubicBezTo>
                  <a:cubicBezTo>
                    <a:pt x="2310" y="760"/>
                    <a:pt x="2271" y="769"/>
                    <a:pt x="2251" y="813"/>
                  </a:cubicBezTo>
                  <a:cubicBezTo>
                    <a:pt x="2231" y="857"/>
                    <a:pt x="2236" y="891"/>
                    <a:pt x="2212" y="935"/>
                  </a:cubicBezTo>
                  <a:cubicBezTo>
                    <a:pt x="2207" y="945"/>
                    <a:pt x="2202" y="955"/>
                    <a:pt x="2192" y="965"/>
                  </a:cubicBezTo>
                  <a:cubicBezTo>
                    <a:pt x="2183" y="974"/>
                    <a:pt x="2173" y="974"/>
                    <a:pt x="2163" y="984"/>
                  </a:cubicBezTo>
                  <a:cubicBezTo>
                    <a:pt x="2144" y="1003"/>
                    <a:pt x="2144" y="1023"/>
                    <a:pt x="2129" y="1042"/>
                  </a:cubicBezTo>
                  <a:cubicBezTo>
                    <a:pt x="2095" y="1091"/>
                    <a:pt x="2076" y="1125"/>
                    <a:pt x="2022" y="1150"/>
                  </a:cubicBezTo>
                  <a:cubicBezTo>
                    <a:pt x="2022" y="1120"/>
                    <a:pt x="2022" y="1120"/>
                    <a:pt x="2022" y="1120"/>
                  </a:cubicBezTo>
                  <a:cubicBezTo>
                    <a:pt x="2022" y="1081"/>
                    <a:pt x="2031" y="1057"/>
                    <a:pt x="2046" y="1018"/>
                  </a:cubicBezTo>
                  <a:cubicBezTo>
                    <a:pt x="2051" y="993"/>
                    <a:pt x="2056" y="979"/>
                    <a:pt x="2066" y="955"/>
                  </a:cubicBezTo>
                  <a:cubicBezTo>
                    <a:pt x="2081" y="921"/>
                    <a:pt x="2100" y="901"/>
                    <a:pt x="2100" y="857"/>
                  </a:cubicBezTo>
                  <a:cubicBezTo>
                    <a:pt x="2100" y="813"/>
                    <a:pt x="2100" y="813"/>
                    <a:pt x="2100" y="813"/>
                  </a:cubicBezTo>
                  <a:lnTo>
                    <a:pt x="2100" y="813"/>
                  </a:lnTo>
                  <a:cubicBezTo>
                    <a:pt x="2095" y="784"/>
                    <a:pt x="2086" y="750"/>
                    <a:pt x="2070" y="721"/>
                  </a:cubicBezTo>
                  <a:cubicBezTo>
                    <a:pt x="2061" y="706"/>
                    <a:pt x="2051" y="697"/>
                    <a:pt x="2042" y="677"/>
                  </a:cubicBezTo>
                  <a:cubicBezTo>
                    <a:pt x="2012" y="609"/>
                    <a:pt x="1988" y="565"/>
                    <a:pt x="1988" y="487"/>
                  </a:cubicBezTo>
                  <a:cubicBezTo>
                    <a:pt x="1959" y="482"/>
                    <a:pt x="1940" y="487"/>
                    <a:pt x="1915" y="473"/>
                  </a:cubicBezTo>
                  <a:cubicBezTo>
                    <a:pt x="1900" y="468"/>
                    <a:pt x="1895" y="462"/>
                    <a:pt x="1885" y="453"/>
                  </a:cubicBezTo>
                  <a:cubicBezTo>
                    <a:pt x="1876" y="434"/>
                    <a:pt x="1881" y="419"/>
                    <a:pt x="1866" y="404"/>
                  </a:cubicBezTo>
                  <a:cubicBezTo>
                    <a:pt x="1851" y="390"/>
                    <a:pt x="1832" y="399"/>
                    <a:pt x="1808" y="399"/>
                  </a:cubicBezTo>
                  <a:cubicBezTo>
                    <a:pt x="1779" y="395"/>
                    <a:pt x="1764" y="390"/>
                    <a:pt x="1735" y="385"/>
                  </a:cubicBezTo>
                  <a:cubicBezTo>
                    <a:pt x="1622" y="375"/>
                    <a:pt x="1564" y="355"/>
                    <a:pt x="1462" y="331"/>
                  </a:cubicBezTo>
                  <a:cubicBezTo>
                    <a:pt x="1428" y="321"/>
                    <a:pt x="1413" y="316"/>
                    <a:pt x="1384" y="312"/>
                  </a:cubicBezTo>
                  <a:cubicBezTo>
                    <a:pt x="1360" y="307"/>
                    <a:pt x="1345" y="307"/>
                    <a:pt x="1321" y="302"/>
                  </a:cubicBezTo>
                  <a:cubicBezTo>
                    <a:pt x="1267" y="297"/>
                    <a:pt x="1238" y="288"/>
                    <a:pt x="1184" y="273"/>
                  </a:cubicBezTo>
                  <a:cubicBezTo>
                    <a:pt x="1135" y="263"/>
                    <a:pt x="1102" y="258"/>
                    <a:pt x="1048" y="253"/>
                  </a:cubicBezTo>
                  <a:cubicBezTo>
                    <a:pt x="999" y="244"/>
                    <a:pt x="975" y="190"/>
                    <a:pt x="960" y="141"/>
                  </a:cubicBezTo>
                  <a:lnTo>
                    <a:pt x="960" y="141"/>
                  </a:lnTo>
                  <a:cubicBezTo>
                    <a:pt x="936" y="146"/>
                    <a:pt x="917" y="156"/>
                    <a:pt x="882" y="161"/>
                  </a:cubicBezTo>
                  <a:cubicBezTo>
                    <a:pt x="829" y="170"/>
                    <a:pt x="790" y="146"/>
                    <a:pt x="736" y="170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36" y="53"/>
                    <a:pt x="741" y="44"/>
                    <a:pt x="736" y="34"/>
                  </a:cubicBezTo>
                  <a:cubicBezTo>
                    <a:pt x="731" y="20"/>
                    <a:pt x="726" y="14"/>
                    <a:pt x="716" y="0"/>
                  </a:cubicBezTo>
                  <a:cubicBezTo>
                    <a:pt x="653" y="34"/>
                    <a:pt x="605" y="34"/>
                    <a:pt x="536" y="68"/>
                  </a:cubicBezTo>
                  <a:cubicBezTo>
                    <a:pt x="468" y="103"/>
                    <a:pt x="425" y="117"/>
                    <a:pt x="346" y="117"/>
                  </a:cubicBezTo>
                  <a:cubicBezTo>
                    <a:pt x="327" y="117"/>
                    <a:pt x="317" y="117"/>
                    <a:pt x="298" y="117"/>
                  </a:cubicBezTo>
                  <a:lnTo>
                    <a:pt x="298" y="117"/>
                  </a:lnTo>
                  <a:cubicBezTo>
                    <a:pt x="288" y="131"/>
                    <a:pt x="278" y="131"/>
                    <a:pt x="268" y="141"/>
                  </a:cubicBezTo>
                  <a:cubicBezTo>
                    <a:pt x="259" y="151"/>
                    <a:pt x="259" y="166"/>
                    <a:pt x="249" y="170"/>
                  </a:cubicBezTo>
                  <a:cubicBezTo>
                    <a:pt x="234" y="180"/>
                    <a:pt x="224" y="175"/>
                    <a:pt x="215" y="185"/>
                  </a:cubicBezTo>
                  <a:cubicBezTo>
                    <a:pt x="205" y="200"/>
                    <a:pt x="205" y="214"/>
                    <a:pt x="200" y="234"/>
                  </a:cubicBezTo>
                  <a:cubicBezTo>
                    <a:pt x="196" y="253"/>
                    <a:pt x="191" y="263"/>
                    <a:pt x="191" y="282"/>
                  </a:cubicBezTo>
                  <a:cubicBezTo>
                    <a:pt x="191" y="341"/>
                    <a:pt x="210" y="371"/>
                    <a:pt x="210" y="429"/>
                  </a:cubicBezTo>
                  <a:cubicBezTo>
                    <a:pt x="210" y="462"/>
                    <a:pt x="210" y="487"/>
                    <a:pt x="196" y="516"/>
                  </a:cubicBezTo>
                  <a:cubicBezTo>
                    <a:pt x="186" y="541"/>
                    <a:pt x="166" y="541"/>
                    <a:pt x="147" y="556"/>
                  </a:cubicBezTo>
                  <a:cubicBezTo>
                    <a:pt x="127" y="575"/>
                    <a:pt x="118" y="589"/>
                    <a:pt x="98" y="614"/>
                  </a:cubicBezTo>
                  <a:cubicBezTo>
                    <a:pt x="49" y="672"/>
                    <a:pt x="44" y="730"/>
                    <a:pt x="0" y="794"/>
                  </a:cubicBezTo>
                  <a:cubicBezTo>
                    <a:pt x="39" y="838"/>
                    <a:pt x="64" y="872"/>
                    <a:pt x="93" y="926"/>
                  </a:cubicBezTo>
                  <a:cubicBezTo>
                    <a:pt x="113" y="960"/>
                    <a:pt x="127" y="979"/>
                    <a:pt x="127" y="1018"/>
                  </a:cubicBezTo>
                  <a:cubicBezTo>
                    <a:pt x="127" y="1042"/>
                    <a:pt x="103" y="1052"/>
                    <a:pt x="93" y="1076"/>
                  </a:cubicBezTo>
                  <a:cubicBezTo>
                    <a:pt x="83" y="1101"/>
                    <a:pt x="83" y="1115"/>
                    <a:pt x="83" y="1145"/>
                  </a:cubicBezTo>
                  <a:cubicBezTo>
                    <a:pt x="83" y="1169"/>
                    <a:pt x="88" y="1183"/>
                    <a:pt x="88" y="1213"/>
                  </a:cubicBezTo>
                  <a:cubicBezTo>
                    <a:pt x="93" y="1242"/>
                    <a:pt x="88" y="1261"/>
                    <a:pt x="93" y="1286"/>
                  </a:cubicBezTo>
                  <a:cubicBezTo>
                    <a:pt x="98" y="1315"/>
                    <a:pt x="127" y="1315"/>
                    <a:pt x="152" y="1325"/>
                  </a:cubicBezTo>
                  <a:cubicBezTo>
                    <a:pt x="176" y="1335"/>
                    <a:pt x="191" y="1344"/>
                    <a:pt x="215" y="1354"/>
                  </a:cubicBezTo>
                  <a:cubicBezTo>
                    <a:pt x="249" y="1374"/>
                    <a:pt x="264" y="1388"/>
                    <a:pt x="303" y="1403"/>
                  </a:cubicBezTo>
                  <a:cubicBezTo>
                    <a:pt x="346" y="1418"/>
                    <a:pt x="370" y="1418"/>
                    <a:pt x="410" y="1437"/>
                  </a:cubicBezTo>
                  <a:cubicBezTo>
                    <a:pt x="439" y="1451"/>
                    <a:pt x="449" y="1476"/>
                    <a:pt x="464" y="1505"/>
                  </a:cubicBezTo>
                  <a:cubicBezTo>
                    <a:pt x="478" y="1534"/>
                    <a:pt x="502" y="1544"/>
                    <a:pt x="531" y="1559"/>
                  </a:cubicBezTo>
                  <a:cubicBezTo>
                    <a:pt x="561" y="1578"/>
                    <a:pt x="575" y="1598"/>
                    <a:pt x="605" y="1617"/>
                  </a:cubicBezTo>
                  <a:cubicBezTo>
                    <a:pt x="653" y="1642"/>
                    <a:pt x="682" y="1646"/>
                    <a:pt x="726" y="1681"/>
                  </a:cubicBezTo>
                  <a:cubicBezTo>
                    <a:pt x="756" y="1700"/>
                    <a:pt x="765" y="1719"/>
                    <a:pt x="780" y="1749"/>
                  </a:cubicBezTo>
                  <a:cubicBezTo>
                    <a:pt x="795" y="1783"/>
                    <a:pt x="804" y="1807"/>
                    <a:pt x="804" y="1841"/>
                  </a:cubicBezTo>
                  <a:cubicBezTo>
                    <a:pt x="809" y="1885"/>
                    <a:pt x="809" y="1910"/>
                    <a:pt x="823" y="1953"/>
                  </a:cubicBezTo>
                  <a:lnTo>
                    <a:pt x="823" y="1953"/>
                  </a:lnTo>
                  <a:cubicBezTo>
                    <a:pt x="843" y="1987"/>
                    <a:pt x="868" y="2016"/>
                    <a:pt x="868" y="2060"/>
                  </a:cubicBezTo>
                  <a:cubicBezTo>
                    <a:pt x="868" y="2080"/>
                    <a:pt x="858" y="2090"/>
                    <a:pt x="858" y="2104"/>
                  </a:cubicBezTo>
                  <a:cubicBezTo>
                    <a:pt x="858" y="2123"/>
                    <a:pt x="862" y="2138"/>
                    <a:pt x="862" y="2158"/>
                  </a:cubicBezTo>
                  <a:cubicBezTo>
                    <a:pt x="862" y="2182"/>
                    <a:pt x="853" y="2202"/>
                    <a:pt x="853" y="2226"/>
                  </a:cubicBezTo>
                  <a:cubicBezTo>
                    <a:pt x="853" y="2250"/>
                    <a:pt x="853" y="2265"/>
                    <a:pt x="862" y="2284"/>
                  </a:cubicBezTo>
                  <a:cubicBezTo>
                    <a:pt x="868" y="2304"/>
                    <a:pt x="882" y="2313"/>
                    <a:pt x="897" y="2333"/>
                  </a:cubicBezTo>
                  <a:cubicBezTo>
                    <a:pt x="912" y="2352"/>
                    <a:pt x="921" y="2367"/>
                    <a:pt x="945" y="2377"/>
                  </a:cubicBezTo>
                  <a:cubicBezTo>
                    <a:pt x="1009" y="2406"/>
                    <a:pt x="1062" y="2406"/>
                    <a:pt x="1102" y="24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0">
              <a:extLst>
                <a:ext uri="{FF2B5EF4-FFF2-40B4-BE49-F238E27FC236}">
                  <a16:creationId xmlns:a16="http://schemas.microsoft.com/office/drawing/2014/main" id="{5FE64183-D148-F542-BCA3-5940BD51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3827" y="3792228"/>
              <a:ext cx="2172989" cy="2136725"/>
            </a:xfrm>
            <a:custGeom>
              <a:avLst/>
              <a:gdLst>
                <a:gd name="T0" fmla="*/ 390 w 3425"/>
                <a:gd name="T1" fmla="*/ 176 h 3367"/>
                <a:gd name="T2" fmla="*/ 468 w 3425"/>
                <a:gd name="T3" fmla="*/ 20 h 3367"/>
                <a:gd name="T4" fmla="*/ 312 w 3425"/>
                <a:gd name="T5" fmla="*/ 166 h 3367"/>
                <a:gd name="T6" fmla="*/ 78 w 3425"/>
                <a:gd name="T7" fmla="*/ 916 h 3367"/>
                <a:gd name="T8" fmla="*/ 273 w 3425"/>
                <a:gd name="T9" fmla="*/ 784 h 3367"/>
                <a:gd name="T10" fmla="*/ 487 w 3425"/>
                <a:gd name="T11" fmla="*/ 585 h 3367"/>
                <a:gd name="T12" fmla="*/ 789 w 3425"/>
                <a:gd name="T13" fmla="*/ 346 h 3367"/>
                <a:gd name="T14" fmla="*/ 886 w 3425"/>
                <a:gd name="T15" fmla="*/ 375 h 3367"/>
                <a:gd name="T16" fmla="*/ 716 w 3425"/>
                <a:gd name="T17" fmla="*/ 643 h 3367"/>
                <a:gd name="T18" fmla="*/ 853 w 3425"/>
                <a:gd name="T19" fmla="*/ 643 h 3367"/>
                <a:gd name="T20" fmla="*/ 1262 w 3425"/>
                <a:gd name="T21" fmla="*/ 794 h 3367"/>
                <a:gd name="T22" fmla="*/ 1539 w 3425"/>
                <a:gd name="T23" fmla="*/ 711 h 3367"/>
                <a:gd name="T24" fmla="*/ 1963 w 3425"/>
                <a:gd name="T25" fmla="*/ 516 h 3367"/>
                <a:gd name="T26" fmla="*/ 2007 w 3425"/>
                <a:gd name="T27" fmla="*/ 697 h 3367"/>
                <a:gd name="T28" fmla="*/ 2275 w 3425"/>
                <a:gd name="T29" fmla="*/ 672 h 3367"/>
                <a:gd name="T30" fmla="*/ 2436 w 3425"/>
                <a:gd name="T31" fmla="*/ 808 h 3367"/>
                <a:gd name="T32" fmla="*/ 2226 w 3425"/>
                <a:gd name="T33" fmla="*/ 838 h 3367"/>
                <a:gd name="T34" fmla="*/ 2124 w 3425"/>
                <a:gd name="T35" fmla="*/ 911 h 3367"/>
                <a:gd name="T36" fmla="*/ 1885 w 3425"/>
                <a:gd name="T37" fmla="*/ 886 h 3367"/>
                <a:gd name="T38" fmla="*/ 1700 w 3425"/>
                <a:gd name="T39" fmla="*/ 1047 h 3367"/>
                <a:gd name="T40" fmla="*/ 1515 w 3425"/>
                <a:gd name="T41" fmla="*/ 1247 h 3367"/>
                <a:gd name="T42" fmla="*/ 1496 w 3425"/>
                <a:gd name="T43" fmla="*/ 1135 h 3367"/>
                <a:gd name="T44" fmla="*/ 1320 w 3425"/>
                <a:gd name="T45" fmla="*/ 1110 h 3367"/>
                <a:gd name="T46" fmla="*/ 1184 w 3425"/>
                <a:gd name="T47" fmla="*/ 1481 h 3367"/>
                <a:gd name="T48" fmla="*/ 1110 w 3425"/>
                <a:gd name="T49" fmla="*/ 1515 h 3367"/>
                <a:gd name="T50" fmla="*/ 925 w 3425"/>
                <a:gd name="T51" fmla="*/ 1247 h 3367"/>
                <a:gd name="T52" fmla="*/ 502 w 3425"/>
                <a:gd name="T53" fmla="*/ 1125 h 3367"/>
                <a:gd name="T54" fmla="*/ 88 w 3425"/>
                <a:gd name="T55" fmla="*/ 1047 h 3367"/>
                <a:gd name="T56" fmla="*/ 2586 w 3425"/>
                <a:gd name="T57" fmla="*/ 3210 h 3367"/>
                <a:gd name="T58" fmla="*/ 3122 w 3425"/>
                <a:gd name="T59" fmla="*/ 3132 h 3367"/>
                <a:gd name="T60" fmla="*/ 3215 w 3425"/>
                <a:gd name="T61" fmla="*/ 2932 h 3367"/>
                <a:gd name="T62" fmla="*/ 3273 w 3425"/>
                <a:gd name="T63" fmla="*/ 2689 h 3367"/>
                <a:gd name="T64" fmla="*/ 3405 w 3425"/>
                <a:gd name="T65" fmla="*/ 2494 h 3367"/>
                <a:gd name="T66" fmla="*/ 3356 w 3425"/>
                <a:gd name="T67" fmla="*/ 2231 h 3367"/>
                <a:gd name="T68" fmla="*/ 3161 w 3425"/>
                <a:gd name="T69" fmla="*/ 1846 h 3367"/>
                <a:gd name="T70" fmla="*/ 3006 w 3425"/>
                <a:gd name="T71" fmla="*/ 1861 h 3367"/>
                <a:gd name="T72" fmla="*/ 2859 w 3425"/>
                <a:gd name="T73" fmla="*/ 2085 h 3367"/>
                <a:gd name="T74" fmla="*/ 2743 w 3425"/>
                <a:gd name="T75" fmla="*/ 2080 h 3367"/>
                <a:gd name="T76" fmla="*/ 2791 w 3425"/>
                <a:gd name="T77" fmla="*/ 1900 h 3367"/>
                <a:gd name="T78" fmla="*/ 2884 w 3425"/>
                <a:gd name="T79" fmla="*/ 1539 h 3367"/>
                <a:gd name="T80" fmla="*/ 2781 w 3425"/>
                <a:gd name="T81" fmla="*/ 1320 h 3367"/>
                <a:gd name="T82" fmla="*/ 2611 w 3425"/>
                <a:gd name="T83" fmla="*/ 1130 h 3367"/>
                <a:gd name="T84" fmla="*/ 2309 w 3425"/>
                <a:gd name="T85" fmla="*/ 1091 h 3367"/>
                <a:gd name="T86" fmla="*/ 2085 w 3425"/>
                <a:gd name="T87" fmla="*/ 1218 h 3367"/>
                <a:gd name="T88" fmla="*/ 2055 w 3425"/>
                <a:gd name="T89" fmla="*/ 1486 h 3367"/>
                <a:gd name="T90" fmla="*/ 1909 w 3425"/>
                <a:gd name="T91" fmla="*/ 1427 h 3367"/>
                <a:gd name="T92" fmla="*/ 1759 w 3425"/>
                <a:gd name="T93" fmla="*/ 1602 h 3367"/>
                <a:gd name="T94" fmla="*/ 1715 w 3425"/>
                <a:gd name="T95" fmla="*/ 1783 h 3367"/>
                <a:gd name="T96" fmla="*/ 1724 w 3425"/>
                <a:gd name="T97" fmla="*/ 2250 h 3367"/>
                <a:gd name="T98" fmla="*/ 1905 w 3425"/>
                <a:gd name="T99" fmla="*/ 2708 h 3367"/>
                <a:gd name="T100" fmla="*/ 1875 w 3425"/>
                <a:gd name="T101" fmla="*/ 3030 h 3367"/>
                <a:gd name="T102" fmla="*/ 1768 w 3425"/>
                <a:gd name="T103" fmla="*/ 3337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25" h="3367">
                  <a:moveTo>
                    <a:pt x="312" y="166"/>
                  </a:moveTo>
                  <a:lnTo>
                    <a:pt x="312" y="166"/>
                  </a:lnTo>
                  <a:cubicBezTo>
                    <a:pt x="336" y="171"/>
                    <a:pt x="356" y="181"/>
                    <a:pt x="366" y="205"/>
                  </a:cubicBezTo>
                  <a:cubicBezTo>
                    <a:pt x="370" y="190"/>
                    <a:pt x="380" y="185"/>
                    <a:pt x="390" y="176"/>
                  </a:cubicBezTo>
                  <a:cubicBezTo>
                    <a:pt x="400" y="156"/>
                    <a:pt x="409" y="146"/>
                    <a:pt x="424" y="126"/>
                  </a:cubicBezTo>
                  <a:cubicBezTo>
                    <a:pt x="458" y="88"/>
                    <a:pt x="492" y="68"/>
                    <a:pt x="507" y="10"/>
                  </a:cubicBezTo>
                  <a:cubicBezTo>
                    <a:pt x="497" y="10"/>
                    <a:pt x="487" y="0"/>
                    <a:pt x="477" y="5"/>
                  </a:cubicBezTo>
                  <a:cubicBezTo>
                    <a:pt x="473" y="5"/>
                    <a:pt x="473" y="15"/>
                    <a:pt x="468" y="20"/>
                  </a:cubicBezTo>
                  <a:cubicBezTo>
                    <a:pt x="453" y="35"/>
                    <a:pt x="448" y="44"/>
                    <a:pt x="433" y="63"/>
                  </a:cubicBezTo>
                  <a:cubicBezTo>
                    <a:pt x="429" y="68"/>
                    <a:pt x="424" y="63"/>
                    <a:pt x="419" y="68"/>
                  </a:cubicBezTo>
                  <a:cubicBezTo>
                    <a:pt x="414" y="73"/>
                    <a:pt x="414" y="78"/>
                    <a:pt x="409" y="83"/>
                  </a:cubicBezTo>
                  <a:cubicBezTo>
                    <a:pt x="375" y="117"/>
                    <a:pt x="341" y="126"/>
                    <a:pt x="312" y="166"/>
                  </a:cubicBezTo>
                  <a:close/>
                  <a:moveTo>
                    <a:pt x="0" y="935"/>
                  </a:moveTo>
                  <a:lnTo>
                    <a:pt x="0" y="935"/>
                  </a:lnTo>
                  <a:cubicBezTo>
                    <a:pt x="15" y="930"/>
                    <a:pt x="29" y="925"/>
                    <a:pt x="49" y="921"/>
                  </a:cubicBezTo>
                  <a:cubicBezTo>
                    <a:pt x="59" y="921"/>
                    <a:pt x="68" y="921"/>
                    <a:pt x="78" y="916"/>
                  </a:cubicBezTo>
                  <a:cubicBezTo>
                    <a:pt x="98" y="911"/>
                    <a:pt x="107" y="897"/>
                    <a:pt x="122" y="877"/>
                  </a:cubicBezTo>
                  <a:cubicBezTo>
                    <a:pt x="146" y="853"/>
                    <a:pt x="161" y="833"/>
                    <a:pt x="185" y="808"/>
                  </a:cubicBezTo>
                  <a:cubicBezTo>
                    <a:pt x="195" y="799"/>
                    <a:pt x="200" y="789"/>
                    <a:pt x="209" y="784"/>
                  </a:cubicBezTo>
                  <a:cubicBezTo>
                    <a:pt x="234" y="775"/>
                    <a:pt x="248" y="789"/>
                    <a:pt x="273" y="784"/>
                  </a:cubicBezTo>
                  <a:cubicBezTo>
                    <a:pt x="312" y="775"/>
                    <a:pt x="322" y="745"/>
                    <a:pt x="341" y="711"/>
                  </a:cubicBezTo>
                  <a:cubicBezTo>
                    <a:pt x="366" y="653"/>
                    <a:pt x="429" y="662"/>
                    <a:pt x="468" y="614"/>
                  </a:cubicBezTo>
                  <a:cubicBezTo>
                    <a:pt x="468" y="609"/>
                    <a:pt x="468" y="599"/>
                    <a:pt x="473" y="594"/>
                  </a:cubicBezTo>
                  <a:cubicBezTo>
                    <a:pt x="473" y="590"/>
                    <a:pt x="482" y="590"/>
                    <a:pt x="487" y="585"/>
                  </a:cubicBezTo>
                  <a:cubicBezTo>
                    <a:pt x="512" y="551"/>
                    <a:pt x="521" y="521"/>
                    <a:pt x="555" y="497"/>
                  </a:cubicBezTo>
                  <a:cubicBezTo>
                    <a:pt x="570" y="487"/>
                    <a:pt x="575" y="482"/>
                    <a:pt x="590" y="477"/>
                  </a:cubicBezTo>
                  <a:cubicBezTo>
                    <a:pt x="643" y="433"/>
                    <a:pt x="662" y="394"/>
                    <a:pt x="726" y="366"/>
                  </a:cubicBezTo>
                  <a:cubicBezTo>
                    <a:pt x="750" y="356"/>
                    <a:pt x="765" y="356"/>
                    <a:pt x="789" y="346"/>
                  </a:cubicBezTo>
                  <a:cubicBezTo>
                    <a:pt x="819" y="341"/>
                    <a:pt x="833" y="331"/>
                    <a:pt x="862" y="322"/>
                  </a:cubicBezTo>
                  <a:cubicBezTo>
                    <a:pt x="867" y="322"/>
                    <a:pt x="872" y="312"/>
                    <a:pt x="877" y="312"/>
                  </a:cubicBezTo>
                  <a:cubicBezTo>
                    <a:pt x="906" y="312"/>
                    <a:pt x="906" y="312"/>
                    <a:pt x="906" y="312"/>
                  </a:cubicBezTo>
                  <a:cubicBezTo>
                    <a:pt x="906" y="341"/>
                    <a:pt x="896" y="351"/>
                    <a:pt x="886" y="375"/>
                  </a:cubicBezTo>
                  <a:cubicBezTo>
                    <a:pt x="872" y="394"/>
                    <a:pt x="872" y="414"/>
                    <a:pt x="858" y="433"/>
                  </a:cubicBezTo>
                  <a:cubicBezTo>
                    <a:pt x="833" y="463"/>
                    <a:pt x="819" y="477"/>
                    <a:pt x="784" y="497"/>
                  </a:cubicBezTo>
                  <a:cubicBezTo>
                    <a:pt x="765" y="502"/>
                    <a:pt x="745" y="502"/>
                    <a:pt x="740" y="521"/>
                  </a:cubicBezTo>
                  <a:cubicBezTo>
                    <a:pt x="716" y="560"/>
                    <a:pt x="716" y="594"/>
                    <a:pt x="716" y="643"/>
                  </a:cubicBezTo>
                  <a:cubicBezTo>
                    <a:pt x="716" y="657"/>
                    <a:pt x="711" y="667"/>
                    <a:pt x="716" y="687"/>
                  </a:cubicBezTo>
                  <a:cubicBezTo>
                    <a:pt x="721" y="687"/>
                    <a:pt x="726" y="687"/>
                    <a:pt x="731" y="687"/>
                  </a:cubicBezTo>
                  <a:cubicBezTo>
                    <a:pt x="765" y="672"/>
                    <a:pt x="775" y="633"/>
                    <a:pt x="814" y="633"/>
                  </a:cubicBezTo>
                  <a:cubicBezTo>
                    <a:pt x="828" y="633"/>
                    <a:pt x="838" y="638"/>
                    <a:pt x="853" y="643"/>
                  </a:cubicBezTo>
                  <a:cubicBezTo>
                    <a:pt x="921" y="648"/>
                    <a:pt x="960" y="657"/>
                    <a:pt x="1018" y="697"/>
                  </a:cubicBezTo>
                  <a:cubicBezTo>
                    <a:pt x="1032" y="706"/>
                    <a:pt x="1043" y="716"/>
                    <a:pt x="1057" y="731"/>
                  </a:cubicBezTo>
                  <a:cubicBezTo>
                    <a:pt x="1096" y="775"/>
                    <a:pt x="1126" y="803"/>
                    <a:pt x="1189" y="814"/>
                  </a:cubicBezTo>
                  <a:cubicBezTo>
                    <a:pt x="1262" y="794"/>
                    <a:pt x="1262" y="794"/>
                    <a:pt x="1262" y="794"/>
                  </a:cubicBezTo>
                  <a:cubicBezTo>
                    <a:pt x="1389" y="828"/>
                    <a:pt x="1389" y="828"/>
                    <a:pt x="1389" y="828"/>
                  </a:cubicBezTo>
                  <a:cubicBezTo>
                    <a:pt x="1413" y="823"/>
                    <a:pt x="1422" y="808"/>
                    <a:pt x="1442" y="799"/>
                  </a:cubicBezTo>
                  <a:cubicBezTo>
                    <a:pt x="1466" y="789"/>
                    <a:pt x="1486" y="779"/>
                    <a:pt x="1505" y="760"/>
                  </a:cubicBezTo>
                  <a:cubicBezTo>
                    <a:pt x="1515" y="740"/>
                    <a:pt x="1520" y="726"/>
                    <a:pt x="1539" y="711"/>
                  </a:cubicBezTo>
                  <a:cubicBezTo>
                    <a:pt x="1583" y="677"/>
                    <a:pt x="1617" y="672"/>
                    <a:pt x="1671" y="653"/>
                  </a:cubicBezTo>
                  <a:cubicBezTo>
                    <a:pt x="1710" y="643"/>
                    <a:pt x="1729" y="618"/>
                    <a:pt x="1763" y="609"/>
                  </a:cubicBezTo>
                  <a:cubicBezTo>
                    <a:pt x="1792" y="599"/>
                    <a:pt x="1812" y="594"/>
                    <a:pt x="1842" y="585"/>
                  </a:cubicBezTo>
                  <a:cubicBezTo>
                    <a:pt x="1890" y="565"/>
                    <a:pt x="1914" y="541"/>
                    <a:pt x="1963" y="516"/>
                  </a:cubicBezTo>
                  <a:cubicBezTo>
                    <a:pt x="1978" y="512"/>
                    <a:pt x="1978" y="512"/>
                    <a:pt x="1978" y="512"/>
                  </a:cubicBezTo>
                  <a:cubicBezTo>
                    <a:pt x="1973" y="531"/>
                    <a:pt x="1963" y="541"/>
                    <a:pt x="1963" y="555"/>
                  </a:cubicBezTo>
                  <a:cubicBezTo>
                    <a:pt x="1963" y="648"/>
                    <a:pt x="1963" y="648"/>
                    <a:pt x="1963" y="648"/>
                  </a:cubicBezTo>
                  <a:cubicBezTo>
                    <a:pt x="1963" y="672"/>
                    <a:pt x="1988" y="682"/>
                    <a:pt x="2007" y="697"/>
                  </a:cubicBezTo>
                  <a:cubicBezTo>
                    <a:pt x="2027" y="716"/>
                    <a:pt x="2041" y="731"/>
                    <a:pt x="2070" y="731"/>
                  </a:cubicBezTo>
                  <a:cubicBezTo>
                    <a:pt x="2119" y="731"/>
                    <a:pt x="2149" y="711"/>
                    <a:pt x="2197" y="697"/>
                  </a:cubicBezTo>
                  <a:cubicBezTo>
                    <a:pt x="2212" y="687"/>
                    <a:pt x="2226" y="687"/>
                    <a:pt x="2240" y="682"/>
                  </a:cubicBezTo>
                  <a:cubicBezTo>
                    <a:pt x="2255" y="677"/>
                    <a:pt x="2260" y="672"/>
                    <a:pt x="2275" y="672"/>
                  </a:cubicBezTo>
                  <a:cubicBezTo>
                    <a:pt x="2279" y="672"/>
                    <a:pt x="2279" y="682"/>
                    <a:pt x="2285" y="687"/>
                  </a:cubicBezTo>
                  <a:cubicBezTo>
                    <a:pt x="2319" y="711"/>
                    <a:pt x="2323" y="740"/>
                    <a:pt x="2358" y="760"/>
                  </a:cubicBezTo>
                  <a:cubicBezTo>
                    <a:pt x="2377" y="770"/>
                    <a:pt x="2387" y="779"/>
                    <a:pt x="2406" y="784"/>
                  </a:cubicBezTo>
                  <a:cubicBezTo>
                    <a:pt x="2416" y="789"/>
                    <a:pt x="2436" y="794"/>
                    <a:pt x="2436" y="808"/>
                  </a:cubicBezTo>
                  <a:cubicBezTo>
                    <a:pt x="2436" y="823"/>
                    <a:pt x="2426" y="833"/>
                    <a:pt x="2416" y="843"/>
                  </a:cubicBezTo>
                  <a:cubicBezTo>
                    <a:pt x="2401" y="858"/>
                    <a:pt x="2397" y="867"/>
                    <a:pt x="2377" y="877"/>
                  </a:cubicBezTo>
                  <a:cubicBezTo>
                    <a:pt x="2270" y="838"/>
                    <a:pt x="2270" y="838"/>
                    <a:pt x="2270" y="838"/>
                  </a:cubicBezTo>
                  <a:cubicBezTo>
                    <a:pt x="2226" y="838"/>
                    <a:pt x="2226" y="838"/>
                    <a:pt x="2226" y="838"/>
                  </a:cubicBezTo>
                  <a:cubicBezTo>
                    <a:pt x="2226" y="858"/>
                    <a:pt x="2221" y="867"/>
                    <a:pt x="2221" y="882"/>
                  </a:cubicBezTo>
                  <a:cubicBezTo>
                    <a:pt x="2216" y="901"/>
                    <a:pt x="2216" y="911"/>
                    <a:pt x="2207" y="930"/>
                  </a:cubicBezTo>
                  <a:cubicBezTo>
                    <a:pt x="2202" y="940"/>
                    <a:pt x="2197" y="955"/>
                    <a:pt x="2187" y="955"/>
                  </a:cubicBezTo>
                  <a:cubicBezTo>
                    <a:pt x="2158" y="955"/>
                    <a:pt x="2153" y="921"/>
                    <a:pt x="2124" y="911"/>
                  </a:cubicBezTo>
                  <a:cubicBezTo>
                    <a:pt x="2104" y="906"/>
                    <a:pt x="2090" y="906"/>
                    <a:pt x="2065" y="901"/>
                  </a:cubicBezTo>
                  <a:cubicBezTo>
                    <a:pt x="2060" y="901"/>
                    <a:pt x="2055" y="897"/>
                    <a:pt x="2051" y="897"/>
                  </a:cubicBezTo>
                  <a:cubicBezTo>
                    <a:pt x="2002" y="886"/>
                    <a:pt x="1978" y="877"/>
                    <a:pt x="1929" y="877"/>
                  </a:cubicBezTo>
                  <a:cubicBezTo>
                    <a:pt x="1909" y="877"/>
                    <a:pt x="1900" y="877"/>
                    <a:pt x="1885" y="886"/>
                  </a:cubicBezTo>
                  <a:cubicBezTo>
                    <a:pt x="1880" y="892"/>
                    <a:pt x="1880" y="897"/>
                    <a:pt x="1875" y="901"/>
                  </a:cubicBezTo>
                  <a:cubicBezTo>
                    <a:pt x="1861" y="916"/>
                    <a:pt x="1851" y="925"/>
                    <a:pt x="1837" y="945"/>
                  </a:cubicBezTo>
                  <a:cubicBezTo>
                    <a:pt x="1803" y="974"/>
                    <a:pt x="1783" y="989"/>
                    <a:pt x="1744" y="1013"/>
                  </a:cubicBezTo>
                  <a:cubicBezTo>
                    <a:pt x="1729" y="1023"/>
                    <a:pt x="1720" y="1038"/>
                    <a:pt x="1700" y="1047"/>
                  </a:cubicBezTo>
                  <a:cubicBezTo>
                    <a:pt x="1690" y="1047"/>
                    <a:pt x="1681" y="1047"/>
                    <a:pt x="1671" y="1047"/>
                  </a:cubicBezTo>
                  <a:cubicBezTo>
                    <a:pt x="1642" y="1062"/>
                    <a:pt x="1627" y="1082"/>
                    <a:pt x="1607" y="1110"/>
                  </a:cubicBezTo>
                  <a:cubicBezTo>
                    <a:pt x="1598" y="1130"/>
                    <a:pt x="1583" y="1135"/>
                    <a:pt x="1574" y="1154"/>
                  </a:cubicBezTo>
                  <a:cubicBezTo>
                    <a:pt x="1549" y="1189"/>
                    <a:pt x="1539" y="1213"/>
                    <a:pt x="1515" y="1247"/>
                  </a:cubicBezTo>
                  <a:cubicBezTo>
                    <a:pt x="1496" y="1237"/>
                    <a:pt x="1481" y="1223"/>
                    <a:pt x="1481" y="1198"/>
                  </a:cubicBezTo>
                  <a:cubicBezTo>
                    <a:pt x="1481" y="1189"/>
                    <a:pt x="1496" y="1179"/>
                    <a:pt x="1500" y="1169"/>
                  </a:cubicBezTo>
                  <a:cubicBezTo>
                    <a:pt x="1505" y="1159"/>
                    <a:pt x="1505" y="1149"/>
                    <a:pt x="1505" y="1140"/>
                  </a:cubicBezTo>
                  <a:cubicBezTo>
                    <a:pt x="1500" y="1140"/>
                    <a:pt x="1500" y="1135"/>
                    <a:pt x="1496" y="1135"/>
                  </a:cubicBezTo>
                  <a:cubicBezTo>
                    <a:pt x="1452" y="1135"/>
                    <a:pt x="1417" y="1159"/>
                    <a:pt x="1408" y="1198"/>
                  </a:cubicBezTo>
                  <a:cubicBezTo>
                    <a:pt x="1393" y="1193"/>
                    <a:pt x="1378" y="1189"/>
                    <a:pt x="1364" y="1179"/>
                  </a:cubicBezTo>
                  <a:cubicBezTo>
                    <a:pt x="1339" y="1165"/>
                    <a:pt x="1344" y="1140"/>
                    <a:pt x="1335" y="1115"/>
                  </a:cubicBezTo>
                  <a:cubicBezTo>
                    <a:pt x="1320" y="1110"/>
                    <a:pt x="1320" y="1110"/>
                    <a:pt x="1320" y="1110"/>
                  </a:cubicBezTo>
                  <a:cubicBezTo>
                    <a:pt x="1311" y="1154"/>
                    <a:pt x="1325" y="1179"/>
                    <a:pt x="1320" y="1218"/>
                  </a:cubicBezTo>
                  <a:cubicBezTo>
                    <a:pt x="1315" y="1237"/>
                    <a:pt x="1306" y="1247"/>
                    <a:pt x="1296" y="1262"/>
                  </a:cubicBezTo>
                  <a:cubicBezTo>
                    <a:pt x="1276" y="1295"/>
                    <a:pt x="1267" y="1320"/>
                    <a:pt x="1247" y="1354"/>
                  </a:cubicBezTo>
                  <a:cubicBezTo>
                    <a:pt x="1223" y="1403"/>
                    <a:pt x="1213" y="1432"/>
                    <a:pt x="1184" y="1481"/>
                  </a:cubicBezTo>
                  <a:cubicBezTo>
                    <a:pt x="1164" y="1515"/>
                    <a:pt x="1140" y="1539"/>
                    <a:pt x="1140" y="1583"/>
                  </a:cubicBezTo>
                  <a:cubicBezTo>
                    <a:pt x="1140" y="1607"/>
                    <a:pt x="1140" y="1607"/>
                    <a:pt x="1140" y="1607"/>
                  </a:cubicBezTo>
                  <a:lnTo>
                    <a:pt x="1140" y="1607"/>
                  </a:lnTo>
                  <a:cubicBezTo>
                    <a:pt x="1135" y="1578"/>
                    <a:pt x="1126" y="1544"/>
                    <a:pt x="1110" y="1515"/>
                  </a:cubicBezTo>
                  <a:cubicBezTo>
                    <a:pt x="1101" y="1500"/>
                    <a:pt x="1091" y="1491"/>
                    <a:pt x="1082" y="1471"/>
                  </a:cubicBezTo>
                  <a:cubicBezTo>
                    <a:pt x="1052" y="1403"/>
                    <a:pt x="1028" y="1359"/>
                    <a:pt x="1028" y="1281"/>
                  </a:cubicBezTo>
                  <a:cubicBezTo>
                    <a:pt x="999" y="1276"/>
                    <a:pt x="980" y="1281"/>
                    <a:pt x="955" y="1267"/>
                  </a:cubicBezTo>
                  <a:cubicBezTo>
                    <a:pt x="940" y="1262"/>
                    <a:pt x="935" y="1256"/>
                    <a:pt x="925" y="1247"/>
                  </a:cubicBezTo>
                  <a:cubicBezTo>
                    <a:pt x="916" y="1228"/>
                    <a:pt x="921" y="1213"/>
                    <a:pt x="906" y="1198"/>
                  </a:cubicBezTo>
                  <a:cubicBezTo>
                    <a:pt x="891" y="1184"/>
                    <a:pt x="872" y="1193"/>
                    <a:pt x="848" y="1193"/>
                  </a:cubicBezTo>
                  <a:cubicBezTo>
                    <a:pt x="819" y="1189"/>
                    <a:pt x="804" y="1184"/>
                    <a:pt x="775" y="1179"/>
                  </a:cubicBezTo>
                  <a:cubicBezTo>
                    <a:pt x="662" y="1169"/>
                    <a:pt x="604" y="1149"/>
                    <a:pt x="502" y="1125"/>
                  </a:cubicBezTo>
                  <a:cubicBezTo>
                    <a:pt x="468" y="1115"/>
                    <a:pt x="453" y="1110"/>
                    <a:pt x="424" y="1106"/>
                  </a:cubicBezTo>
                  <a:cubicBezTo>
                    <a:pt x="400" y="1101"/>
                    <a:pt x="385" y="1101"/>
                    <a:pt x="361" y="1096"/>
                  </a:cubicBezTo>
                  <a:cubicBezTo>
                    <a:pt x="307" y="1091"/>
                    <a:pt x="278" y="1082"/>
                    <a:pt x="224" y="1067"/>
                  </a:cubicBezTo>
                  <a:cubicBezTo>
                    <a:pt x="175" y="1057"/>
                    <a:pt x="142" y="1052"/>
                    <a:pt x="88" y="1047"/>
                  </a:cubicBezTo>
                  <a:cubicBezTo>
                    <a:pt x="39" y="1038"/>
                    <a:pt x="15" y="984"/>
                    <a:pt x="0" y="935"/>
                  </a:cubicBezTo>
                  <a:close/>
                  <a:moveTo>
                    <a:pt x="1744" y="3366"/>
                  </a:moveTo>
                  <a:lnTo>
                    <a:pt x="1744" y="3366"/>
                  </a:lnTo>
                  <a:cubicBezTo>
                    <a:pt x="2586" y="3210"/>
                    <a:pt x="2586" y="3210"/>
                    <a:pt x="2586" y="3210"/>
                  </a:cubicBezTo>
                  <a:cubicBezTo>
                    <a:pt x="2596" y="3263"/>
                    <a:pt x="2596" y="3263"/>
                    <a:pt x="2596" y="3263"/>
                  </a:cubicBezTo>
                  <a:lnTo>
                    <a:pt x="2596" y="3263"/>
                  </a:lnTo>
                  <a:cubicBezTo>
                    <a:pt x="3122" y="3132"/>
                    <a:pt x="3122" y="3132"/>
                    <a:pt x="3122" y="3132"/>
                  </a:cubicBezTo>
                  <a:lnTo>
                    <a:pt x="3122" y="3132"/>
                  </a:lnTo>
                  <a:cubicBezTo>
                    <a:pt x="3122" y="3098"/>
                    <a:pt x="3147" y="3083"/>
                    <a:pt x="3171" y="3059"/>
                  </a:cubicBezTo>
                  <a:cubicBezTo>
                    <a:pt x="3200" y="3025"/>
                    <a:pt x="3210" y="2996"/>
                    <a:pt x="3215" y="2952"/>
                  </a:cubicBezTo>
                  <a:lnTo>
                    <a:pt x="3215" y="2952"/>
                  </a:lnTo>
                  <a:cubicBezTo>
                    <a:pt x="3215" y="2932"/>
                    <a:pt x="3215" y="2932"/>
                    <a:pt x="3215" y="2932"/>
                  </a:cubicBezTo>
                  <a:cubicBezTo>
                    <a:pt x="3239" y="2757"/>
                    <a:pt x="3239" y="2757"/>
                    <a:pt x="3239" y="2757"/>
                  </a:cubicBezTo>
                  <a:cubicBezTo>
                    <a:pt x="3249" y="2732"/>
                    <a:pt x="3259" y="2713"/>
                    <a:pt x="3259" y="2704"/>
                  </a:cubicBezTo>
                  <a:cubicBezTo>
                    <a:pt x="3263" y="2704"/>
                    <a:pt x="3268" y="2693"/>
                    <a:pt x="3268" y="2693"/>
                  </a:cubicBezTo>
                  <a:cubicBezTo>
                    <a:pt x="3268" y="2693"/>
                    <a:pt x="3273" y="2693"/>
                    <a:pt x="3273" y="2689"/>
                  </a:cubicBezTo>
                  <a:lnTo>
                    <a:pt x="3278" y="2684"/>
                  </a:lnTo>
                  <a:cubicBezTo>
                    <a:pt x="3293" y="2679"/>
                    <a:pt x="3322" y="2635"/>
                    <a:pt x="3332" y="2625"/>
                  </a:cubicBezTo>
                  <a:cubicBezTo>
                    <a:pt x="3346" y="2601"/>
                    <a:pt x="3361" y="2577"/>
                    <a:pt x="3381" y="2552"/>
                  </a:cubicBezTo>
                  <a:cubicBezTo>
                    <a:pt x="3390" y="2533"/>
                    <a:pt x="3400" y="2523"/>
                    <a:pt x="3405" y="2494"/>
                  </a:cubicBezTo>
                  <a:cubicBezTo>
                    <a:pt x="3424" y="2450"/>
                    <a:pt x="3424" y="2450"/>
                    <a:pt x="3424" y="2450"/>
                  </a:cubicBezTo>
                  <a:cubicBezTo>
                    <a:pt x="3415" y="2406"/>
                    <a:pt x="3420" y="2386"/>
                    <a:pt x="3424" y="2343"/>
                  </a:cubicBezTo>
                  <a:lnTo>
                    <a:pt x="3424" y="2343"/>
                  </a:lnTo>
                  <a:cubicBezTo>
                    <a:pt x="3381" y="2318"/>
                    <a:pt x="3376" y="2279"/>
                    <a:pt x="3356" y="2231"/>
                  </a:cubicBezTo>
                  <a:cubicBezTo>
                    <a:pt x="3327" y="2168"/>
                    <a:pt x="3312" y="2133"/>
                    <a:pt x="3288" y="2065"/>
                  </a:cubicBezTo>
                  <a:cubicBezTo>
                    <a:pt x="3268" y="2002"/>
                    <a:pt x="3244" y="1972"/>
                    <a:pt x="3210" y="1914"/>
                  </a:cubicBezTo>
                  <a:cubicBezTo>
                    <a:pt x="3196" y="1895"/>
                    <a:pt x="3186" y="1880"/>
                    <a:pt x="3171" y="1861"/>
                  </a:cubicBezTo>
                  <a:cubicBezTo>
                    <a:pt x="3166" y="1856"/>
                    <a:pt x="3166" y="1846"/>
                    <a:pt x="3161" y="1846"/>
                  </a:cubicBezTo>
                  <a:cubicBezTo>
                    <a:pt x="3137" y="1827"/>
                    <a:pt x="3117" y="1831"/>
                    <a:pt x="3088" y="1831"/>
                  </a:cubicBezTo>
                  <a:cubicBezTo>
                    <a:pt x="3069" y="1831"/>
                    <a:pt x="3059" y="1841"/>
                    <a:pt x="3039" y="1846"/>
                  </a:cubicBezTo>
                  <a:cubicBezTo>
                    <a:pt x="3030" y="1846"/>
                    <a:pt x="3020" y="1836"/>
                    <a:pt x="3011" y="1846"/>
                  </a:cubicBezTo>
                  <a:cubicBezTo>
                    <a:pt x="3006" y="1846"/>
                    <a:pt x="3006" y="1856"/>
                    <a:pt x="3006" y="1861"/>
                  </a:cubicBezTo>
                  <a:cubicBezTo>
                    <a:pt x="2991" y="1875"/>
                    <a:pt x="2981" y="1885"/>
                    <a:pt x="2971" y="1905"/>
                  </a:cubicBezTo>
                  <a:cubicBezTo>
                    <a:pt x="2956" y="1934"/>
                    <a:pt x="2942" y="1953"/>
                    <a:pt x="2923" y="1977"/>
                  </a:cubicBezTo>
                  <a:cubicBezTo>
                    <a:pt x="2908" y="2002"/>
                    <a:pt x="2893" y="2016"/>
                    <a:pt x="2884" y="2041"/>
                  </a:cubicBezTo>
                  <a:cubicBezTo>
                    <a:pt x="2874" y="2055"/>
                    <a:pt x="2879" y="2075"/>
                    <a:pt x="2859" y="2085"/>
                  </a:cubicBezTo>
                  <a:cubicBezTo>
                    <a:pt x="2854" y="2085"/>
                    <a:pt x="2850" y="2080"/>
                    <a:pt x="2845" y="2080"/>
                  </a:cubicBezTo>
                  <a:cubicBezTo>
                    <a:pt x="2835" y="2085"/>
                    <a:pt x="2825" y="2085"/>
                    <a:pt x="2815" y="2085"/>
                  </a:cubicBezTo>
                  <a:cubicBezTo>
                    <a:pt x="2791" y="2090"/>
                    <a:pt x="2781" y="2104"/>
                    <a:pt x="2757" y="2114"/>
                  </a:cubicBezTo>
                  <a:cubicBezTo>
                    <a:pt x="2752" y="2099"/>
                    <a:pt x="2747" y="2094"/>
                    <a:pt x="2743" y="2080"/>
                  </a:cubicBezTo>
                  <a:cubicBezTo>
                    <a:pt x="2743" y="2065"/>
                    <a:pt x="2747" y="2055"/>
                    <a:pt x="2743" y="2036"/>
                  </a:cubicBezTo>
                  <a:cubicBezTo>
                    <a:pt x="2743" y="2027"/>
                    <a:pt x="2723" y="2022"/>
                    <a:pt x="2723" y="2007"/>
                  </a:cubicBezTo>
                  <a:cubicBezTo>
                    <a:pt x="2723" y="1987"/>
                    <a:pt x="2743" y="1977"/>
                    <a:pt x="2752" y="1963"/>
                  </a:cubicBezTo>
                  <a:cubicBezTo>
                    <a:pt x="2767" y="1939"/>
                    <a:pt x="2771" y="1924"/>
                    <a:pt x="2791" y="1900"/>
                  </a:cubicBezTo>
                  <a:cubicBezTo>
                    <a:pt x="2811" y="1870"/>
                    <a:pt x="2840" y="1861"/>
                    <a:pt x="2845" y="1827"/>
                  </a:cubicBezTo>
                  <a:cubicBezTo>
                    <a:pt x="2850" y="1797"/>
                    <a:pt x="2845" y="1773"/>
                    <a:pt x="2854" y="1739"/>
                  </a:cubicBezTo>
                  <a:cubicBezTo>
                    <a:pt x="2864" y="1700"/>
                    <a:pt x="2884" y="1676"/>
                    <a:pt x="2884" y="1632"/>
                  </a:cubicBezTo>
                  <a:cubicBezTo>
                    <a:pt x="2884" y="1539"/>
                    <a:pt x="2884" y="1539"/>
                    <a:pt x="2884" y="1539"/>
                  </a:cubicBezTo>
                  <a:cubicBezTo>
                    <a:pt x="2884" y="1500"/>
                    <a:pt x="2869" y="1476"/>
                    <a:pt x="2845" y="1437"/>
                  </a:cubicBezTo>
                  <a:cubicBezTo>
                    <a:pt x="2830" y="1413"/>
                    <a:pt x="2820" y="1398"/>
                    <a:pt x="2806" y="1378"/>
                  </a:cubicBezTo>
                  <a:cubicBezTo>
                    <a:pt x="2791" y="1364"/>
                    <a:pt x="2771" y="1354"/>
                    <a:pt x="2771" y="1335"/>
                  </a:cubicBezTo>
                  <a:cubicBezTo>
                    <a:pt x="2771" y="1330"/>
                    <a:pt x="2781" y="1325"/>
                    <a:pt x="2781" y="1320"/>
                  </a:cubicBezTo>
                  <a:cubicBezTo>
                    <a:pt x="2791" y="1286"/>
                    <a:pt x="2806" y="1271"/>
                    <a:pt x="2806" y="1237"/>
                  </a:cubicBezTo>
                  <a:cubicBezTo>
                    <a:pt x="2806" y="1213"/>
                    <a:pt x="2771" y="1203"/>
                    <a:pt x="2747" y="1198"/>
                  </a:cubicBezTo>
                  <a:cubicBezTo>
                    <a:pt x="2723" y="1193"/>
                    <a:pt x="2708" y="1189"/>
                    <a:pt x="2689" y="1179"/>
                  </a:cubicBezTo>
                  <a:cubicBezTo>
                    <a:pt x="2660" y="1165"/>
                    <a:pt x="2645" y="1140"/>
                    <a:pt x="2611" y="1130"/>
                  </a:cubicBezTo>
                  <a:cubicBezTo>
                    <a:pt x="2586" y="1125"/>
                    <a:pt x="2567" y="1130"/>
                    <a:pt x="2538" y="1130"/>
                  </a:cubicBezTo>
                  <a:cubicBezTo>
                    <a:pt x="2494" y="1135"/>
                    <a:pt x="2475" y="1110"/>
                    <a:pt x="2431" y="1096"/>
                  </a:cubicBezTo>
                  <a:cubicBezTo>
                    <a:pt x="2416" y="1091"/>
                    <a:pt x="2401" y="1091"/>
                    <a:pt x="2387" y="1091"/>
                  </a:cubicBezTo>
                  <a:cubicBezTo>
                    <a:pt x="2358" y="1086"/>
                    <a:pt x="2338" y="1096"/>
                    <a:pt x="2309" y="1091"/>
                  </a:cubicBezTo>
                  <a:cubicBezTo>
                    <a:pt x="2279" y="1086"/>
                    <a:pt x="2275" y="1052"/>
                    <a:pt x="2240" y="1052"/>
                  </a:cubicBezTo>
                  <a:cubicBezTo>
                    <a:pt x="2216" y="1052"/>
                    <a:pt x="2207" y="1062"/>
                    <a:pt x="2182" y="1071"/>
                  </a:cubicBezTo>
                  <a:cubicBezTo>
                    <a:pt x="2158" y="1082"/>
                    <a:pt x="2138" y="1091"/>
                    <a:pt x="2124" y="1110"/>
                  </a:cubicBezTo>
                  <a:cubicBezTo>
                    <a:pt x="2099" y="1149"/>
                    <a:pt x="2104" y="1179"/>
                    <a:pt x="2085" y="1218"/>
                  </a:cubicBezTo>
                  <a:cubicBezTo>
                    <a:pt x="2119" y="1232"/>
                    <a:pt x="2143" y="1232"/>
                    <a:pt x="2173" y="1247"/>
                  </a:cubicBezTo>
                  <a:cubicBezTo>
                    <a:pt x="2143" y="1281"/>
                    <a:pt x="2119" y="1306"/>
                    <a:pt x="2075" y="1315"/>
                  </a:cubicBezTo>
                  <a:cubicBezTo>
                    <a:pt x="2060" y="1330"/>
                    <a:pt x="2055" y="1350"/>
                    <a:pt x="2055" y="1364"/>
                  </a:cubicBezTo>
                  <a:cubicBezTo>
                    <a:pt x="2055" y="1486"/>
                    <a:pt x="2055" y="1486"/>
                    <a:pt x="2055" y="1486"/>
                  </a:cubicBezTo>
                  <a:cubicBezTo>
                    <a:pt x="2055" y="1520"/>
                    <a:pt x="2055" y="1544"/>
                    <a:pt x="2046" y="1578"/>
                  </a:cubicBezTo>
                  <a:cubicBezTo>
                    <a:pt x="2017" y="1574"/>
                    <a:pt x="1988" y="1574"/>
                    <a:pt x="1973" y="1544"/>
                  </a:cubicBezTo>
                  <a:cubicBezTo>
                    <a:pt x="1944" y="1505"/>
                    <a:pt x="1948" y="1476"/>
                    <a:pt x="1948" y="1427"/>
                  </a:cubicBezTo>
                  <a:cubicBezTo>
                    <a:pt x="1909" y="1427"/>
                    <a:pt x="1909" y="1427"/>
                    <a:pt x="1909" y="1427"/>
                  </a:cubicBezTo>
                  <a:cubicBezTo>
                    <a:pt x="1895" y="1427"/>
                    <a:pt x="1890" y="1447"/>
                    <a:pt x="1880" y="1461"/>
                  </a:cubicBezTo>
                  <a:cubicBezTo>
                    <a:pt x="1870" y="1476"/>
                    <a:pt x="1861" y="1486"/>
                    <a:pt x="1856" y="1505"/>
                  </a:cubicBezTo>
                  <a:cubicBezTo>
                    <a:pt x="1837" y="1539"/>
                    <a:pt x="1822" y="1563"/>
                    <a:pt x="1787" y="1588"/>
                  </a:cubicBezTo>
                  <a:cubicBezTo>
                    <a:pt x="1778" y="1593"/>
                    <a:pt x="1763" y="1593"/>
                    <a:pt x="1759" y="1602"/>
                  </a:cubicBezTo>
                  <a:cubicBezTo>
                    <a:pt x="1744" y="1622"/>
                    <a:pt x="1748" y="1641"/>
                    <a:pt x="1744" y="1661"/>
                  </a:cubicBezTo>
                  <a:cubicBezTo>
                    <a:pt x="1739" y="1685"/>
                    <a:pt x="1734" y="1700"/>
                    <a:pt x="1724" y="1724"/>
                  </a:cubicBezTo>
                  <a:cubicBezTo>
                    <a:pt x="1720" y="1739"/>
                    <a:pt x="1705" y="1749"/>
                    <a:pt x="1705" y="1768"/>
                  </a:cubicBezTo>
                  <a:cubicBezTo>
                    <a:pt x="1705" y="1773"/>
                    <a:pt x="1715" y="1778"/>
                    <a:pt x="1715" y="1783"/>
                  </a:cubicBezTo>
                  <a:cubicBezTo>
                    <a:pt x="1720" y="1822"/>
                    <a:pt x="1724" y="1841"/>
                    <a:pt x="1724" y="1875"/>
                  </a:cubicBezTo>
                  <a:cubicBezTo>
                    <a:pt x="1724" y="1948"/>
                    <a:pt x="1724" y="1948"/>
                    <a:pt x="1724" y="1948"/>
                  </a:cubicBezTo>
                  <a:cubicBezTo>
                    <a:pt x="1724" y="2012"/>
                    <a:pt x="1690" y="2046"/>
                    <a:pt x="1690" y="2109"/>
                  </a:cubicBezTo>
                  <a:cubicBezTo>
                    <a:pt x="1690" y="2168"/>
                    <a:pt x="1720" y="2192"/>
                    <a:pt x="1724" y="2250"/>
                  </a:cubicBezTo>
                  <a:cubicBezTo>
                    <a:pt x="1734" y="2314"/>
                    <a:pt x="1729" y="2358"/>
                    <a:pt x="1773" y="2401"/>
                  </a:cubicBezTo>
                  <a:cubicBezTo>
                    <a:pt x="1798" y="2425"/>
                    <a:pt x="1817" y="2436"/>
                    <a:pt x="1842" y="2464"/>
                  </a:cubicBezTo>
                  <a:cubicBezTo>
                    <a:pt x="1880" y="2518"/>
                    <a:pt x="1870" y="2567"/>
                    <a:pt x="1885" y="2630"/>
                  </a:cubicBezTo>
                  <a:cubicBezTo>
                    <a:pt x="1890" y="2660"/>
                    <a:pt x="1905" y="2679"/>
                    <a:pt x="1905" y="2708"/>
                  </a:cubicBezTo>
                  <a:cubicBezTo>
                    <a:pt x="1905" y="2801"/>
                    <a:pt x="1905" y="2801"/>
                    <a:pt x="1905" y="2801"/>
                  </a:cubicBezTo>
                  <a:cubicBezTo>
                    <a:pt x="1905" y="2840"/>
                    <a:pt x="1895" y="2864"/>
                    <a:pt x="1890" y="2908"/>
                  </a:cubicBezTo>
                  <a:cubicBezTo>
                    <a:pt x="1890" y="2928"/>
                    <a:pt x="1895" y="2937"/>
                    <a:pt x="1890" y="2956"/>
                  </a:cubicBezTo>
                  <a:cubicBezTo>
                    <a:pt x="1890" y="2986"/>
                    <a:pt x="1875" y="3000"/>
                    <a:pt x="1875" y="3030"/>
                  </a:cubicBezTo>
                  <a:cubicBezTo>
                    <a:pt x="1870" y="3069"/>
                    <a:pt x="1861" y="3088"/>
                    <a:pt x="1856" y="3122"/>
                  </a:cubicBezTo>
                  <a:cubicBezTo>
                    <a:pt x="1846" y="3146"/>
                    <a:pt x="1851" y="3161"/>
                    <a:pt x="1842" y="3185"/>
                  </a:cubicBezTo>
                  <a:cubicBezTo>
                    <a:pt x="1827" y="3229"/>
                    <a:pt x="1812" y="3254"/>
                    <a:pt x="1787" y="3293"/>
                  </a:cubicBezTo>
                  <a:cubicBezTo>
                    <a:pt x="1783" y="3307"/>
                    <a:pt x="1778" y="3322"/>
                    <a:pt x="1768" y="3337"/>
                  </a:cubicBezTo>
                  <a:cubicBezTo>
                    <a:pt x="1759" y="3346"/>
                    <a:pt x="1754" y="3356"/>
                    <a:pt x="1744" y="336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81">
              <a:extLst>
                <a:ext uri="{FF2B5EF4-FFF2-40B4-BE49-F238E27FC236}">
                  <a16:creationId xmlns:a16="http://schemas.microsoft.com/office/drawing/2014/main" id="{E5C607C7-1E0D-1D4C-AE0D-D693F48F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4763976"/>
              <a:ext cx="358431" cy="1234988"/>
            </a:xfrm>
            <a:custGeom>
              <a:avLst/>
              <a:gdLst>
                <a:gd name="T0" fmla="*/ 0 w 571"/>
                <a:gd name="T1" fmla="*/ 15 h 1950"/>
                <a:gd name="T2" fmla="*/ 0 w 571"/>
                <a:gd name="T3" fmla="*/ 15 h 1950"/>
                <a:gd name="T4" fmla="*/ 409 w 571"/>
                <a:gd name="T5" fmla="*/ 0 h 1950"/>
                <a:gd name="T6" fmla="*/ 409 w 571"/>
                <a:gd name="T7" fmla="*/ 0 h 1950"/>
                <a:gd name="T8" fmla="*/ 419 w 571"/>
                <a:gd name="T9" fmla="*/ 54 h 1950"/>
                <a:gd name="T10" fmla="*/ 399 w 571"/>
                <a:gd name="T11" fmla="*/ 200 h 1950"/>
                <a:gd name="T12" fmla="*/ 526 w 571"/>
                <a:gd name="T13" fmla="*/ 356 h 1950"/>
                <a:gd name="T14" fmla="*/ 570 w 571"/>
                <a:gd name="T15" fmla="*/ 1316 h 1950"/>
                <a:gd name="T16" fmla="*/ 541 w 571"/>
                <a:gd name="T17" fmla="*/ 1388 h 1950"/>
                <a:gd name="T18" fmla="*/ 541 w 571"/>
                <a:gd name="T19" fmla="*/ 1388 h 1950"/>
                <a:gd name="T20" fmla="*/ 560 w 571"/>
                <a:gd name="T21" fmla="*/ 1598 h 1950"/>
                <a:gd name="T22" fmla="*/ 550 w 571"/>
                <a:gd name="T23" fmla="*/ 1676 h 1950"/>
                <a:gd name="T24" fmla="*/ 516 w 571"/>
                <a:gd name="T25" fmla="*/ 1764 h 1950"/>
                <a:gd name="T26" fmla="*/ 570 w 571"/>
                <a:gd name="T27" fmla="*/ 1949 h 1950"/>
                <a:gd name="T28" fmla="*/ 570 w 571"/>
                <a:gd name="T29" fmla="*/ 1949 h 1950"/>
                <a:gd name="T30" fmla="*/ 424 w 571"/>
                <a:gd name="T31" fmla="*/ 1856 h 1950"/>
                <a:gd name="T32" fmla="*/ 360 w 571"/>
                <a:gd name="T33" fmla="*/ 1841 h 1950"/>
                <a:gd name="T34" fmla="*/ 258 w 571"/>
                <a:gd name="T35" fmla="*/ 1813 h 1950"/>
                <a:gd name="T36" fmla="*/ 195 w 571"/>
                <a:gd name="T37" fmla="*/ 1783 h 1950"/>
                <a:gd name="T38" fmla="*/ 146 w 571"/>
                <a:gd name="T39" fmla="*/ 1754 h 1950"/>
                <a:gd name="T40" fmla="*/ 78 w 571"/>
                <a:gd name="T41" fmla="*/ 1764 h 1950"/>
                <a:gd name="T42" fmla="*/ 5 w 571"/>
                <a:gd name="T43" fmla="*/ 1773 h 1950"/>
                <a:gd name="T44" fmla="*/ 0 w 571"/>
                <a:gd name="T45" fmla="*/ 1773 h 1950"/>
                <a:gd name="T46" fmla="*/ 0 w 571"/>
                <a:gd name="T47" fmla="*/ 1773 h 1950"/>
                <a:gd name="T48" fmla="*/ 0 w 571"/>
                <a:gd name="T49" fmla="*/ 15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1950">
                  <a:moveTo>
                    <a:pt x="0" y="15"/>
                  </a:moveTo>
                  <a:lnTo>
                    <a:pt x="0" y="15"/>
                  </a:lnTo>
                  <a:cubicBezTo>
                    <a:pt x="136" y="15"/>
                    <a:pt x="273" y="6"/>
                    <a:pt x="409" y="0"/>
                  </a:cubicBezTo>
                  <a:lnTo>
                    <a:pt x="409" y="0"/>
                  </a:lnTo>
                  <a:cubicBezTo>
                    <a:pt x="409" y="20"/>
                    <a:pt x="419" y="34"/>
                    <a:pt x="419" y="54"/>
                  </a:cubicBezTo>
                  <a:cubicBezTo>
                    <a:pt x="419" y="112"/>
                    <a:pt x="399" y="142"/>
                    <a:pt x="399" y="200"/>
                  </a:cubicBezTo>
                  <a:cubicBezTo>
                    <a:pt x="399" y="273"/>
                    <a:pt x="467" y="312"/>
                    <a:pt x="526" y="356"/>
                  </a:cubicBezTo>
                  <a:cubicBezTo>
                    <a:pt x="570" y="1316"/>
                    <a:pt x="570" y="1316"/>
                    <a:pt x="570" y="1316"/>
                  </a:cubicBezTo>
                  <a:cubicBezTo>
                    <a:pt x="550" y="1350"/>
                    <a:pt x="550" y="1350"/>
                    <a:pt x="541" y="1388"/>
                  </a:cubicBezTo>
                  <a:lnTo>
                    <a:pt x="541" y="1388"/>
                  </a:lnTo>
                  <a:cubicBezTo>
                    <a:pt x="550" y="1471"/>
                    <a:pt x="560" y="1520"/>
                    <a:pt x="560" y="1598"/>
                  </a:cubicBezTo>
                  <a:cubicBezTo>
                    <a:pt x="560" y="1627"/>
                    <a:pt x="560" y="1647"/>
                    <a:pt x="550" y="1676"/>
                  </a:cubicBezTo>
                  <a:cubicBezTo>
                    <a:pt x="541" y="1710"/>
                    <a:pt x="516" y="1730"/>
                    <a:pt x="516" y="1764"/>
                  </a:cubicBezTo>
                  <a:cubicBezTo>
                    <a:pt x="516" y="1841"/>
                    <a:pt x="565" y="1876"/>
                    <a:pt x="570" y="1949"/>
                  </a:cubicBezTo>
                  <a:lnTo>
                    <a:pt x="570" y="1949"/>
                  </a:lnTo>
                  <a:cubicBezTo>
                    <a:pt x="511" y="1915"/>
                    <a:pt x="487" y="1885"/>
                    <a:pt x="424" y="1856"/>
                  </a:cubicBezTo>
                  <a:cubicBezTo>
                    <a:pt x="404" y="1846"/>
                    <a:pt x="384" y="1846"/>
                    <a:pt x="360" y="1841"/>
                  </a:cubicBezTo>
                  <a:cubicBezTo>
                    <a:pt x="321" y="1832"/>
                    <a:pt x="297" y="1822"/>
                    <a:pt x="258" y="1813"/>
                  </a:cubicBezTo>
                  <a:cubicBezTo>
                    <a:pt x="234" y="1803"/>
                    <a:pt x="219" y="1798"/>
                    <a:pt x="195" y="1783"/>
                  </a:cubicBezTo>
                  <a:cubicBezTo>
                    <a:pt x="180" y="1769"/>
                    <a:pt x="171" y="1754"/>
                    <a:pt x="146" y="1754"/>
                  </a:cubicBezTo>
                  <a:cubicBezTo>
                    <a:pt x="122" y="1754"/>
                    <a:pt x="107" y="1764"/>
                    <a:pt x="78" y="1764"/>
                  </a:cubicBezTo>
                  <a:cubicBezTo>
                    <a:pt x="49" y="1769"/>
                    <a:pt x="34" y="1769"/>
                    <a:pt x="5" y="1773"/>
                  </a:cubicBezTo>
                  <a:cubicBezTo>
                    <a:pt x="0" y="1773"/>
                    <a:pt x="0" y="1773"/>
                    <a:pt x="0" y="1773"/>
                  </a:cubicBezTo>
                  <a:lnTo>
                    <a:pt x="0" y="1773"/>
                  </a:ln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82">
              <a:extLst>
                <a:ext uri="{FF2B5EF4-FFF2-40B4-BE49-F238E27FC236}">
                  <a16:creationId xmlns:a16="http://schemas.microsoft.com/office/drawing/2014/main" id="{5D35B9D3-DB3E-2345-8B66-DB73366F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3680211"/>
              <a:ext cx="257622" cy="1092166"/>
            </a:xfrm>
            <a:custGeom>
              <a:avLst/>
              <a:gdLst>
                <a:gd name="T0" fmla="*/ 117 w 410"/>
                <a:gd name="T1" fmla="*/ 0 h 1725"/>
                <a:gd name="T2" fmla="*/ 117 w 410"/>
                <a:gd name="T3" fmla="*/ 0 h 1725"/>
                <a:gd name="T4" fmla="*/ 112 w 410"/>
                <a:gd name="T5" fmla="*/ 78 h 1725"/>
                <a:gd name="T6" fmla="*/ 122 w 410"/>
                <a:gd name="T7" fmla="*/ 93 h 1725"/>
                <a:gd name="T8" fmla="*/ 151 w 410"/>
                <a:gd name="T9" fmla="*/ 195 h 1725"/>
                <a:gd name="T10" fmla="*/ 136 w 410"/>
                <a:gd name="T11" fmla="*/ 278 h 1725"/>
                <a:gd name="T12" fmla="*/ 151 w 410"/>
                <a:gd name="T13" fmla="*/ 317 h 1725"/>
                <a:gd name="T14" fmla="*/ 175 w 410"/>
                <a:gd name="T15" fmla="*/ 409 h 1725"/>
                <a:gd name="T16" fmla="*/ 166 w 410"/>
                <a:gd name="T17" fmla="*/ 438 h 1725"/>
                <a:gd name="T18" fmla="*/ 161 w 410"/>
                <a:gd name="T19" fmla="*/ 492 h 1725"/>
                <a:gd name="T20" fmla="*/ 219 w 410"/>
                <a:gd name="T21" fmla="*/ 633 h 1725"/>
                <a:gd name="T22" fmla="*/ 273 w 410"/>
                <a:gd name="T23" fmla="*/ 726 h 1725"/>
                <a:gd name="T24" fmla="*/ 307 w 410"/>
                <a:gd name="T25" fmla="*/ 798 h 1725"/>
                <a:gd name="T26" fmla="*/ 326 w 410"/>
                <a:gd name="T27" fmla="*/ 979 h 1725"/>
                <a:gd name="T28" fmla="*/ 345 w 410"/>
                <a:gd name="T29" fmla="*/ 1086 h 1725"/>
                <a:gd name="T30" fmla="*/ 326 w 410"/>
                <a:gd name="T31" fmla="*/ 1237 h 1725"/>
                <a:gd name="T32" fmla="*/ 341 w 410"/>
                <a:gd name="T33" fmla="*/ 1295 h 1725"/>
                <a:gd name="T34" fmla="*/ 380 w 410"/>
                <a:gd name="T35" fmla="*/ 1475 h 1725"/>
                <a:gd name="T36" fmla="*/ 395 w 410"/>
                <a:gd name="T37" fmla="*/ 1525 h 1725"/>
                <a:gd name="T38" fmla="*/ 409 w 410"/>
                <a:gd name="T39" fmla="*/ 1709 h 1725"/>
                <a:gd name="T40" fmla="*/ 409 w 410"/>
                <a:gd name="T41" fmla="*/ 1709 h 1725"/>
                <a:gd name="T42" fmla="*/ 0 w 410"/>
                <a:gd name="T43" fmla="*/ 1724 h 1725"/>
                <a:gd name="T44" fmla="*/ 0 w 410"/>
                <a:gd name="T45" fmla="*/ 1724 h 1725"/>
                <a:gd name="T46" fmla="*/ 0 w 410"/>
                <a:gd name="T47" fmla="*/ 5 h 1725"/>
                <a:gd name="T48" fmla="*/ 0 w 410"/>
                <a:gd name="T49" fmla="*/ 5 h 1725"/>
                <a:gd name="T50" fmla="*/ 117 w 410"/>
                <a:gd name="T5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0" h="1725">
                  <a:moveTo>
                    <a:pt x="117" y="0"/>
                  </a:moveTo>
                  <a:lnTo>
                    <a:pt x="117" y="0"/>
                  </a:lnTo>
                  <a:cubicBezTo>
                    <a:pt x="112" y="29"/>
                    <a:pt x="112" y="49"/>
                    <a:pt x="112" y="78"/>
                  </a:cubicBezTo>
                  <a:cubicBezTo>
                    <a:pt x="112" y="83"/>
                    <a:pt x="117" y="83"/>
                    <a:pt x="122" y="93"/>
                  </a:cubicBezTo>
                  <a:cubicBezTo>
                    <a:pt x="132" y="131"/>
                    <a:pt x="151" y="156"/>
                    <a:pt x="151" y="195"/>
                  </a:cubicBezTo>
                  <a:cubicBezTo>
                    <a:pt x="151" y="229"/>
                    <a:pt x="136" y="248"/>
                    <a:pt x="136" y="278"/>
                  </a:cubicBezTo>
                  <a:cubicBezTo>
                    <a:pt x="136" y="297"/>
                    <a:pt x="146" y="302"/>
                    <a:pt x="151" y="317"/>
                  </a:cubicBezTo>
                  <a:cubicBezTo>
                    <a:pt x="161" y="351"/>
                    <a:pt x="175" y="370"/>
                    <a:pt x="175" y="409"/>
                  </a:cubicBezTo>
                  <a:cubicBezTo>
                    <a:pt x="175" y="419"/>
                    <a:pt x="171" y="424"/>
                    <a:pt x="166" y="438"/>
                  </a:cubicBezTo>
                  <a:cubicBezTo>
                    <a:pt x="161" y="458"/>
                    <a:pt x="161" y="467"/>
                    <a:pt x="161" y="492"/>
                  </a:cubicBezTo>
                  <a:cubicBezTo>
                    <a:pt x="161" y="550"/>
                    <a:pt x="190" y="579"/>
                    <a:pt x="219" y="633"/>
                  </a:cubicBezTo>
                  <a:cubicBezTo>
                    <a:pt x="238" y="667"/>
                    <a:pt x="248" y="692"/>
                    <a:pt x="273" y="726"/>
                  </a:cubicBezTo>
                  <a:cubicBezTo>
                    <a:pt x="287" y="750"/>
                    <a:pt x="297" y="770"/>
                    <a:pt x="307" y="798"/>
                  </a:cubicBezTo>
                  <a:cubicBezTo>
                    <a:pt x="321" y="867"/>
                    <a:pt x="321" y="911"/>
                    <a:pt x="326" y="979"/>
                  </a:cubicBezTo>
                  <a:cubicBezTo>
                    <a:pt x="331" y="1023"/>
                    <a:pt x="345" y="1042"/>
                    <a:pt x="345" y="1086"/>
                  </a:cubicBezTo>
                  <a:cubicBezTo>
                    <a:pt x="345" y="1144"/>
                    <a:pt x="326" y="1179"/>
                    <a:pt x="326" y="1237"/>
                  </a:cubicBezTo>
                  <a:cubicBezTo>
                    <a:pt x="326" y="1262"/>
                    <a:pt x="331" y="1276"/>
                    <a:pt x="341" y="1295"/>
                  </a:cubicBezTo>
                  <a:cubicBezTo>
                    <a:pt x="360" y="1364"/>
                    <a:pt x="370" y="1408"/>
                    <a:pt x="380" y="1475"/>
                  </a:cubicBezTo>
                  <a:cubicBezTo>
                    <a:pt x="384" y="1495"/>
                    <a:pt x="390" y="1505"/>
                    <a:pt x="395" y="1525"/>
                  </a:cubicBezTo>
                  <a:cubicBezTo>
                    <a:pt x="404" y="1593"/>
                    <a:pt x="399" y="1641"/>
                    <a:pt x="409" y="1709"/>
                  </a:cubicBezTo>
                  <a:lnTo>
                    <a:pt x="409" y="1709"/>
                  </a:lnTo>
                  <a:cubicBezTo>
                    <a:pt x="273" y="1715"/>
                    <a:pt x="136" y="1724"/>
                    <a:pt x="0" y="1724"/>
                  </a:cubicBezTo>
                  <a:lnTo>
                    <a:pt x="0" y="1724"/>
                  </a:lnTo>
                  <a:cubicBezTo>
                    <a:pt x="0" y="5"/>
                    <a:pt x="0" y="5"/>
                    <a:pt x="0" y="5"/>
                  </a:cubicBezTo>
                  <a:lnTo>
                    <a:pt x="0" y="5"/>
                  </a:lnTo>
                  <a:cubicBezTo>
                    <a:pt x="39" y="5"/>
                    <a:pt x="78" y="0"/>
                    <a:pt x="11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83">
              <a:extLst>
                <a:ext uri="{FF2B5EF4-FFF2-40B4-BE49-F238E27FC236}">
                  <a16:creationId xmlns:a16="http://schemas.microsoft.com/office/drawing/2014/main" id="{4877FA0C-CE17-E14A-8C7C-3BA94780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6840" y="5940155"/>
              <a:ext cx="1226507" cy="1330202"/>
            </a:xfrm>
            <a:custGeom>
              <a:avLst/>
              <a:gdLst>
                <a:gd name="T0" fmla="*/ 589 w 1935"/>
                <a:gd name="T1" fmla="*/ 0 h 2099"/>
                <a:gd name="T2" fmla="*/ 1169 w 1935"/>
                <a:gd name="T3" fmla="*/ 423 h 2099"/>
                <a:gd name="T4" fmla="*/ 1227 w 1935"/>
                <a:gd name="T5" fmla="*/ 647 h 2099"/>
                <a:gd name="T6" fmla="*/ 1392 w 1935"/>
                <a:gd name="T7" fmla="*/ 506 h 2099"/>
                <a:gd name="T8" fmla="*/ 1510 w 1935"/>
                <a:gd name="T9" fmla="*/ 418 h 2099"/>
                <a:gd name="T10" fmla="*/ 1627 w 1935"/>
                <a:gd name="T11" fmla="*/ 389 h 2099"/>
                <a:gd name="T12" fmla="*/ 1695 w 1935"/>
                <a:gd name="T13" fmla="*/ 306 h 2099"/>
                <a:gd name="T14" fmla="*/ 1821 w 1935"/>
                <a:gd name="T15" fmla="*/ 296 h 2099"/>
                <a:gd name="T16" fmla="*/ 1923 w 1935"/>
                <a:gd name="T17" fmla="*/ 365 h 2099"/>
                <a:gd name="T18" fmla="*/ 1934 w 1935"/>
                <a:gd name="T19" fmla="*/ 365 h 2099"/>
                <a:gd name="T20" fmla="*/ 1890 w 1935"/>
                <a:gd name="T21" fmla="*/ 506 h 2099"/>
                <a:gd name="T22" fmla="*/ 1812 w 1935"/>
                <a:gd name="T23" fmla="*/ 477 h 2099"/>
                <a:gd name="T24" fmla="*/ 1724 w 1935"/>
                <a:gd name="T25" fmla="*/ 492 h 2099"/>
                <a:gd name="T26" fmla="*/ 1690 w 1935"/>
                <a:gd name="T27" fmla="*/ 550 h 2099"/>
                <a:gd name="T28" fmla="*/ 1666 w 1935"/>
                <a:gd name="T29" fmla="*/ 647 h 2099"/>
                <a:gd name="T30" fmla="*/ 1544 w 1935"/>
                <a:gd name="T31" fmla="*/ 866 h 2099"/>
                <a:gd name="T32" fmla="*/ 1505 w 1935"/>
                <a:gd name="T33" fmla="*/ 895 h 2099"/>
                <a:gd name="T34" fmla="*/ 1436 w 1935"/>
                <a:gd name="T35" fmla="*/ 1017 h 2099"/>
                <a:gd name="T36" fmla="*/ 1300 w 1935"/>
                <a:gd name="T37" fmla="*/ 1071 h 2099"/>
                <a:gd name="T38" fmla="*/ 1169 w 1935"/>
                <a:gd name="T39" fmla="*/ 1343 h 2099"/>
                <a:gd name="T40" fmla="*/ 1047 w 1935"/>
                <a:gd name="T41" fmla="*/ 1587 h 2099"/>
                <a:gd name="T42" fmla="*/ 1066 w 1935"/>
                <a:gd name="T43" fmla="*/ 1714 h 2099"/>
                <a:gd name="T44" fmla="*/ 1081 w 1935"/>
                <a:gd name="T45" fmla="*/ 1831 h 2099"/>
                <a:gd name="T46" fmla="*/ 1003 w 1935"/>
                <a:gd name="T47" fmla="*/ 1835 h 2099"/>
                <a:gd name="T48" fmla="*/ 852 w 1935"/>
                <a:gd name="T49" fmla="*/ 1909 h 2099"/>
                <a:gd name="T50" fmla="*/ 628 w 1935"/>
                <a:gd name="T51" fmla="*/ 1967 h 2099"/>
                <a:gd name="T52" fmla="*/ 618 w 1935"/>
                <a:gd name="T53" fmla="*/ 2098 h 2099"/>
                <a:gd name="T54" fmla="*/ 526 w 1935"/>
                <a:gd name="T55" fmla="*/ 2064 h 2099"/>
                <a:gd name="T56" fmla="*/ 380 w 1935"/>
                <a:gd name="T57" fmla="*/ 1977 h 2099"/>
                <a:gd name="T58" fmla="*/ 302 w 1935"/>
                <a:gd name="T59" fmla="*/ 1899 h 2099"/>
                <a:gd name="T60" fmla="*/ 248 w 1935"/>
                <a:gd name="T61" fmla="*/ 1889 h 2099"/>
                <a:gd name="T62" fmla="*/ 141 w 1935"/>
                <a:gd name="T63" fmla="*/ 1802 h 2099"/>
                <a:gd name="T64" fmla="*/ 87 w 1935"/>
                <a:gd name="T65" fmla="*/ 1733 h 2099"/>
                <a:gd name="T66" fmla="*/ 49 w 1935"/>
                <a:gd name="T67" fmla="*/ 1646 h 2099"/>
                <a:gd name="T68" fmla="*/ 0 w 1935"/>
                <a:gd name="T69" fmla="*/ 1495 h 2099"/>
                <a:gd name="T70" fmla="*/ 160 w 1935"/>
                <a:gd name="T71" fmla="*/ 1261 h 2099"/>
                <a:gd name="T72" fmla="*/ 151 w 1935"/>
                <a:gd name="T73" fmla="*/ 1130 h 2099"/>
                <a:gd name="T74" fmla="*/ 253 w 1935"/>
                <a:gd name="T75" fmla="*/ 1149 h 2099"/>
                <a:gd name="T76" fmla="*/ 306 w 1935"/>
                <a:gd name="T77" fmla="*/ 1076 h 2099"/>
                <a:gd name="T78" fmla="*/ 297 w 1935"/>
                <a:gd name="T79" fmla="*/ 983 h 2099"/>
                <a:gd name="T80" fmla="*/ 292 w 1935"/>
                <a:gd name="T81" fmla="*/ 925 h 2099"/>
                <a:gd name="T82" fmla="*/ 321 w 1935"/>
                <a:gd name="T83" fmla="*/ 895 h 2099"/>
                <a:gd name="T84" fmla="*/ 355 w 1935"/>
                <a:gd name="T85" fmla="*/ 808 h 2099"/>
                <a:gd name="T86" fmla="*/ 463 w 1935"/>
                <a:gd name="T87" fmla="*/ 764 h 2099"/>
                <a:gd name="T88" fmla="*/ 545 w 1935"/>
                <a:gd name="T89" fmla="*/ 618 h 2099"/>
                <a:gd name="T90" fmla="*/ 569 w 1935"/>
                <a:gd name="T91" fmla="*/ 467 h 2099"/>
                <a:gd name="T92" fmla="*/ 555 w 1935"/>
                <a:gd name="T93" fmla="*/ 146 h 2099"/>
                <a:gd name="T94" fmla="*/ 589 w 1935"/>
                <a:gd name="T95" fmla="*/ 0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5" h="2099">
                  <a:moveTo>
                    <a:pt x="589" y="0"/>
                  </a:moveTo>
                  <a:lnTo>
                    <a:pt x="589" y="0"/>
                  </a:lnTo>
                  <a:cubicBezTo>
                    <a:pt x="726" y="559"/>
                    <a:pt x="726" y="559"/>
                    <a:pt x="726" y="559"/>
                  </a:cubicBezTo>
                  <a:cubicBezTo>
                    <a:pt x="1169" y="423"/>
                    <a:pt x="1169" y="423"/>
                    <a:pt x="1169" y="423"/>
                  </a:cubicBezTo>
                  <a:lnTo>
                    <a:pt x="1169" y="423"/>
                  </a:lnTo>
                  <a:cubicBezTo>
                    <a:pt x="1227" y="647"/>
                    <a:pt x="1227" y="647"/>
                    <a:pt x="1227" y="647"/>
                  </a:cubicBezTo>
                  <a:cubicBezTo>
                    <a:pt x="1256" y="623"/>
                    <a:pt x="1266" y="594"/>
                    <a:pt x="1295" y="564"/>
                  </a:cubicBezTo>
                  <a:cubicBezTo>
                    <a:pt x="1325" y="531"/>
                    <a:pt x="1364" y="535"/>
                    <a:pt x="1392" y="506"/>
                  </a:cubicBezTo>
                  <a:cubicBezTo>
                    <a:pt x="1427" y="472"/>
                    <a:pt x="1442" y="437"/>
                    <a:pt x="1475" y="413"/>
                  </a:cubicBezTo>
                  <a:cubicBezTo>
                    <a:pt x="1510" y="418"/>
                    <a:pt x="1510" y="418"/>
                    <a:pt x="1510" y="418"/>
                  </a:cubicBezTo>
                  <a:cubicBezTo>
                    <a:pt x="1583" y="418"/>
                    <a:pt x="1583" y="418"/>
                    <a:pt x="1583" y="418"/>
                  </a:cubicBezTo>
                  <a:cubicBezTo>
                    <a:pt x="1602" y="418"/>
                    <a:pt x="1617" y="404"/>
                    <a:pt x="1627" y="389"/>
                  </a:cubicBezTo>
                  <a:cubicBezTo>
                    <a:pt x="1641" y="374"/>
                    <a:pt x="1651" y="360"/>
                    <a:pt x="1661" y="345"/>
                  </a:cubicBezTo>
                  <a:cubicBezTo>
                    <a:pt x="1671" y="326"/>
                    <a:pt x="1675" y="311"/>
                    <a:pt x="1695" y="306"/>
                  </a:cubicBezTo>
                  <a:cubicBezTo>
                    <a:pt x="1704" y="301"/>
                    <a:pt x="1709" y="306"/>
                    <a:pt x="1724" y="306"/>
                  </a:cubicBezTo>
                  <a:cubicBezTo>
                    <a:pt x="1763" y="301"/>
                    <a:pt x="1782" y="296"/>
                    <a:pt x="1821" y="296"/>
                  </a:cubicBezTo>
                  <a:cubicBezTo>
                    <a:pt x="1856" y="296"/>
                    <a:pt x="1851" y="335"/>
                    <a:pt x="1880" y="360"/>
                  </a:cubicBezTo>
                  <a:cubicBezTo>
                    <a:pt x="1890" y="370"/>
                    <a:pt x="1904" y="365"/>
                    <a:pt x="1923" y="365"/>
                  </a:cubicBezTo>
                  <a:cubicBezTo>
                    <a:pt x="1928" y="365"/>
                    <a:pt x="1928" y="365"/>
                    <a:pt x="1934" y="365"/>
                  </a:cubicBezTo>
                  <a:lnTo>
                    <a:pt x="1934" y="365"/>
                  </a:lnTo>
                  <a:cubicBezTo>
                    <a:pt x="1934" y="399"/>
                    <a:pt x="1928" y="418"/>
                    <a:pt x="1919" y="453"/>
                  </a:cubicBezTo>
                  <a:cubicBezTo>
                    <a:pt x="1914" y="477"/>
                    <a:pt x="1914" y="506"/>
                    <a:pt x="1890" y="506"/>
                  </a:cubicBezTo>
                  <a:cubicBezTo>
                    <a:pt x="1875" y="506"/>
                    <a:pt x="1870" y="492"/>
                    <a:pt x="1860" y="486"/>
                  </a:cubicBezTo>
                  <a:cubicBezTo>
                    <a:pt x="1841" y="481"/>
                    <a:pt x="1831" y="481"/>
                    <a:pt x="1812" y="477"/>
                  </a:cubicBezTo>
                  <a:cubicBezTo>
                    <a:pt x="1782" y="467"/>
                    <a:pt x="1768" y="462"/>
                    <a:pt x="1738" y="462"/>
                  </a:cubicBezTo>
                  <a:cubicBezTo>
                    <a:pt x="1724" y="462"/>
                    <a:pt x="1729" y="481"/>
                    <a:pt x="1724" y="492"/>
                  </a:cubicBezTo>
                  <a:cubicBezTo>
                    <a:pt x="1719" y="496"/>
                    <a:pt x="1714" y="501"/>
                    <a:pt x="1709" y="506"/>
                  </a:cubicBezTo>
                  <a:cubicBezTo>
                    <a:pt x="1704" y="520"/>
                    <a:pt x="1695" y="531"/>
                    <a:pt x="1690" y="550"/>
                  </a:cubicBezTo>
                  <a:cubicBezTo>
                    <a:pt x="1685" y="559"/>
                    <a:pt x="1690" y="569"/>
                    <a:pt x="1690" y="579"/>
                  </a:cubicBezTo>
                  <a:cubicBezTo>
                    <a:pt x="1685" y="608"/>
                    <a:pt x="1675" y="623"/>
                    <a:pt x="1666" y="647"/>
                  </a:cubicBezTo>
                  <a:cubicBezTo>
                    <a:pt x="1646" y="715"/>
                    <a:pt x="1617" y="749"/>
                    <a:pt x="1583" y="813"/>
                  </a:cubicBezTo>
                  <a:cubicBezTo>
                    <a:pt x="1573" y="832"/>
                    <a:pt x="1568" y="857"/>
                    <a:pt x="1544" y="866"/>
                  </a:cubicBezTo>
                  <a:cubicBezTo>
                    <a:pt x="1534" y="871"/>
                    <a:pt x="1519" y="862"/>
                    <a:pt x="1510" y="866"/>
                  </a:cubicBezTo>
                  <a:cubicBezTo>
                    <a:pt x="1505" y="876"/>
                    <a:pt x="1505" y="886"/>
                    <a:pt x="1505" y="895"/>
                  </a:cubicBezTo>
                  <a:cubicBezTo>
                    <a:pt x="1500" y="915"/>
                    <a:pt x="1495" y="925"/>
                    <a:pt x="1486" y="945"/>
                  </a:cubicBezTo>
                  <a:cubicBezTo>
                    <a:pt x="1471" y="973"/>
                    <a:pt x="1451" y="988"/>
                    <a:pt x="1436" y="1017"/>
                  </a:cubicBezTo>
                  <a:cubicBezTo>
                    <a:pt x="1417" y="1051"/>
                    <a:pt x="1398" y="1081"/>
                    <a:pt x="1359" y="1081"/>
                  </a:cubicBezTo>
                  <a:cubicBezTo>
                    <a:pt x="1339" y="1081"/>
                    <a:pt x="1325" y="1076"/>
                    <a:pt x="1300" y="1071"/>
                  </a:cubicBezTo>
                  <a:cubicBezTo>
                    <a:pt x="1271" y="1144"/>
                    <a:pt x="1232" y="1178"/>
                    <a:pt x="1203" y="1246"/>
                  </a:cubicBezTo>
                  <a:cubicBezTo>
                    <a:pt x="1188" y="1285"/>
                    <a:pt x="1188" y="1310"/>
                    <a:pt x="1169" y="1343"/>
                  </a:cubicBezTo>
                  <a:cubicBezTo>
                    <a:pt x="1140" y="1402"/>
                    <a:pt x="1110" y="1436"/>
                    <a:pt x="1081" y="1495"/>
                  </a:cubicBezTo>
                  <a:cubicBezTo>
                    <a:pt x="1066" y="1529"/>
                    <a:pt x="1047" y="1548"/>
                    <a:pt x="1047" y="1587"/>
                  </a:cubicBezTo>
                  <a:cubicBezTo>
                    <a:pt x="1047" y="1606"/>
                    <a:pt x="1057" y="1616"/>
                    <a:pt x="1061" y="1631"/>
                  </a:cubicBezTo>
                  <a:cubicBezTo>
                    <a:pt x="1066" y="1665"/>
                    <a:pt x="1061" y="1685"/>
                    <a:pt x="1066" y="1714"/>
                  </a:cubicBezTo>
                  <a:cubicBezTo>
                    <a:pt x="1071" y="1738"/>
                    <a:pt x="1081" y="1752"/>
                    <a:pt x="1081" y="1777"/>
                  </a:cubicBezTo>
                  <a:cubicBezTo>
                    <a:pt x="1081" y="1831"/>
                    <a:pt x="1081" y="1831"/>
                    <a:pt x="1081" y="1831"/>
                  </a:cubicBezTo>
                  <a:cubicBezTo>
                    <a:pt x="1057" y="1831"/>
                    <a:pt x="1042" y="1831"/>
                    <a:pt x="1022" y="1835"/>
                  </a:cubicBezTo>
                  <a:cubicBezTo>
                    <a:pt x="1003" y="1835"/>
                    <a:pt x="1003" y="1835"/>
                    <a:pt x="1003" y="1835"/>
                  </a:cubicBezTo>
                  <a:cubicBezTo>
                    <a:pt x="974" y="1846"/>
                    <a:pt x="954" y="1850"/>
                    <a:pt x="930" y="1865"/>
                  </a:cubicBezTo>
                  <a:cubicBezTo>
                    <a:pt x="896" y="1879"/>
                    <a:pt x="881" y="1899"/>
                    <a:pt x="852" y="1909"/>
                  </a:cubicBezTo>
                  <a:cubicBezTo>
                    <a:pt x="808" y="1923"/>
                    <a:pt x="779" y="1928"/>
                    <a:pt x="730" y="1943"/>
                  </a:cubicBezTo>
                  <a:cubicBezTo>
                    <a:pt x="691" y="1957"/>
                    <a:pt x="667" y="1972"/>
                    <a:pt x="628" y="1967"/>
                  </a:cubicBezTo>
                  <a:cubicBezTo>
                    <a:pt x="628" y="1982"/>
                    <a:pt x="618" y="1992"/>
                    <a:pt x="618" y="2006"/>
                  </a:cubicBezTo>
                  <a:cubicBezTo>
                    <a:pt x="618" y="2098"/>
                    <a:pt x="618" y="2098"/>
                    <a:pt x="618" y="2098"/>
                  </a:cubicBezTo>
                  <a:cubicBezTo>
                    <a:pt x="599" y="2094"/>
                    <a:pt x="579" y="2094"/>
                    <a:pt x="560" y="2084"/>
                  </a:cubicBezTo>
                  <a:cubicBezTo>
                    <a:pt x="545" y="2079"/>
                    <a:pt x="540" y="2070"/>
                    <a:pt x="526" y="2064"/>
                  </a:cubicBezTo>
                  <a:cubicBezTo>
                    <a:pt x="502" y="2045"/>
                    <a:pt x="482" y="2035"/>
                    <a:pt x="453" y="2025"/>
                  </a:cubicBezTo>
                  <a:cubicBezTo>
                    <a:pt x="423" y="2011"/>
                    <a:pt x="399" y="2006"/>
                    <a:pt x="380" y="1977"/>
                  </a:cubicBezTo>
                  <a:cubicBezTo>
                    <a:pt x="365" y="1948"/>
                    <a:pt x="365" y="1918"/>
                    <a:pt x="341" y="1899"/>
                  </a:cubicBezTo>
                  <a:cubicBezTo>
                    <a:pt x="331" y="1894"/>
                    <a:pt x="312" y="1899"/>
                    <a:pt x="302" y="1899"/>
                  </a:cubicBezTo>
                  <a:lnTo>
                    <a:pt x="302" y="1899"/>
                  </a:lnTo>
                  <a:cubicBezTo>
                    <a:pt x="287" y="1894"/>
                    <a:pt x="267" y="1894"/>
                    <a:pt x="248" y="1889"/>
                  </a:cubicBezTo>
                  <a:cubicBezTo>
                    <a:pt x="204" y="1874"/>
                    <a:pt x="180" y="1850"/>
                    <a:pt x="146" y="1816"/>
                  </a:cubicBezTo>
                  <a:cubicBezTo>
                    <a:pt x="141" y="1811"/>
                    <a:pt x="146" y="1807"/>
                    <a:pt x="141" y="1802"/>
                  </a:cubicBezTo>
                  <a:cubicBezTo>
                    <a:pt x="136" y="1797"/>
                    <a:pt x="131" y="1797"/>
                    <a:pt x="126" y="1797"/>
                  </a:cubicBezTo>
                  <a:cubicBezTo>
                    <a:pt x="107" y="1777"/>
                    <a:pt x="97" y="1757"/>
                    <a:pt x="87" y="1733"/>
                  </a:cubicBezTo>
                  <a:cubicBezTo>
                    <a:pt x="82" y="1724"/>
                    <a:pt x="82" y="1714"/>
                    <a:pt x="77" y="1704"/>
                  </a:cubicBezTo>
                  <a:cubicBezTo>
                    <a:pt x="73" y="1680"/>
                    <a:pt x="58" y="1670"/>
                    <a:pt x="49" y="1646"/>
                  </a:cubicBezTo>
                  <a:cubicBezTo>
                    <a:pt x="29" y="1587"/>
                    <a:pt x="24" y="1553"/>
                    <a:pt x="0" y="1495"/>
                  </a:cubicBezTo>
                  <a:lnTo>
                    <a:pt x="0" y="1495"/>
                  </a:lnTo>
                  <a:cubicBezTo>
                    <a:pt x="53" y="1470"/>
                    <a:pt x="77" y="1436"/>
                    <a:pt x="112" y="1388"/>
                  </a:cubicBezTo>
                  <a:cubicBezTo>
                    <a:pt x="136" y="1343"/>
                    <a:pt x="160" y="1315"/>
                    <a:pt x="160" y="1261"/>
                  </a:cubicBezTo>
                  <a:cubicBezTo>
                    <a:pt x="160" y="1236"/>
                    <a:pt x="151" y="1227"/>
                    <a:pt x="151" y="1207"/>
                  </a:cubicBezTo>
                  <a:cubicBezTo>
                    <a:pt x="151" y="1130"/>
                    <a:pt x="151" y="1130"/>
                    <a:pt x="151" y="1130"/>
                  </a:cubicBezTo>
                  <a:cubicBezTo>
                    <a:pt x="170" y="1120"/>
                    <a:pt x="175" y="1105"/>
                    <a:pt x="195" y="1105"/>
                  </a:cubicBezTo>
                  <a:cubicBezTo>
                    <a:pt x="223" y="1105"/>
                    <a:pt x="223" y="1149"/>
                    <a:pt x="253" y="1149"/>
                  </a:cubicBezTo>
                  <a:cubicBezTo>
                    <a:pt x="267" y="1149"/>
                    <a:pt x="273" y="1134"/>
                    <a:pt x="282" y="1120"/>
                  </a:cubicBezTo>
                  <a:cubicBezTo>
                    <a:pt x="292" y="1105"/>
                    <a:pt x="306" y="1095"/>
                    <a:pt x="306" y="1076"/>
                  </a:cubicBezTo>
                  <a:cubicBezTo>
                    <a:pt x="306" y="1003"/>
                    <a:pt x="306" y="1003"/>
                    <a:pt x="306" y="1003"/>
                  </a:cubicBezTo>
                  <a:cubicBezTo>
                    <a:pt x="306" y="993"/>
                    <a:pt x="297" y="988"/>
                    <a:pt x="297" y="983"/>
                  </a:cubicBezTo>
                  <a:cubicBezTo>
                    <a:pt x="297" y="969"/>
                    <a:pt x="292" y="959"/>
                    <a:pt x="292" y="940"/>
                  </a:cubicBezTo>
                  <a:cubicBezTo>
                    <a:pt x="292" y="934"/>
                    <a:pt x="292" y="929"/>
                    <a:pt x="292" y="925"/>
                  </a:cubicBezTo>
                  <a:cubicBezTo>
                    <a:pt x="297" y="920"/>
                    <a:pt x="306" y="929"/>
                    <a:pt x="312" y="925"/>
                  </a:cubicBezTo>
                  <a:cubicBezTo>
                    <a:pt x="317" y="915"/>
                    <a:pt x="321" y="905"/>
                    <a:pt x="321" y="895"/>
                  </a:cubicBezTo>
                  <a:cubicBezTo>
                    <a:pt x="321" y="871"/>
                    <a:pt x="317" y="857"/>
                    <a:pt x="317" y="832"/>
                  </a:cubicBezTo>
                  <a:cubicBezTo>
                    <a:pt x="317" y="818"/>
                    <a:pt x="341" y="813"/>
                    <a:pt x="355" y="808"/>
                  </a:cubicBezTo>
                  <a:cubicBezTo>
                    <a:pt x="365" y="803"/>
                    <a:pt x="375" y="798"/>
                    <a:pt x="384" y="793"/>
                  </a:cubicBezTo>
                  <a:cubicBezTo>
                    <a:pt x="414" y="784"/>
                    <a:pt x="433" y="784"/>
                    <a:pt x="463" y="764"/>
                  </a:cubicBezTo>
                  <a:cubicBezTo>
                    <a:pt x="477" y="754"/>
                    <a:pt x="482" y="735"/>
                    <a:pt x="497" y="720"/>
                  </a:cubicBezTo>
                  <a:cubicBezTo>
                    <a:pt x="526" y="691"/>
                    <a:pt x="540" y="662"/>
                    <a:pt x="545" y="618"/>
                  </a:cubicBezTo>
                  <a:cubicBezTo>
                    <a:pt x="550" y="589"/>
                    <a:pt x="555" y="574"/>
                    <a:pt x="560" y="545"/>
                  </a:cubicBezTo>
                  <a:cubicBezTo>
                    <a:pt x="560" y="516"/>
                    <a:pt x="565" y="496"/>
                    <a:pt x="569" y="467"/>
                  </a:cubicBezTo>
                  <a:cubicBezTo>
                    <a:pt x="574" y="413"/>
                    <a:pt x="574" y="384"/>
                    <a:pt x="574" y="331"/>
                  </a:cubicBezTo>
                  <a:cubicBezTo>
                    <a:pt x="574" y="257"/>
                    <a:pt x="555" y="219"/>
                    <a:pt x="555" y="146"/>
                  </a:cubicBezTo>
                  <a:cubicBezTo>
                    <a:pt x="555" y="111"/>
                    <a:pt x="550" y="87"/>
                    <a:pt x="560" y="53"/>
                  </a:cubicBezTo>
                  <a:cubicBezTo>
                    <a:pt x="565" y="33"/>
                    <a:pt x="584" y="19"/>
                    <a:pt x="58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84">
              <a:extLst>
                <a:ext uri="{FF2B5EF4-FFF2-40B4-BE49-F238E27FC236}">
                  <a16:creationId xmlns:a16="http://schemas.microsoft.com/office/drawing/2014/main" id="{F75EF672-CF02-A849-B61A-9D3CFB49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787" y="5875745"/>
              <a:ext cx="288425" cy="448068"/>
            </a:xfrm>
            <a:custGeom>
              <a:avLst/>
              <a:gdLst>
                <a:gd name="T0" fmla="*/ 0 w 458"/>
                <a:gd name="T1" fmla="*/ 49 h 712"/>
                <a:gd name="T2" fmla="*/ 0 w 458"/>
                <a:gd name="T3" fmla="*/ 49 h 712"/>
                <a:gd name="T4" fmla="*/ 156 w 458"/>
                <a:gd name="T5" fmla="*/ 0 h 712"/>
                <a:gd name="T6" fmla="*/ 156 w 458"/>
                <a:gd name="T7" fmla="*/ 0 h 712"/>
                <a:gd name="T8" fmla="*/ 166 w 458"/>
                <a:gd name="T9" fmla="*/ 83 h 712"/>
                <a:gd name="T10" fmla="*/ 170 w 458"/>
                <a:gd name="T11" fmla="*/ 117 h 712"/>
                <a:gd name="T12" fmla="*/ 170 w 458"/>
                <a:gd name="T13" fmla="*/ 117 h 712"/>
                <a:gd name="T14" fmla="*/ 185 w 458"/>
                <a:gd name="T15" fmla="*/ 161 h 712"/>
                <a:gd name="T16" fmla="*/ 219 w 458"/>
                <a:gd name="T17" fmla="*/ 312 h 712"/>
                <a:gd name="T18" fmla="*/ 238 w 458"/>
                <a:gd name="T19" fmla="*/ 322 h 712"/>
                <a:gd name="T20" fmla="*/ 312 w 458"/>
                <a:gd name="T21" fmla="*/ 380 h 712"/>
                <a:gd name="T22" fmla="*/ 390 w 458"/>
                <a:gd name="T23" fmla="*/ 419 h 712"/>
                <a:gd name="T24" fmla="*/ 433 w 458"/>
                <a:gd name="T25" fmla="*/ 458 h 712"/>
                <a:gd name="T26" fmla="*/ 438 w 458"/>
                <a:gd name="T27" fmla="*/ 516 h 712"/>
                <a:gd name="T28" fmla="*/ 457 w 458"/>
                <a:gd name="T29" fmla="*/ 595 h 712"/>
                <a:gd name="T30" fmla="*/ 457 w 458"/>
                <a:gd name="T31" fmla="*/ 638 h 712"/>
                <a:gd name="T32" fmla="*/ 457 w 458"/>
                <a:gd name="T33" fmla="*/ 638 h 712"/>
                <a:gd name="T34" fmla="*/ 224 w 458"/>
                <a:gd name="T35" fmla="*/ 711 h 712"/>
                <a:gd name="T36" fmla="*/ 0 w 458"/>
                <a:gd name="T3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712">
                  <a:moveTo>
                    <a:pt x="0" y="49"/>
                  </a:moveTo>
                  <a:lnTo>
                    <a:pt x="0" y="49"/>
                  </a:lnTo>
                  <a:cubicBezTo>
                    <a:pt x="156" y="0"/>
                    <a:pt x="156" y="0"/>
                    <a:pt x="156" y="0"/>
                  </a:cubicBezTo>
                  <a:lnTo>
                    <a:pt x="156" y="0"/>
                  </a:lnTo>
                  <a:cubicBezTo>
                    <a:pt x="166" y="83"/>
                    <a:pt x="166" y="83"/>
                    <a:pt x="166" y="83"/>
                  </a:cubicBezTo>
                  <a:cubicBezTo>
                    <a:pt x="170" y="117"/>
                    <a:pt x="170" y="117"/>
                    <a:pt x="170" y="117"/>
                  </a:cubicBezTo>
                  <a:lnTo>
                    <a:pt x="170" y="117"/>
                  </a:lnTo>
                  <a:cubicBezTo>
                    <a:pt x="170" y="131"/>
                    <a:pt x="180" y="141"/>
                    <a:pt x="185" y="161"/>
                  </a:cubicBezTo>
                  <a:cubicBezTo>
                    <a:pt x="199" y="219"/>
                    <a:pt x="190" y="258"/>
                    <a:pt x="219" y="312"/>
                  </a:cubicBezTo>
                  <a:cubicBezTo>
                    <a:pt x="224" y="316"/>
                    <a:pt x="233" y="316"/>
                    <a:pt x="238" y="322"/>
                  </a:cubicBezTo>
                  <a:cubicBezTo>
                    <a:pt x="263" y="346"/>
                    <a:pt x="282" y="360"/>
                    <a:pt x="312" y="380"/>
                  </a:cubicBezTo>
                  <a:cubicBezTo>
                    <a:pt x="341" y="395"/>
                    <a:pt x="355" y="404"/>
                    <a:pt x="390" y="419"/>
                  </a:cubicBezTo>
                  <a:cubicBezTo>
                    <a:pt x="409" y="424"/>
                    <a:pt x="424" y="438"/>
                    <a:pt x="433" y="458"/>
                  </a:cubicBezTo>
                  <a:cubicBezTo>
                    <a:pt x="438" y="477"/>
                    <a:pt x="433" y="497"/>
                    <a:pt x="438" y="516"/>
                  </a:cubicBezTo>
                  <a:cubicBezTo>
                    <a:pt x="448" y="545"/>
                    <a:pt x="457" y="560"/>
                    <a:pt x="457" y="595"/>
                  </a:cubicBezTo>
                  <a:cubicBezTo>
                    <a:pt x="457" y="638"/>
                    <a:pt x="457" y="638"/>
                    <a:pt x="457" y="638"/>
                  </a:cubicBezTo>
                  <a:lnTo>
                    <a:pt x="457" y="638"/>
                  </a:lnTo>
                  <a:cubicBezTo>
                    <a:pt x="224" y="711"/>
                    <a:pt x="224" y="711"/>
                    <a:pt x="224" y="711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85">
              <a:extLst>
                <a:ext uri="{FF2B5EF4-FFF2-40B4-BE49-F238E27FC236}">
                  <a16:creationId xmlns:a16="http://schemas.microsoft.com/office/drawing/2014/main" id="{05EED0DB-3187-504C-A05A-CCCBC06F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0424" y="6172590"/>
              <a:ext cx="2136586" cy="1447820"/>
            </a:xfrm>
            <a:custGeom>
              <a:avLst/>
              <a:gdLst>
                <a:gd name="T0" fmla="*/ 2864 w 3371"/>
                <a:gd name="T1" fmla="*/ 472 h 2285"/>
                <a:gd name="T2" fmla="*/ 2961 w 3371"/>
                <a:gd name="T3" fmla="*/ 550 h 2285"/>
                <a:gd name="T4" fmla="*/ 3025 w 3371"/>
                <a:gd name="T5" fmla="*/ 696 h 2285"/>
                <a:gd name="T6" fmla="*/ 2933 w 3371"/>
                <a:gd name="T7" fmla="*/ 682 h 2285"/>
                <a:gd name="T8" fmla="*/ 2839 w 3371"/>
                <a:gd name="T9" fmla="*/ 686 h 2285"/>
                <a:gd name="T10" fmla="*/ 2874 w 3371"/>
                <a:gd name="T11" fmla="*/ 716 h 2285"/>
                <a:gd name="T12" fmla="*/ 3025 w 3371"/>
                <a:gd name="T13" fmla="*/ 798 h 2285"/>
                <a:gd name="T14" fmla="*/ 3039 w 3371"/>
                <a:gd name="T15" fmla="*/ 886 h 2285"/>
                <a:gd name="T16" fmla="*/ 2942 w 3371"/>
                <a:gd name="T17" fmla="*/ 925 h 2285"/>
                <a:gd name="T18" fmla="*/ 3108 w 3371"/>
                <a:gd name="T19" fmla="*/ 1056 h 2285"/>
                <a:gd name="T20" fmla="*/ 3078 w 3371"/>
                <a:gd name="T21" fmla="*/ 1061 h 2285"/>
                <a:gd name="T22" fmla="*/ 2971 w 3371"/>
                <a:gd name="T23" fmla="*/ 1056 h 2285"/>
                <a:gd name="T24" fmla="*/ 3005 w 3371"/>
                <a:gd name="T25" fmla="*/ 1110 h 2285"/>
                <a:gd name="T26" fmla="*/ 3064 w 3371"/>
                <a:gd name="T27" fmla="*/ 1130 h 2285"/>
                <a:gd name="T28" fmla="*/ 3244 w 3371"/>
                <a:gd name="T29" fmla="*/ 1115 h 2285"/>
                <a:gd name="T30" fmla="*/ 3278 w 3371"/>
                <a:gd name="T31" fmla="*/ 1135 h 2285"/>
                <a:gd name="T32" fmla="*/ 3370 w 3371"/>
                <a:gd name="T33" fmla="*/ 1246 h 2285"/>
                <a:gd name="T34" fmla="*/ 3322 w 3371"/>
                <a:gd name="T35" fmla="*/ 1281 h 2285"/>
                <a:gd name="T36" fmla="*/ 3331 w 3371"/>
                <a:gd name="T37" fmla="*/ 1305 h 2285"/>
                <a:gd name="T38" fmla="*/ 828 w 3371"/>
                <a:gd name="T39" fmla="*/ 2070 h 2285"/>
                <a:gd name="T40" fmla="*/ 0 w 3371"/>
                <a:gd name="T41" fmla="*/ 2284 h 2285"/>
                <a:gd name="T42" fmla="*/ 273 w 3371"/>
                <a:gd name="T43" fmla="*/ 2050 h 2285"/>
                <a:gd name="T44" fmla="*/ 322 w 3371"/>
                <a:gd name="T45" fmla="*/ 1967 h 2285"/>
                <a:gd name="T46" fmla="*/ 390 w 3371"/>
                <a:gd name="T47" fmla="*/ 1826 h 2285"/>
                <a:gd name="T48" fmla="*/ 487 w 3371"/>
                <a:gd name="T49" fmla="*/ 1744 h 2285"/>
                <a:gd name="T50" fmla="*/ 536 w 3371"/>
                <a:gd name="T51" fmla="*/ 1680 h 2285"/>
                <a:gd name="T52" fmla="*/ 580 w 3371"/>
                <a:gd name="T53" fmla="*/ 1534 h 2285"/>
                <a:gd name="T54" fmla="*/ 658 w 3371"/>
                <a:gd name="T55" fmla="*/ 1612 h 2285"/>
                <a:gd name="T56" fmla="*/ 804 w 3371"/>
                <a:gd name="T57" fmla="*/ 1699 h 2285"/>
                <a:gd name="T58" fmla="*/ 896 w 3371"/>
                <a:gd name="T59" fmla="*/ 1733 h 2285"/>
                <a:gd name="T60" fmla="*/ 906 w 3371"/>
                <a:gd name="T61" fmla="*/ 1602 h 2285"/>
                <a:gd name="T62" fmla="*/ 1130 w 3371"/>
                <a:gd name="T63" fmla="*/ 1544 h 2285"/>
                <a:gd name="T64" fmla="*/ 1281 w 3371"/>
                <a:gd name="T65" fmla="*/ 1470 h 2285"/>
                <a:gd name="T66" fmla="*/ 1359 w 3371"/>
                <a:gd name="T67" fmla="*/ 1466 h 2285"/>
                <a:gd name="T68" fmla="*/ 1344 w 3371"/>
                <a:gd name="T69" fmla="*/ 1349 h 2285"/>
                <a:gd name="T70" fmla="*/ 1325 w 3371"/>
                <a:gd name="T71" fmla="*/ 1222 h 2285"/>
                <a:gd name="T72" fmla="*/ 1447 w 3371"/>
                <a:gd name="T73" fmla="*/ 978 h 2285"/>
                <a:gd name="T74" fmla="*/ 1578 w 3371"/>
                <a:gd name="T75" fmla="*/ 706 h 2285"/>
                <a:gd name="T76" fmla="*/ 1714 w 3371"/>
                <a:gd name="T77" fmla="*/ 652 h 2285"/>
                <a:gd name="T78" fmla="*/ 1783 w 3371"/>
                <a:gd name="T79" fmla="*/ 530 h 2285"/>
                <a:gd name="T80" fmla="*/ 1822 w 3371"/>
                <a:gd name="T81" fmla="*/ 501 h 2285"/>
                <a:gd name="T82" fmla="*/ 1944 w 3371"/>
                <a:gd name="T83" fmla="*/ 282 h 2285"/>
                <a:gd name="T84" fmla="*/ 1968 w 3371"/>
                <a:gd name="T85" fmla="*/ 185 h 2285"/>
                <a:gd name="T86" fmla="*/ 2002 w 3371"/>
                <a:gd name="T87" fmla="*/ 127 h 2285"/>
                <a:gd name="T88" fmla="*/ 2090 w 3371"/>
                <a:gd name="T89" fmla="*/ 112 h 2285"/>
                <a:gd name="T90" fmla="*/ 2168 w 3371"/>
                <a:gd name="T91" fmla="*/ 141 h 2285"/>
                <a:gd name="T92" fmla="*/ 2212 w 3371"/>
                <a:gd name="T93" fmla="*/ 0 h 2285"/>
                <a:gd name="T94" fmla="*/ 2275 w 3371"/>
                <a:gd name="T95" fmla="*/ 9 h 2285"/>
                <a:gd name="T96" fmla="*/ 2338 w 3371"/>
                <a:gd name="T97" fmla="*/ 48 h 2285"/>
                <a:gd name="T98" fmla="*/ 2504 w 3371"/>
                <a:gd name="T99" fmla="*/ 151 h 2285"/>
                <a:gd name="T100" fmla="*/ 2571 w 3371"/>
                <a:gd name="T101" fmla="*/ 180 h 2285"/>
                <a:gd name="T102" fmla="*/ 2557 w 3371"/>
                <a:gd name="T103" fmla="*/ 331 h 2285"/>
                <a:gd name="T104" fmla="*/ 2504 w 3371"/>
                <a:gd name="T105" fmla="*/ 462 h 2285"/>
                <a:gd name="T106" fmla="*/ 2523 w 3371"/>
                <a:gd name="T107" fmla="*/ 497 h 2285"/>
                <a:gd name="T108" fmla="*/ 2698 w 3371"/>
                <a:gd name="T109" fmla="*/ 492 h 2285"/>
                <a:gd name="T110" fmla="*/ 3288 w 3371"/>
                <a:gd name="T111" fmla="*/ 477 h 2285"/>
                <a:gd name="T112" fmla="*/ 3288 w 3371"/>
                <a:gd name="T113" fmla="*/ 477 h 2285"/>
                <a:gd name="T114" fmla="*/ 3224 w 3371"/>
                <a:gd name="T115" fmla="*/ 686 h 2285"/>
                <a:gd name="T116" fmla="*/ 3273 w 3371"/>
                <a:gd name="T117" fmla="*/ 793 h 2285"/>
                <a:gd name="T118" fmla="*/ 3337 w 3371"/>
                <a:gd name="T119" fmla="*/ 652 h 2285"/>
                <a:gd name="T120" fmla="*/ 3361 w 3371"/>
                <a:gd name="T121" fmla="*/ 458 h 2285"/>
                <a:gd name="T122" fmla="*/ 3288 w 3371"/>
                <a:gd name="T123" fmla="*/ 47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1" h="2285">
                  <a:moveTo>
                    <a:pt x="2864" y="472"/>
                  </a:moveTo>
                  <a:lnTo>
                    <a:pt x="2864" y="472"/>
                  </a:lnTo>
                  <a:cubicBezTo>
                    <a:pt x="2903" y="492"/>
                    <a:pt x="2908" y="525"/>
                    <a:pt x="2947" y="550"/>
                  </a:cubicBezTo>
                  <a:cubicBezTo>
                    <a:pt x="2952" y="550"/>
                    <a:pt x="2957" y="550"/>
                    <a:pt x="2961" y="550"/>
                  </a:cubicBezTo>
                  <a:cubicBezTo>
                    <a:pt x="2996" y="569"/>
                    <a:pt x="3025" y="589"/>
                    <a:pt x="3025" y="628"/>
                  </a:cubicBezTo>
                  <a:cubicBezTo>
                    <a:pt x="3025" y="696"/>
                    <a:pt x="3025" y="696"/>
                    <a:pt x="3025" y="696"/>
                  </a:cubicBezTo>
                  <a:cubicBezTo>
                    <a:pt x="2961" y="696"/>
                    <a:pt x="2961" y="696"/>
                    <a:pt x="2961" y="696"/>
                  </a:cubicBezTo>
                  <a:cubicBezTo>
                    <a:pt x="2947" y="696"/>
                    <a:pt x="2942" y="686"/>
                    <a:pt x="2933" y="682"/>
                  </a:cubicBezTo>
                  <a:cubicBezTo>
                    <a:pt x="2908" y="672"/>
                    <a:pt x="2893" y="667"/>
                    <a:pt x="2874" y="667"/>
                  </a:cubicBezTo>
                  <a:cubicBezTo>
                    <a:pt x="2859" y="667"/>
                    <a:pt x="2850" y="682"/>
                    <a:pt x="2839" y="686"/>
                  </a:cubicBezTo>
                  <a:cubicBezTo>
                    <a:pt x="2845" y="691"/>
                    <a:pt x="2839" y="701"/>
                    <a:pt x="2845" y="701"/>
                  </a:cubicBezTo>
                  <a:cubicBezTo>
                    <a:pt x="2854" y="706"/>
                    <a:pt x="2864" y="711"/>
                    <a:pt x="2874" y="716"/>
                  </a:cubicBezTo>
                  <a:cubicBezTo>
                    <a:pt x="2913" y="730"/>
                    <a:pt x="2933" y="750"/>
                    <a:pt x="2966" y="769"/>
                  </a:cubicBezTo>
                  <a:cubicBezTo>
                    <a:pt x="2991" y="784"/>
                    <a:pt x="3000" y="789"/>
                    <a:pt x="3025" y="798"/>
                  </a:cubicBezTo>
                  <a:cubicBezTo>
                    <a:pt x="3044" y="808"/>
                    <a:pt x="3064" y="813"/>
                    <a:pt x="3064" y="832"/>
                  </a:cubicBezTo>
                  <a:cubicBezTo>
                    <a:pt x="3064" y="857"/>
                    <a:pt x="3059" y="871"/>
                    <a:pt x="3039" y="886"/>
                  </a:cubicBezTo>
                  <a:cubicBezTo>
                    <a:pt x="3039" y="891"/>
                    <a:pt x="3030" y="886"/>
                    <a:pt x="3025" y="891"/>
                  </a:cubicBezTo>
                  <a:cubicBezTo>
                    <a:pt x="2996" y="911"/>
                    <a:pt x="2976" y="925"/>
                    <a:pt x="2942" y="925"/>
                  </a:cubicBezTo>
                  <a:cubicBezTo>
                    <a:pt x="2961" y="939"/>
                    <a:pt x="2976" y="945"/>
                    <a:pt x="3000" y="954"/>
                  </a:cubicBezTo>
                  <a:cubicBezTo>
                    <a:pt x="3049" y="984"/>
                    <a:pt x="3078" y="1008"/>
                    <a:pt x="3108" y="1056"/>
                  </a:cubicBezTo>
                  <a:cubicBezTo>
                    <a:pt x="3103" y="1056"/>
                    <a:pt x="3103" y="1066"/>
                    <a:pt x="3093" y="1066"/>
                  </a:cubicBezTo>
                  <a:cubicBezTo>
                    <a:pt x="3088" y="1066"/>
                    <a:pt x="3083" y="1061"/>
                    <a:pt x="3078" y="1061"/>
                  </a:cubicBezTo>
                  <a:cubicBezTo>
                    <a:pt x="3054" y="1056"/>
                    <a:pt x="3039" y="1047"/>
                    <a:pt x="3015" y="1047"/>
                  </a:cubicBezTo>
                  <a:cubicBezTo>
                    <a:pt x="2996" y="1047"/>
                    <a:pt x="2986" y="1052"/>
                    <a:pt x="2971" y="1056"/>
                  </a:cubicBezTo>
                  <a:cubicBezTo>
                    <a:pt x="2942" y="1061"/>
                    <a:pt x="2922" y="1061"/>
                    <a:pt x="2893" y="1076"/>
                  </a:cubicBezTo>
                  <a:cubicBezTo>
                    <a:pt x="2937" y="1086"/>
                    <a:pt x="2961" y="1100"/>
                    <a:pt x="3005" y="1110"/>
                  </a:cubicBezTo>
                  <a:cubicBezTo>
                    <a:pt x="3015" y="1110"/>
                    <a:pt x="3025" y="1110"/>
                    <a:pt x="3035" y="1115"/>
                  </a:cubicBezTo>
                  <a:cubicBezTo>
                    <a:pt x="3049" y="1120"/>
                    <a:pt x="3049" y="1130"/>
                    <a:pt x="3064" y="1130"/>
                  </a:cubicBezTo>
                  <a:cubicBezTo>
                    <a:pt x="3098" y="1130"/>
                    <a:pt x="3118" y="1130"/>
                    <a:pt x="3151" y="1130"/>
                  </a:cubicBezTo>
                  <a:cubicBezTo>
                    <a:pt x="3190" y="1130"/>
                    <a:pt x="3210" y="1115"/>
                    <a:pt x="3244" y="1115"/>
                  </a:cubicBezTo>
                  <a:cubicBezTo>
                    <a:pt x="3254" y="1115"/>
                    <a:pt x="3268" y="1115"/>
                    <a:pt x="3273" y="1120"/>
                  </a:cubicBezTo>
                  <a:cubicBezTo>
                    <a:pt x="3278" y="1125"/>
                    <a:pt x="3278" y="1130"/>
                    <a:pt x="3278" y="1135"/>
                  </a:cubicBezTo>
                  <a:cubicBezTo>
                    <a:pt x="3288" y="1154"/>
                    <a:pt x="3293" y="1169"/>
                    <a:pt x="3307" y="1183"/>
                  </a:cubicBezTo>
                  <a:cubicBezTo>
                    <a:pt x="3331" y="1207"/>
                    <a:pt x="3356" y="1217"/>
                    <a:pt x="3370" y="1246"/>
                  </a:cubicBezTo>
                  <a:cubicBezTo>
                    <a:pt x="3351" y="1257"/>
                    <a:pt x="3342" y="1261"/>
                    <a:pt x="3322" y="1266"/>
                  </a:cubicBezTo>
                  <a:cubicBezTo>
                    <a:pt x="3322" y="1281"/>
                    <a:pt x="3322" y="1281"/>
                    <a:pt x="3322" y="1281"/>
                  </a:cubicBezTo>
                  <a:cubicBezTo>
                    <a:pt x="3331" y="1305"/>
                    <a:pt x="3331" y="1305"/>
                    <a:pt x="3331" y="1305"/>
                  </a:cubicBezTo>
                  <a:lnTo>
                    <a:pt x="3331" y="1305"/>
                  </a:lnTo>
                  <a:cubicBezTo>
                    <a:pt x="828" y="2070"/>
                    <a:pt x="828" y="2070"/>
                    <a:pt x="828" y="2070"/>
                  </a:cubicBezTo>
                  <a:lnTo>
                    <a:pt x="828" y="2070"/>
                  </a:lnTo>
                  <a:cubicBezTo>
                    <a:pt x="0" y="2284"/>
                    <a:pt x="0" y="2284"/>
                    <a:pt x="0" y="2284"/>
                  </a:cubicBezTo>
                  <a:lnTo>
                    <a:pt x="0" y="2284"/>
                  </a:lnTo>
                  <a:cubicBezTo>
                    <a:pt x="48" y="2230"/>
                    <a:pt x="78" y="2196"/>
                    <a:pt x="136" y="2147"/>
                  </a:cubicBezTo>
                  <a:cubicBezTo>
                    <a:pt x="190" y="2114"/>
                    <a:pt x="224" y="2099"/>
                    <a:pt x="273" y="2050"/>
                  </a:cubicBezTo>
                  <a:cubicBezTo>
                    <a:pt x="283" y="2040"/>
                    <a:pt x="292" y="2040"/>
                    <a:pt x="302" y="2031"/>
                  </a:cubicBezTo>
                  <a:cubicBezTo>
                    <a:pt x="312" y="2006"/>
                    <a:pt x="312" y="1992"/>
                    <a:pt x="322" y="1967"/>
                  </a:cubicBezTo>
                  <a:cubicBezTo>
                    <a:pt x="336" y="1948"/>
                    <a:pt x="355" y="1948"/>
                    <a:pt x="365" y="1934"/>
                  </a:cubicBezTo>
                  <a:cubicBezTo>
                    <a:pt x="390" y="1899"/>
                    <a:pt x="365" y="1860"/>
                    <a:pt x="390" y="1826"/>
                  </a:cubicBezTo>
                  <a:cubicBezTo>
                    <a:pt x="394" y="1812"/>
                    <a:pt x="404" y="1812"/>
                    <a:pt x="419" y="1802"/>
                  </a:cubicBezTo>
                  <a:cubicBezTo>
                    <a:pt x="448" y="1782"/>
                    <a:pt x="468" y="1773"/>
                    <a:pt x="487" y="1744"/>
                  </a:cubicBezTo>
                  <a:cubicBezTo>
                    <a:pt x="497" y="1733"/>
                    <a:pt x="501" y="1724"/>
                    <a:pt x="507" y="1714"/>
                  </a:cubicBezTo>
                  <a:cubicBezTo>
                    <a:pt x="516" y="1699"/>
                    <a:pt x="526" y="1694"/>
                    <a:pt x="536" y="1680"/>
                  </a:cubicBezTo>
                  <a:cubicBezTo>
                    <a:pt x="560" y="1627"/>
                    <a:pt x="570" y="1592"/>
                    <a:pt x="580" y="1534"/>
                  </a:cubicBezTo>
                  <a:lnTo>
                    <a:pt x="580" y="1534"/>
                  </a:lnTo>
                  <a:cubicBezTo>
                    <a:pt x="590" y="1534"/>
                    <a:pt x="609" y="1529"/>
                    <a:pt x="619" y="1534"/>
                  </a:cubicBezTo>
                  <a:cubicBezTo>
                    <a:pt x="643" y="1553"/>
                    <a:pt x="643" y="1583"/>
                    <a:pt x="658" y="1612"/>
                  </a:cubicBezTo>
                  <a:cubicBezTo>
                    <a:pt x="677" y="1641"/>
                    <a:pt x="701" y="1646"/>
                    <a:pt x="731" y="1660"/>
                  </a:cubicBezTo>
                  <a:cubicBezTo>
                    <a:pt x="760" y="1670"/>
                    <a:pt x="780" y="1680"/>
                    <a:pt x="804" y="1699"/>
                  </a:cubicBezTo>
                  <a:cubicBezTo>
                    <a:pt x="818" y="1705"/>
                    <a:pt x="823" y="1714"/>
                    <a:pt x="838" y="1719"/>
                  </a:cubicBezTo>
                  <a:cubicBezTo>
                    <a:pt x="857" y="1729"/>
                    <a:pt x="877" y="1729"/>
                    <a:pt x="896" y="1733"/>
                  </a:cubicBezTo>
                  <a:cubicBezTo>
                    <a:pt x="896" y="1641"/>
                    <a:pt x="896" y="1641"/>
                    <a:pt x="896" y="1641"/>
                  </a:cubicBezTo>
                  <a:cubicBezTo>
                    <a:pt x="896" y="1627"/>
                    <a:pt x="906" y="1617"/>
                    <a:pt x="906" y="1602"/>
                  </a:cubicBezTo>
                  <a:cubicBezTo>
                    <a:pt x="945" y="1607"/>
                    <a:pt x="969" y="1592"/>
                    <a:pt x="1008" y="1578"/>
                  </a:cubicBezTo>
                  <a:cubicBezTo>
                    <a:pt x="1057" y="1563"/>
                    <a:pt x="1086" y="1558"/>
                    <a:pt x="1130" y="1544"/>
                  </a:cubicBezTo>
                  <a:cubicBezTo>
                    <a:pt x="1159" y="1534"/>
                    <a:pt x="1174" y="1514"/>
                    <a:pt x="1208" y="1500"/>
                  </a:cubicBezTo>
                  <a:cubicBezTo>
                    <a:pt x="1232" y="1485"/>
                    <a:pt x="1252" y="1481"/>
                    <a:pt x="1281" y="1470"/>
                  </a:cubicBezTo>
                  <a:cubicBezTo>
                    <a:pt x="1300" y="1470"/>
                    <a:pt x="1300" y="1470"/>
                    <a:pt x="1300" y="1470"/>
                  </a:cubicBezTo>
                  <a:cubicBezTo>
                    <a:pt x="1320" y="1466"/>
                    <a:pt x="1335" y="1466"/>
                    <a:pt x="1359" y="1466"/>
                  </a:cubicBezTo>
                  <a:cubicBezTo>
                    <a:pt x="1359" y="1412"/>
                    <a:pt x="1359" y="1412"/>
                    <a:pt x="1359" y="1412"/>
                  </a:cubicBezTo>
                  <a:cubicBezTo>
                    <a:pt x="1359" y="1387"/>
                    <a:pt x="1349" y="1373"/>
                    <a:pt x="1344" y="1349"/>
                  </a:cubicBezTo>
                  <a:cubicBezTo>
                    <a:pt x="1339" y="1320"/>
                    <a:pt x="1344" y="1300"/>
                    <a:pt x="1339" y="1266"/>
                  </a:cubicBezTo>
                  <a:cubicBezTo>
                    <a:pt x="1335" y="1251"/>
                    <a:pt x="1325" y="1241"/>
                    <a:pt x="1325" y="1222"/>
                  </a:cubicBezTo>
                  <a:cubicBezTo>
                    <a:pt x="1325" y="1183"/>
                    <a:pt x="1344" y="1164"/>
                    <a:pt x="1359" y="1130"/>
                  </a:cubicBezTo>
                  <a:cubicBezTo>
                    <a:pt x="1388" y="1071"/>
                    <a:pt x="1418" y="1037"/>
                    <a:pt x="1447" y="978"/>
                  </a:cubicBezTo>
                  <a:cubicBezTo>
                    <a:pt x="1466" y="945"/>
                    <a:pt x="1466" y="920"/>
                    <a:pt x="1481" y="881"/>
                  </a:cubicBezTo>
                  <a:cubicBezTo>
                    <a:pt x="1510" y="813"/>
                    <a:pt x="1549" y="779"/>
                    <a:pt x="1578" y="706"/>
                  </a:cubicBezTo>
                  <a:cubicBezTo>
                    <a:pt x="1603" y="711"/>
                    <a:pt x="1617" y="716"/>
                    <a:pt x="1637" y="716"/>
                  </a:cubicBezTo>
                  <a:cubicBezTo>
                    <a:pt x="1676" y="716"/>
                    <a:pt x="1695" y="686"/>
                    <a:pt x="1714" y="652"/>
                  </a:cubicBezTo>
                  <a:cubicBezTo>
                    <a:pt x="1729" y="623"/>
                    <a:pt x="1749" y="608"/>
                    <a:pt x="1764" y="580"/>
                  </a:cubicBezTo>
                  <a:cubicBezTo>
                    <a:pt x="1773" y="560"/>
                    <a:pt x="1778" y="550"/>
                    <a:pt x="1783" y="530"/>
                  </a:cubicBezTo>
                  <a:cubicBezTo>
                    <a:pt x="1783" y="521"/>
                    <a:pt x="1783" y="511"/>
                    <a:pt x="1788" y="501"/>
                  </a:cubicBezTo>
                  <a:cubicBezTo>
                    <a:pt x="1797" y="497"/>
                    <a:pt x="1812" y="506"/>
                    <a:pt x="1822" y="501"/>
                  </a:cubicBezTo>
                  <a:cubicBezTo>
                    <a:pt x="1846" y="492"/>
                    <a:pt x="1851" y="467"/>
                    <a:pt x="1861" y="448"/>
                  </a:cubicBezTo>
                  <a:cubicBezTo>
                    <a:pt x="1895" y="384"/>
                    <a:pt x="1924" y="350"/>
                    <a:pt x="1944" y="282"/>
                  </a:cubicBezTo>
                  <a:cubicBezTo>
                    <a:pt x="1953" y="258"/>
                    <a:pt x="1963" y="243"/>
                    <a:pt x="1968" y="214"/>
                  </a:cubicBezTo>
                  <a:cubicBezTo>
                    <a:pt x="1968" y="204"/>
                    <a:pt x="1963" y="194"/>
                    <a:pt x="1968" y="185"/>
                  </a:cubicBezTo>
                  <a:cubicBezTo>
                    <a:pt x="1973" y="166"/>
                    <a:pt x="1982" y="155"/>
                    <a:pt x="1987" y="141"/>
                  </a:cubicBezTo>
                  <a:cubicBezTo>
                    <a:pt x="1992" y="136"/>
                    <a:pt x="1997" y="131"/>
                    <a:pt x="2002" y="127"/>
                  </a:cubicBezTo>
                  <a:cubicBezTo>
                    <a:pt x="2007" y="116"/>
                    <a:pt x="2002" y="97"/>
                    <a:pt x="2016" y="97"/>
                  </a:cubicBezTo>
                  <a:cubicBezTo>
                    <a:pt x="2046" y="97"/>
                    <a:pt x="2060" y="102"/>
                    <a:pt x="2090" y="112"/>
                  </a:cubicBezTo>
                  <a:cubicBezTo>
                    <a:pt x="2109" y="116"/>
                    <a:pt x="2119" y="116"/>
                    <a:pt x="2138" y="121"/>
                  </a:cubicBezTo>
                  <a:cubicBezTo>
                    <a:pt x="2148" y="127"/>
                    <a:pt x="2153" y="141"/>
                    <a:pt x="2168" y="141"/>
                  </a:cubicBezTo>
                  <a:cubicBezTo>
                    <a:pt x="2192" y="141"/>
                    <a:pt x="2192" y="112"/>
                    <a:pt x="2197" y="88"/>
                  </a:cubicBezTo>
                  <a:cubicBezTo>
                    <a:pt x="2206" y="53"/>
                    <a:pt x="2212" y="34"/>
                    <a:pt x="2212" y="0"/>
                  </a:cubicBezTo>
                  <a:lnTo>
                    <a:pt x="2212" y="0"/>
                  </a:lnTo>
                  <a:cubicBezTo>
                    <a:pt x="2236" y="0"/>
                    <a:pt x="2250" y="5"/>
                    <a:pt x="2275" y="9"/>
                  </a:cubicBezTo>
                  <a:cubicBezTo>
                    <a:pt x="2294" y="9"/>
                    <a:pt x="2309" y="5"/>
                    <a:pt x="2323" y="14"/>
                  </a:cubicBezTo>
                  <a:cubicBezTo>
                    <a:pt x="2333" y="24"/>
                    <a:pt x="2333" y="34"/>
                    <a:pt x="2338" y="48"/>
                  </a:cubicBezTo>
                  <a:cubicBezTo>
                    <a:pt x="2353" y="77"/>
                    <a:pt x="2362" y="112"/>
                    <a:pt x="2397" y="116"/>
                  </a:cubicBezTo>
                  <a:cubicBezTo>
                    <a:pt x="2441" y="127"/>
                    <a:pt x="2460" y="151"/>
                    <a:pt x="2504" y="151"/>
                  </a:cubicBezTo>
                  <a:cubicBezTo>
                    <a:pt x="2571" y="151"/>
                    <a:pt x="2571" y="151"/>
                    <a:pt x="2571" y="151"/>
                  </a:cubicBezTo>
                  <a:cubicBezTo>
                    <a:pt x="2571" y="180"/>
                    <a:pt x="2571" y="180"/>
                    <a:pt x="2571" y="180"/>
                  </a:cubicBezTo>
                  <a:cubicBezTo>
                    <a:pt x="2571" y="209"/>
                    <a:pt x="2567" y="224"/>
                    <a:pt x="2567" y="253"/>
                  </a:cubicBezTo>
                  <a:cubicBezTo>
                    <a:pt x="2562" y="282"/>
                    <a:pt x="2567" y="302"/>
                    <a:pt x="2557" y="331"/>
                  </a:cubicBezTo>
                  <a:cubicBezTo>
                    <a:pt x="2547" y="370"/>
                    <a:pt x="2528" y="394"/>
                    <a:pt x="2513" y="433"/>
                  </a:cubicBezTo>
                  <a:cubicBezTo>
                    <a:pt x="2508" y="448"/>
                    <a:pt x="2504" y="453"/>
                    <a:pt x="2504" y="462"/>
                  </a:cubicBezTo>
                  <a:cubicBezTo>
                    <a:pt x="2504" y="497"/>
                    <a:pt x="2504" y="497"/>
                    <a:pt x="2504" y="497"/>
                  </a:cubicBezTo>
                  <a:cubicBezTo>
                    <a:pt x="2508" y="497"/>
                    <a:pt x="2513" y="497"/>
                    <a:pt x="2523" y="497"/>
                  </a:cubicBezTo>
                  <a:cubicBezTo>
                    <a:pt x="2557" y="497"/>
                    <a:pt x="2577" y="492"/>
                    <a:pt x="2606" y="486"/>
                  </a:cubicBezTo>
                  <a:cubicBezTo>
                    <a:pt x="2645" y="486"/>
                    <a:pt x="2665" y="492"/>
                    <a:pt x="2698" y="492"/>
                  </a:cubicBezTo>
                  <a:cubicBezTo>
                    <a:pt x="2762" y="492"/>
                    <a:pt x="2801" y="486"/>
                    <a:pt x="2864" y="472"/>
                  </a:cubicBezTo>
                  <a:close/>
                  <a:moveTo>
                    <a:pt x="3288" y="477"/>
                  </a:moveTo>
                  <a:lnTo>
                    <a:pt x="3288" y="477"/>
                  </a:lnTo>
                  <a:lnTo>
                    <a:pt x="3288" y="477"/>
                  </a:lnTo>
                  <a:cubicBezTo>
                    <a:pt x="3293" y="486"/>
                    <a:pt x="3293" y="497"/>
                    <a:pt x="3293" y="506"/>
                  </a:cubicBezTo>
                  <a:cubicBezTo>
                    <a:pt x="3293" y="584"/>
                    <a:pt x="3224" y="613"/>
                    <a:pt x="3224" y="686"/>
                  </a:cubicBezTo>
                  <a:cubicBezTo>
                    <a:pt x="3224" y="750"/>
                    <a:pt x="3254" y="779"/>
                    <a:pt x="3254" y="837"/>
                  </a:cubicBezTo>
                  <a:cubicBezTo>
                    <a:pt x="3264" y="823"/>
                    <a:pt x="3268" y="808"/>
                    <a:pt x="3273" y="793"/>
                  </a:cubicBezTo>
                  <a:cubicBezTo>
                    <a:pt x="3288" y="760"/>
                    <a:pt x="3312" y="750"/>
                    <a:pt x="3322" y="716"/>
                  </a:cubicBezTo>
                  <a:cubicBezTo>
                    <a:pt x="3331" y="696"/>
                    <a:pt x="3327" y="677"/>
                    <a:pt x="3337" y="652"/>
                  </a:cubicBezTo>
                  <a:cubicBezTo>
                    <a:pt x="3351" y="608"/>
                    <a:pt x="3356" y="580"/>
                    <a:pt x="3361" y="530"/>
                  </a:cubicBezTo>
                  <a:cubicBezTo>
                    <a:pt x="3366" y="501"/>
                    <a:pt x="3361" y="482"/>
                    <a:pt x="3361" y="458"/>
                  </a:cubicBezTo>
                  <a:lnTo>
                    <a:pt x="3361" y="458"/>
                  </a:lnTo>
                  <a:cubicBezTo>
                    <a:pt x="3342" y="467"/>
                    <a:pt x="3312" y="472"/>
                    <a:pt x="3288" y="47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86">
              <a:extLst>
                <a:ext uri="{FF2B5EF4-FFF2-40B4-BE49-F238E27FC236}">
                  <a16:creationId xmlns:a16="http://schemas.microsoft.com/office/drawing/2014/main" id="{9B50CE91-3295-4043-8EA9-26AF37AD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890" y="6774682"/>
              <a:ext cx="1915366" cy="1128572"/>
            </a:xfrm>
            <a:custGeom>
              <a:avLst/>
              <a:gdLst>
                <a:gd name="T0" fmla="*/ 0 w 3021"/>
                <a:gd name="T1" fmla="*/ 1519 h 1783"/>
                <a:gd name="T2" fmla="*/ 34 w 3021"/>
                <a:gd name="T3" fmla="*/ 1606 h 1783"/>
                <a:gd name="T4" fmla="*/ 44 w 3021"/>
                <a:gd name="T5" fmla="*/ 1782 h 1783"/>
                <a:gd name="T6" fmla="*/ 244 w 3021"/>
                <a:gd name="T7" fmla="*/ 1758 h 1783"/>
                <a:gd name="T8" fmla="*/ 360 w 3021"/>
                <a:gd name="T9" fmla="*/ 1743 h 1783"/>
                <a:gd name="T10" fmla="*/ 575 w 3021"/>
                <a:gd name="T11" fmla="*/ 1665 h 1783"/>
                <a:gd name="T12" fmla="*/ 1690 w 3021"/>
                <a:gd name="T13" fmla="*/ 1426 h 1783"/>
                <a:gd name="T14" fmla="*/ 1816 w 3021"/>
                <a:gd name="T15" fmla="*/ 1446 h 1783"/>
                <a:gd name="T16" fmla="*/ 2411 w 3021"/>
                <a:gd name="T17" fmla="*/ 1344 h 1783"/>
                <a:gd name="T18" fmla="*/ 2440 w 3021"/>
                <a:gd name="T19" fmla="*/ 1334 h 1783"/>
                <a:gd name="T20" fmla="*/ 2713 w 3021"/>
                <a:gd name="T21" fmla="*/ 1100 h 1783"/>
                <a:gd name="T22" fmla="*/ 2762 w 3021"/>
                <a:gd name="T23" fmla="*/ 1017 h 1783"/>
                <a:gd name="T24" fmla="*/ 2830 w 3021"/>
                <a:gd name="T25" fmla="*/ 876 h 1783"/>
                <a:gd name="T26" fmla="*/ 2927 w 3021"/>
                <a:gd name="T27" fmla="*/ 794 h 1783"/>
                <a:gd name="T28" fmla="*/ 2976 w 3021"/>
                <a:gd name="T29" fmla="*/ 730 h 1783"/>
                <a:gd name="T30" fmla="*/ 3020 w 3021"/>
                <a:gd name="T31" fmla="*/ 584 h 1783"/>
                <a:gd name="T32" fmla="*/ 2864 w 3021"/>
                <a:gd name="T33" fmla="*/ 501 h 1783"/>
                <a:gd name="T34" fmla="*/ 2844 w 3021"/>
                <a:gd name="T35" fmla="*/ 482 h 1783"/>
                <a:gd name="T36" fmla="*/ 2795 w 3021"/>
                <a:gd name="T37" fmla="*/ 389 h 1783"/>
                <a:gd name="T38" fmla="*/ 2718 w 3021"/>
                <a:gd name="T39" fmla="*/ 180 h 1783"/>
                <a:gd name="T40" fmla="*/ 2674 w 3021"/>
                <a:gd name="T41" fmla="*/ 131 h 1783"/>
                <a:gd name="T42" fmla="*/ 2543 w 3021"/>
                <a:gd name="T43" fmla="*/ 63 h 1783"/>
                <a:gd name="T44" fmla="*/ 2464 w 3021"/>
                <a:gd name="T45" fmla="*/ 14 h 1783"/>
                <a:gd name="T46" fmla="*/ 2343 w 3021"/>
                <a:gd name="T47" fmla="*/ 92 h 1783"/>
                <a:gd name="T48" fmla="*/ 2192 w 3021"/>
                <a:gd name="T49" fmla="*/ 111 h 1783"/>
                <a:gd name="T50" fmla="*/ 1997 w 3021"/>
                <a:gd name="T51" fmla="*/ 82 h 1783"/>
                <a:gd name="T52" fmla="*/ 1933 w 3021"/>
                <a:gd name="T53" fmla="*/ 82 h 1783"/>
                <a:gd name="T54" fmla="*/ 1894 w 3021"/>
                <a:gd name="T55" fmla="*/ 34 h 1783"/>
                <a:gd name="T56" fmla="*/ 1763 w 3021"/>
                <a:gd name="T57" fmla="*/ 34 h 1783"/>
                <a:gd name="T58" fmla="*/ 1719 w 3021"/>
                <a:gd name="T59" fmla="*/ 24 h 1783"/>
                <a:gd name="T60" fmla="*/ 1690 w 3021"/>
                <a:gd name="T61" fmla="*/ 111 h 1783"/>
                <a:gd name="T62" fmla="*/ 1753 w 3021"/>
                <a:gd name="T63" fmla="*/ 214 h 1783"/>
                <a:gd name="T64" fmla="*/ 1588 w 3021"/>
                <a:gd name="T65" fmla="*/ 263 h 1783"/>
                <a:gd name="T66" fmla="*/ 1413 w 3021"/>
                <a:gd name="T67" fmla="*/ 433 h 1783"/>
                <a:gd name="T68" fmla="*/ 1349 w 3021"/>
                <a:gd name="T69" fmla="*/ 550 h 1783"/>
                <a:gd name="T70" fmla="*/ 1217 w 3021"/>
                <a:gd name="T71" fmla="*/ 749 h 1783"/>
                <a:gd name="T72" fmla="*/ 1110 w 3021"/>
                <a:gd name="T73" fmla="*/ 667 h 1783"/>
                <a:gd name="T74" fmla="*/ 1062 w 3021"/>
                <a:gd name="T75" fmla="*/ 691 h 1783"/>
                <a:gd name="T76" fmla="*/ 1062 w 3021"/>
                <a:gd name="T77" fmla="*/ 764 h 1783"/>
                <a:gd name="T78" fmla="*/ 1062 w 3021"/>
                <a:gd name="T79" fmla="*/ 818 h 1783"/>
                <a:gd name="T80" fmla="*/ 959 w 3021"/>
                <a:gd name="T81" fmla="*/ 818 h 1783"/>
                <a:gd name="T82" fmla="*/ 867 w 3021"/>
                <a:gd name="T83" fmla="*/ 881 h 1783"/>
                <a:gd name="T84" fmla="*/ 760 w 3021"/>
                <a:gd name="T85" fmla="*/ 964 h 1783"/>
                <a:gd name="T86" fmla="*/ 686 w 3021"/>
                <a:gd name="T87" fmla="*/ 925 h 1783"/>
                <a:gd name="T88" fmla="*/ 594 w 3021"/>
                <a:gd name="T89" fmla="*/ 910 h 1783"/>
                <a:gd name="T90" fmla="*/ 531 w 3021"/>
                <a:gd name="T91" fmla="*/ 984 h 1783"/>
                <a:gd name="T92" fmla="*/ 487 w 3021"/>
                <a:gd name="T93" fmla="*/ 973 h 1783"/>
                <a:gd name="T94" fmla="*/ 433 w 3021"/>
                <a:gd name="T95" fmla="*/ 1061 h 1783"/>
                <a:gd name="T96" fmla="*/ 438 w 3021"/>
                <a:gd name="T97" fmla="*/ 1158 h 1783"/>
                <a:gd name="T98" fmla="*/ 419 w 3021"/>
                <a:gd name="T99" fmla="*/ 1208 h 1783"/>
                <a:gd name="T100" fmla="*/ 282 w 3021"/>
                <a:gd name="T101" fmla="*/ 1280 h 1783"/>
                <a:gd name="T102" fmla="*/ 287 w 3021"/>
                <a:gd name="T103" fmla="*/ 1465 h 1783"/>
                <a:gd name="T104" fmla="*/ 180 w 3021"/>
                <a:gd name="T105" fmla="*/ 1431 h 1783"/>
                <a:gd name="T106" fmla="*/ 63 w 3021"/>
                <a:gd name="T107" fmla="*/ 1388 h 1783"/>
                <a:gd name="T108" fmla="*/ 0 w 3021"/>
                <a:gd name="T109" fmla="*/ 151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1" h="1783">
                  <a:moveTo>
                    <a:pt x="0" y="1519"/>
                  </a:moveTo>
                  <a:lnTo>
                    <a:pt x="0" y="1519"/>
                  </a:lnTo>
                  <a:cubicBezTo>
                    <a:pt x="9" y="1524"/>
                    <a:pt x="24" y="1524"/>
                    <a:pt x="29" y="1534"/>
                  </a:cubicBezTo>
                  <a:cubicBezTo>
                    <a:pt x="48" y="1553"/>
                    <a:pt x="34" y="1578"/>
                    <a:pt x="34" y="1606"/>
                  </a:cubicBezTo>
                  <a:cubicBezTo>
                    <a:pt x="34" y="1699"/>
                    <a:pt x="34" y="1699"/>
                    <a:pt x="34" y="1699"/>
                  </a:cubicBezTo>
                  <a:cubicBezTo>
                    <a:pt x="34" y="1728"/>
                    <a:pt x="44" y="1753"/>
                    <a:pt x="44" y="1782"/>
                  </a:cubicBezTo>
                  <a:lnTo>
                    <a:pt x="44" y="1782"/>
                  </a:lnTo>
                  <a:cubicBezTo>
                    <a:pt x="117" y="1772"/>
                    <a:pt x="170" y="1767"/>
                    <a:pt x="244" y="1758"/>
                  </a:cubicBezTo>
                  <a:cubicBezTo>
                    <a:pt x="258" y="1753"/>
                    <a:pt x="268" y="1748"/>
                    <a:pt x="287" y="1748"/>
                  </a:cubicBezTo>
                  <a:cubicBezTo>
                    <a:pt x="316" y="1743"/>
                    <a:pt x="331" y="1743"/>
                    <a:pt x="360" y="1743"/>
                  </a:cubicBezTo>
                  <a:cubicBezTo>
                    <a:pt x="433" y="1733"/>
                    <a:pt x="467" y="1709"/>
                    <a:pt x="526" y="1680"/>
                  </a:cubicBezTo>
                  <a:cubicBezTo>
                    <a:pt x="545" y="1670"/>
                    <a:pt x="555" y="1670"/>
                    <a:pt x="575" y="1665"/>
                  </a:cubicBezTo>
                  <a:cubicBezTo>
                    <a:pt x="609" y="1646"/>
                    <a:pt x="628" y="1636"/>
                    <a:pt x="667" y="1626"/>
                  </a:cubicBezTo>
                  <a:cubicBezTo>
                    <a:pt x="1690" y="1426"/>
                    <a:pt x="1690" y="1426"/>
                    <a:pt x="1690" y="1426"/>
                  </a:cubicBezTo>
                  <a:cubicBezTo>
                    <a:pt x="1714" y="1431"/>
                    <a:pt x="1724" y="1441"/>
                    <a:pt x="1748" y="1446"/>
                  </a:cubicBezTo>
                  <a:cubicBezTo>
                    <a:pt x="1772" y="1446"/>
                    <a:pt x="1792" y="1446"/>
                    <a:pt x="1816" y="1446"/>
                  </a:cubicBezTo>
                  <a:cubicBezTo>
                    <a:pt x="2362" y="1334"/>
                    <a:pt x="2362" y="1334"/>
                    <a:pt x="2362" y="1334"/>
                  </a:cubicBezTo>
                  <a:cubicBezTo>
                    <a:pt x="2411" y="1344"/>
                    <a:pt x="2411" y="1344"/>
                    <a:pt x="2411" y="1344"/>
                  </a:cubicBezTo>
                  <a:cubicBezTo>
                    <a:pt x="2440" y="1334"/>
                    <a:pt x="2440" y="1334"/>
                    <a:pt x="2440" y="1334"/>
                  </a:cubicBezTo>
                  <a:lnTo>
                    <a:pt x="2440" y="1334"/>
                  </a:lnTo>
                  <a:cubicBezTo>
                    <a:pt x="2488" y="1280"/>
                    <a:pt x="2518" y="1246"/>
                    <a:pt x="2576" y="1197"/>
                  </a:cubicBezTo>
                  <a:cubicBezTo>
                    <a:pt x="2630" y="1164"/>
                    <a:pt x="2664" y="1149"/>
                    <a:pt x="2713" y="1100"/>
                  </a:cubicBezTo>
                  <a:cubicBezTo>
                    <a:pt x="2723" y="1090"/>
                    <a:pt x="2732" y="1090"/>
                    <a:pt x="2742" y="1081"/>
                  </a:cubicBezTo>
                  <a:cubicBezTo>
                    <a:pt x="2752" y="1056"/>
                    <a:pt x="2752" y="1042"/>
                    <a:pt x="2762" y="1017"/>
                  </a:cubicBezTo>
                  <a:cubicBezTo>
                    <a:pt x="2776" y="998"/>
                    <a:pt x="2795" y="998"/>
                    <a:pt x="2805" y="984"/>
                  </a:cubicBezTo>
                  <a:cubicBezTo>
                    <a:pt x="2830" y="949"/>
                    <a:pt x="2805" y="910"/>
                    <a:pt x="2830" y="876"/>
                  </a:cubicBezTo>
                  <a:cubicBezTo>
                    <a:pt x="2834" y="862"/>
                    <a:pt x="2844" y="862"/>
                    <a:pt x="2859" y="852"/>
                  </a:cubicBezTo>
                  <a:cubicBezTo>
                    <a:pt x="2888" y="832"/>
                    <a:pt x="2908" y="823"/>
                    <a:pt x="2927" y="794"/>
                  </a:cubicBezTo>
                  <a:cubicBezTo>
                    <a:pt x="2937" y="783"/>
                    <a:pt x="2941" y="774"/>
                    <a:pt x="2947" y="764"/>
                  </a:cubicBezTo>
                  <a:cubicBezTo>
                    <a:pt x="2956" y="749"/>
                    <a:pt x="2966" y="744"/>
                    <a:pt x="2976" y="730"/>
                  </a:cubicBezTo>
                  <a:cubicBezTo>
                    <a:pt x="3000" y="677"/>
                    <a:pt x="3010" y="642"/>
                    <a:pt x="3020" y="584"/>
                  </a:cubicBezTo>
                  <a:lnTo>
                    <a:pt x="3020" y="584"/>
                  </a:lnTo>
                  <a:cubicBezTo>
                    <a:pt x="3005" y="579"/>
                    <a:pt x="2985" y="579"/>
                    <a:pt x="2966" y="574"/>
                  </a:cubicBezTo>
                  <a:cubicBezTo>
                    <a:pt x="2922" y="559"/>
                    <a:pt x="2898" y="535"/>
                    <a:pt x="2864" y="501"/>
                  </a:cubicBezTo>
                  <a:cubicBezTo>
                    <a:pt x="2859" y="496"/>
                    <a:pt x="2864" y="492"/>
                    <a:pt x="2859" y="487"/>
                  </a:cubicBezTo>
                  <a:cubicBezTo>
                    <a:pt x="2854" y="482"/>
                    <a:pt x="2849" y="482"/>
                    <a:pt x="2844" y="482"/>
                  </a:cubicBezTo>
                  <a:cubicBezTo>
                    <a:pt x="2825" y="462"/>
                    <a:pt x="2815" y="442"/>
                    <a:pt x="2805" y="418"/>
                  </a:cubicBezTo>
                  <a:cubicBezTo>
                    <a:pt x="2800" y="409"/>
                    <a:pt x="2800" y="399"/>
                    <a:pt x="2795" y="389"/>
                  </a:cubicBezTo>
                  <a:cubicBezTo>
                    <a:pt x="2791" y="365"/>
                    <a:pt x="2776" y="355"/>
                    <a:pt x="2767" y="331"/>
                  </a:cubicBezTo>
                  <a:cubicBezTo>
                    <a:pt x="2747" y="272"/>
                    <a:pt x="2742" y="238"/>
                    <a:pt x="2718" y="180"/>
                  </a:cubicBezTo>
                  <a:lnTo>
                    <a:pt x="2718" y="180"/>
                  </a:lnTo>
                  <a:cubicBezTo>
                    <a:pt x="2708" y="160"/>
                    <a:pt x="2693" y="150"/>
                    <a:pt x="2674" y="131"/>
                  </a:cubicBezTo>
                  <a:cubicBezTo>
                    <a:pt x="2649" y="106"/>
                    <a:pt x="2635" y="87"/>
                    <a:pt x="2601" y="82"/>
                  </a:cubicBezTo>
                  <a:cubicBezTo>
                    <a:pt x="2576" y="78"/>
                    <a:pt x="2562" y="73"/>
                    <a:pt x="2543" y="63"/>
                  </a:cubicBezTo>
                  <a:cubicBezTo>
                    <a:pt x="2513" y="43"/>
                    <a:pt x="2513" y="0"/>
                    <a:pt x="2479" y="0"/>
                  </a:cubicBezTo>
                  <a:cubicBezTo>
                    <a:pt x="2474" y="0"/>
                    <a:pt x="2474" y="9"/>
                    <a:pt x="2464" y="14"/>
                  </a:cubicBezTo>
                  <a:cubicBezTo>
                    <a:pt x="2455" y="19"/>
                    <a:pt x="2445" y="24"/>
                    <a:pt x="2435" y="34"/>
                  </a:cubicBezTo>
                  <a:cubicBezTo>
                    <a:pt x="2401" y="58"/>
                    <a:pt x="2386" y="92"/>
                    <a:pt x="2343" y="92"/>
                  </a:cubicBezTo>
                  <a:cubicBezTo>
                    <a:pt x="2303" y="92"/>
                    <a:pt x="2284" y="73"/>
                    <a:pt x="2245" y="73"/>
                  </a:cubicBezTo>
                  <a:cubicBezTo>
                    <a:pt x="2216" y="73"/>
                    <a:pt x="2206" y="92"/>
                    <a:pt x="2192" y="111"/>
                  </a:cubicBezTo>
                  <a:cubicBezTo>
                    <a:pt x="2070" y="82"/>
                    <a:pt x="2070" y="82"/>
                    <a:pt x="2070" y="82"/>
                  </a:cubicBezTo>
                  <a:cubicBezTo>
                    <a:pt x="1997" y="82"/>
                    <a:pt x="1997" y="82"/>
                    <a:pt x="1997" y="82"/>
                  </a:cubicBezTo>
                  <a:cubicBezTo>
                    <a:pt x="1963" y="92"/>
                    <a:pt x="1963" y="92"/>
                    <a:pt x="1963" y="92"/>
                  </a:cubicBezTo>
                  <a:cubicBezTo>
                    <a:pt x="1953" y="87"/>
                    <a:pt x="1943" y="87"/>
                    <a:pt x="1933" y="82"/>
                  </a:cubicBezTo>
                  <a:cubicBezTo>
                    <a:pt x="1919" y="67"/>
                    <a:pt x="1924" y="48"/>
                    <a:pt x="1909" y="34"/>
                  </a:cubicBezTo>
                  <a:cubicBezTo>
                    <a:pt x="1904" y="34"/>
                    <a:pt x="1899" y="39"/>
                    <a:pt x="1894" y="34"/>
                  </a:cubicBezTo>
                  <a:cubicBezTo>
                    <a:pt x="1870" y="24"/>
                    <a:pt x="1855" y="14"/>
                    <a:pt x="1831" y="14"/>
                  </a:cubicBezTo>
                  <a:cubicBezTo>
                    <a:pt x="1807" y="14"/>
                    <a:pt x="1792" y="34"/>
                    <a:pt x="1763" y="34"/>
                  </a:cubicBezTo>
                  <a:cubicBezTo>
                    <a:pt x="1748" y="34"/>
                    <a:pt x="1734" y="24"/>
                    <a:pt x="1719" y="24"/>
                  </a:cubicBezTo>
                  <a:lnTo>
                    <a:pt x="1719" y="24"/>
                  </a:lnTo>
                  <a:cubicBezTo>
                    <a:pt x="1700" y="43"/>
                    <a:pt x="1680" y="53"/>
                    <a:pt x="1680" y="82"/>
                  </a:cubicBezTo>
                  <a:cubicBezTo>
                    <a:pt x="1680" y="92"/>
                    <a:pt x="1685" y="102"/>
                    <a:pt x="1690" y="111"/>
                  </a:cubicBezTo>
                  <a:cubicBezTo>
                    <a:pt x="1709" y="150"/>
                    <a:pt x="1729" y="170"/>
                    <a:pt x="1763" y="199"/>
                  </a:cubicBezTo>
                  <a:cubicBezTo>
                    <a:pt x="1758" y="204"/>
                    <a:pt x="1758" y="214"/>
                    <a:pt x="1753" y="214"/>
                  </a:cubicBezTo>
                  <a:cubicBezTo>
                    <a:pt x="1719" y="233"/>
                    <a:pt x="1700" y="233"/>
                    <a:pt x="1661" y="243"/>
                  </a:cubicBezTo>
                  <a:cubicBezTo>
                    <a:pt x="1631" y="248"/>
                    <a:pt x="1617" y="257"/>
                    <a:pt x="1588" y="263"/>
                  </a:cubicBezTo>
                  <a:cubicBezTo>
                    <a:pt x="1520" y="277"/>
                    <a:pt x="1485" y="311"/>
                    <a:pt x="1413" y="311"/>
                  </a:cubicBezTo>
                  <a:cubicBezTo>
                    <a:pt x="1413" y="355"/>
                    <a:pt x="1427" y="384"/>
                    <a:pt x="1413" y="433"/>
                  </a:cubicBezTo>
                  <a:cubicBezTo>
                    <a:pt x="1407" y="457"/>
                    <a:pt x="1388" y="467"/>
                    <a:pt x="1374" y="492"/>
                  </a:cubicBezTo>
                  <a:cubicBezTo>
                    <a:pt x="1363" y="511"/>
                    <a:pt x="1359" y="525"/>
                    <a:pt x="1349" y="550"/>
                  </a:cubicBezTo>
                  <a:cubicBezTo>
                    <a:pt x="1335" y="594"/>
                    <a:pt x="1319" y="618"/>
                    <a:pt x="1305" y="657"/>
                  </a:cubicBezTo>
                  <a:cubicBezTo>
                    <a:pt x="1286" y="701"/>
                    <a:pt x="1266" y="749"/>
                    <a:pt x="1217" y="749"/>
                  </a:cubicBezTo>
                  <a:cubicBezTo>
                    <a:pt x="1193" y="749"/>
                    <a:pt x="1174" y="749"/>
                    <a:pt x="1159" y="730"/>
                  </a:cubicBezTo>
                  <a:cubicBezTo>
                    <a:pt x="1134" y="710"/>
                    <a:pt x="1140" y="667"/>
                    <a:pt x="1110" y="667"/>
                  </a:cubicBezTo>
                  <a:cubicBezTo>
                    <a:pt x="1101" y="667"/>
                    <a:pt x="1101" y="677"/>
                    <a:pt x="1095" y="681"/>
                  </a:cubicBezTo>
                  <a:cubicBezTo>
                    <a:pt x="1081" y="686"/>
                    <a:pt x="1071" y="681"/>
                    <a:pt x="1062" y="691"/>
                  </a:cubicBezTo>
                  <a:cubicBezTo>
                    <a:pt x="1057" y="701"/>
                    <a:pt x="1062" y="710"/>
                    <a:pt x="1062" y="720"/>
                  </a:cubicBezTo>
                  <a:cubicBezTo>
                    <a:pt x="1062" y="740"/>
                    <a:pt x="1057" y="749"/>
                    <a:pt x="1062" y="764"/>
                  </a:cubicBezTo>
                  <a:cubicBezTo>
                    <a:pt x="1067" y="779"/>
                    <a:pt x="1076" y="783"/>
                    <a:pt x="1076" y="799"/>
                  </a:cubicBezTo>
                  <a:cubicBezTo>
                    <a:pt x="1076" y="808"/>
                    <a:pt x="1067" y="813"/>
                    <a:pt x="1062" y="818"/>
                  </a:cubicBezTo>
                  <a:cubicBezTo>
                    <a:pt x="1047" y="827"/>
                    <a:pt x="1037" y="837"/>
                    <a:pt x="1023" y="837"/>
                  </a:cubicBezTo>
                  <a:cubicBezTo>
                    <a:pt x="998" y="837"/>
                    <a:pt x="989" y="818"/>
                    <a:pt x="959" y="818"/>
                  </a:cubicBezTo>
                  <a:cubicBezTo>
                    <a:pt x="945" y="818"/>
                    <a:pt x="940" y="832"/>
                    <a:pt x="930" y="842"/>
                  </a:cubicBezTo>
                  <a:cubicBezTo>
                    <a:pt x="906" y="862"/>
                    <a:pt x="891" y="871"/>
                    <a:pt x="867" y="881"/>
                  </a:cubicBezTo>
                  <a:cubicBezTo>
                    <a:pt x="847" y="896"/>
                    <a:pt x="833" y="905"/>
                    <a:pt x="813" y="920"/>
                  </a:cubicBezTo>
                  <a:cubicBezTo>
                    <a:pt x="789" y="935"/>
                    <a:pt x="784" y="964"/>
                    <a:pt x="760" y="964"/>
                  </a:cubicBezTo>
                  <a:cubicBezTo>
                    <a:pt x="745" y="964"/>
                    <a:pt x="740" y="949"/>
                    <a:pt x="730" y="944"/>
                  </a:cubicBezTo>
                  <a:cubicBezTo>
                    <a:pt x="716" y="935"/>
                    <a:pt x="706" y="930"/>
                    <a:pt x="686" y="925"/>
                  </a:cubicBezTo>
                  <a:cubicBezTo>
                    <a:pt x="662" y="920"/>
                    <a:pt x="647" y="920"/>
                    <a:pt x="628" y="915"/>
                  </a:cubicBezTo>
                  <a:cubicBezTo>
                    <a:pt x="614" y="915"/>
                    <a:pt x="609" y="910"/>
                    <a:pt x="594" y="910"/>
                  </a:cubicBezTo>
                  <a:cubicBezTo>
                    <a:pt x="570" y="910"/>
                    <a:pt x="579" y="954"/>
                    <a:pt x="560" y="973"/>
                  </a:cubicBezTo>
                  <a:cubicBezTo>
                    <a:pt x="555" y="984"/>
                    <a:pt x="545" y="984"/>
                    <a:pt x="531" y="984"/>
                  </a:cubicBezTo>
                  <a:cubicBezTo>
                    <a:pt x="516" y="984"/>
                    <a:pt x="501" y="978"/>
                    <a:pt x="487" y="973"/>
                  </a:cubicBezTo>
                  <a:lnTo>
                    <a:pt x="487" y="973"/>
                  </a:lnTo>
                  <a:cubicBezTo>
                    <a:pt x="482" y="998"/>
                    <a:pt x="477" y="1003"/>
                    <a:pt x="467" y="1022"/>
                  </a:cubicBezTo>
                  <a:cubicBezTo>
                    <a:pt x="457" y="1042"/>
                    <a:pt x="443" y="1047"/>
                    <a:pt x="433" y="1061"/>
                  </a:cubicBezTo>
                  <a:cubicBezTo>
                    <a:pt x="429" y="1066"/>
                    <a:pt x="424" y="1066"/>
                    <a:pt x="424" y="1076"/>
                  </a:cubicBezTo>
                  <a:cubicBezTo>
                    <a:pt x="424" y="1110"/>
                    <a:pt x="438" y="1125"/>
                    <a:pt x="438" y="1158"/>
                  </a:cubicBezTo>
                  <a:cubicBezTo>
                    <a:pt x="438" y="1173"/>
                    <a:pt x="438" y="1183"/>
                    <a:pt x="433" y="1197"/>
                  </a:cubicBezTo>
                  <a:cubicBezTo>
                    <a:pt x="433" y="1203"/>
                    <a:pt x="424" y="1203"/>
                    <a:pt x="419" y="1208"/>
                  </a:cubicBezTo>
                  <a:cubicBezTo>
                    <a:pt x="399" y="1227"/>
                    <a:pt x="385" y="1232"/>
                    <a:pt x="360" y="1246"/>
                  </a:cubicBezTo>
                  <a:cubicBezTo>
                    <a:pt x="331" y="1261"/>
                    <a:pt x="316" y="1275"/>
                    <a:pt x="282" y="1280"/>
                  </a:cubicBezTo>
                  <a:cubicBezTo>
                    <a:pt x="302" y="1373"/>
                    <a:pt x="302" y="1373"/>
                    <a:pt x="302" y="1373"/>
                  </a:cubicBezTo>
                  <a:cubicBezTo>
                    <a:pt x="292" y="1407"/>
                    <a:pt x="292" y="1426"/>
                    <a:pt x="287" y="1465"/>
                  </a:cubicBezTo>
                  <a:cubicBezTo>
                    <a:pt x="258" y="1465"/>
                    <a:pt x="258" y="1465"/>
                    <a:pt x="258" y="1465"/>
                  </a:cubicBezTo>
                  <a:cubicBezTo>
                    <a:pt x="224" y="1465"/>
                    <a:pt x="209" y="1446"/>
                    <a:pt x="180" y="1431"/>
                  </a:cubicBezTo>
                  <a:cubicBezTo>
                    <a:pt x="151" y="1417"/>
                    <a:pt x="126" y="1417"/>
                    <a:pt x="92" y="1402"/>
                  </a:cubicBezTo>
                  <a:cubicBezTo>
                    <a:pt x="78" y="1397"/>
                    <a:pt x="73" y="1388"/>
                    <a:pt x="63" y="1388"/>
                  </a:cubicBezTo>
                  <a:cubicBezTo>
                    <a:pt x="39" y="1388"/>
                    <a:pt x="34" y="1417"/>
                    <a:pt x="29" y="1436"/>
                  </a:cubicBezTo>
                  <a:cubicBezTo>
                    <a:pt x="14" y="1465"/>
                    <a:pt x="14" y="1495"/>
                    <a:pt x="0" y="15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87">
              <a:extLst>
                <a:ext uri="{FF2B5EF4-FFF2-40B4-BE49-F238E27FC236}">
                  <a16:creationId xmlns:a16="http://schemas.microsoft.com/office/drawing/2014/main" id="{2FE08F5B-637F-3240-AB51-AF6AC42A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5878546"/>
              <a:ext cx="677659" cy="1002552"/>
            </a:xfrm>
            <a:custGeom>
              <a:avLst/>
              <a:gdLst>
                <a:gd name="T0" fmla="*/ 0 w 1073"/>
                <a:gd name="T1" fmla="*/ 19 h 1584"/>
                <a:gd name="T2" fmla="*/ 0 w 1073"/>
                <a:gd name="T3" fmla="*/ 19 h 1584"/>
                <a:gd name="T4" fmla="*/ 5 w 1073"/>
                <a:gd name="T5" fmla="*/ 19 h 1584"/>
                <a:gd name="T6" fmla="*/ 78 w 1073"/>
                <a:gd name="T7" fmla="*/ 10 h 1584"/>
                <a:gd name="T8" fmla="*/ 146 w 1073"/>
                <a:gd name="T9" fmla="*/ 0 h 1584"/>
                <a:gd name="T10" fmla="*/ 195 w 1073"/>
                <a:gd name="T11" fmla="*/ 29 h 1584"/>
                <a:gd name="T12" fmla="*/ 258 w 1073"/>
                <a:gd name="T13" fmla="*/ 59 h 1584"/>
                <a:gd name="T14" fmla="*/ 360 w 1073"/>
                <a:gd name="T15" fmla="*/ 87 h 1584"/>
                <a:gd name="T16" fmla="*/ 424 w 1073"/>
                <a:gd name="T17" fmla="*/ 102 h 1584"/>
                <a:gd name="T18" fmla="*/ 570 w 1073"/>
                <a:gd name="T19" fmla="*/ 195 h 1584"/>
                <a:gd name="T20" fmla="*/ 570 w 1073"/>
                <a:gd name="T21" fmla="*/ 195 h 1584"/>
                <a:gd name="T22" fmla="*/ 604 w 1073"/>
                <a:gd name="T23" fmla="*/ 278 h 1584"/>
                <a:gd name="T24" fmla="*/ 643 w 1073"/>
                <a:gd name="T25" fmla="*/ 414 h 1584"/>
                <a:gd name="T26" fmla="*/ 706 w 1073"/>
                <a:gd name="T27" fmla="*/ 482 h 1584"/>
                <a:gd name="T28" fmla="*/ 755 w 1073"/>
                <a:gd name="T29" fmla="*/ 575 h 1584"/>
                <a:gd name="T30" fmla="*/ 765 w 1073"/>
                <a:gd name="T31" fmla="*/ 614 h 1584"/>
                <a:gd name="T32" fmla="*/ 755 w 1073"/>
                <a:gd name="T33" fmla="*/ 657 h 1584"/>
                <a:gd name="T34" fmla="*/ 794 w 1073"/>
                <a:gd name="T35" fmla="*/ 726 h 1584"/>
                <a:gd name="T36" fmla="*/ 833 w 1073"/>
                <a:gd name="T37" fmla="*/ 828 h 1584"/>
                <a:gd name="T38" fmla="*/ 882 w 1073"/>
                <a:gd name="T39" fmla="*/ 979 h 1584"/>
                <a:gd name="T40" fmla="*/ 915 w 1073"/>
                <a:gd name="T41" fmla="*/ 1101 h 1584"/>
                <a:gd name="T42" fmla="*/ 911 w 1073"/>
                <a:gd name="T43" fmla="*/ 1159 h 1584"/>
                <a:gd name="T44" fmla="*/ 964 w 1073"/>
                <a:gd name="T45" fmla="*/ 1276 h 1584"/>
                <a:gd name="T46" fmla="*/ 964 w 1073"/>
                <a:gd name="T47" fmla="*/ 1276 h 1584"/>
                <a:gd name="T48" fmla="*/ 964 w 1073"/>
                <a:gd name="T49" fmla="*/ 1286 h 1584"/>
                <a:gd name="T50" fmla="*/ 998 w 1073"/>
                <a:gd name="T51" fmla="*/ 1408 h 1584"/>
                <a:gd name="T52" fmla="*/ 1033 w 1073"/>
                <a:gd name="T53" fmla="*/ 1480 h 1584"/>
                <a:gd name="T54" fmla="*/ 1047 w 1073"/>
                <a:gd name="T55" fmla="*/ 1510 h 1584"/>
                <a:gd name="T56" fmla="*/ 1072 w 1073"/>
                <a:gd name="T57" fmla="*/ 1529 h 1584"/>
                <a:gd name="T58" fmla="*/ 1072 w 1073"/>
                <a:gd name="T59" fmla="*/ 1529 h 1584"/>
                <a:gd name="T60" fmla="*/ 0 w 1073"/>
                <a:gd name="T61" fmla="*/ 1583 h 1584"/>
                <a:gd name="T62" fmla="*/ 0 w 1073"/>
                <a:gd name="T63" fmla="*/ 1583 h 1584"/>
                <a:gd name="T64" fmla="*/ 0 w 1073"/>
                <a:gd name="T65" fmla="*/ 19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584">
                  <a:moveTo>
                    <a:pt x="0" y="19"/>
                  </a:moveTo>
                  <a:lnTo>
                    <a:pt x="0" y="19"/>
                  </a:lnTo>
                  <a:cubicBezTo>
                    <a:pt x="0" y="19"/>
                    <a:pt x="0" y="19"/>
                    <a:pt x="5" y="19"/>
                  </a:cubicBezTo>
                  <a:cubicBezTo>
                    <a:pt x="34" y="15"/>
                    <a:pt x="49" y="15"/>
                    <a:pt x="78" y="10"/>
                  </a:cubicBezTo>
                  <a:cubicBezTo>
                    <a:pt x="107" y="10"/>
                    <a:pt x="122" y="0"/>
                    <a:pt x="146" y="0"/>
                  </a:cubicBezTo>
                  <a:cubicBezTo>
                    <a:pt x="171" y="0"/>
                    <a:pt x="180" y="15"/>
                    <a:pt x="195" y="29"/>
                  </a:cubicBezTo>
                  <a:cubicBezTo>
                    <a:pt x="219" y="44"/>
                    <a:pt x="234" y="49"/>
                    <a:pt x="258" y="59"/>
                  </a:cubicBezTo>
                  <a:cubicBezTo>
                    <a:pt x="297" y="68"/>
                    <a:pt x="321" y="78"/>
                    <a:pt x="360" y="87"/>
                  </a:cubicBezTo>
                  <a:cubicBezTo>
                    <a:pt x="384" y="92"/>
                    <a:pt x="404" y="92"/>
                    <a:pt x="424" y="102"/>
                  </a:cubicBezTo>
                  <a:cubicBezTo>
                    <a:pt x="487" y="131"/>
                    <a:pt x="511" y="161"/>
                    <a:pt x="570" y="195"/>
                  </a:cubicBezTo>
                  <a:lnTo>
                    <a:pt x="570" y="195"/>
                  </a:lnTo>
                  <a:cubicBezTo>
                    <a:pt x="589" y="224"/>
                    <a:pt x="599" y="244"/>
                    <a:pt x="604" y="278"/>
                  </a:cubicBezTo>
                  <a:cubicBezTo>
                    <a:pt x="609" y="336"/>
                    <a:pt x="609" y="370"/>
                    <a:pt x="643" y="414"/>
                  </a:cubicBezTo>
                  <a:cubicBezTo>
                    <a:pt x="663" y="443"/>
                    <a:pt x="682" y="458"/>
                    <a:pt x="706" y="482"/>
                  </a:cubicBezTo>
                  <a:cubicBezTo>
                    <a:pt x="730" y="511"/>
                    <a:pt x="740" y="535"/>
                    <a:pt x="755" y="575"/>
                  </a:cubicBezTo>
                  <a:cubicBezTo>
                    <a:pt x="760" y="590"/>
                    <a:pt x="765" y="594"/>
                    <a:pt x="765" y="614"/>
                  </a:cubicBezTo>
                  <a:cubicBezTo>
                    <a:pt x="765" y="629"/>
                    <a:pt x="755" y="638"/>
                    <a:pt x="755" y="657"/>
                  </a:cubicBezTo>
                  <a:cubicBezTo>
                    <a:pt x="755" y="687"/>
                    <a:pt x="779" y="696"/>
                    <a:pt x="794" y="726"/>
                  </a:cubicBezTo>
                  <a:cubicBezTo>
                    <a:pt x="818" y="760"/>
                    <a:pt x="823" y="789"/>
                    <a:pt x="833" y="828"/>
                  </a:cubicBezTo>
                  <a:cubicBezTo>
                    <a:pt x="848" y="891"/>
                    <a:pt x="877" y="921"/>
                    <a:pt x="882" y="979"/>
                  </a:cubicBezTo>
                  <a:cubicBezTo>
                    <a:pt x="887" y="1027"/>
                    <a:pt x="911" y="1052"/>
                    <a:pt x="915" y="1101"/>
                  </a:cubicBezTo>
                  <a:cubicBezTo>
                    <a:pt x="920" y="1125"/>
                    <a:pt x="906" y="1140"/>
                    <a:pt x="911" y="1159"/>
                  </a:cubicBezTo>
                  <a:cubicBezTo>
                    <a:pt x="920" y="1208"/>
                    <a:pt x="959" y="1232"/>
                    <a:pt x="964" y="1276"/>
                  </a:cubicBezTo>
                  <a:lnTo>
                    <a:pt x="964" y="1276"/>
                  </a:lnTo>
                  <a:cubicBezTo>
                    <a:pt x="964" y="1281"/>
                    <a:pt x="964" y="1286"/>
                    <a:pt x="964" y="1286"/>
                  </a:cubicBezTo>
                  <a:cubicBezTo>
                    <a:pt x="964" y="1334"/>
                    <a:pt x="979" y="1364"/>
                    <a:pt x="998" y="1408"/>
                  </a:cubicBezTo>
                  <a:cubicBezTo>
                    <a:pt x="1008" y="1437"/>
                    <a:pt x="1018" y="1456"/>
                    <a:pt x="1033" y="1480"/>
                  </a:cubicBezTo>
                  <a:cubicBezTo>
                    <a:pt x="1037" y="1495"/>
                    <a:pt x="1037" y="1505"/>
                    <a:pt x="1047" y="1510"/>
                  </a:cubicBezTo>
                  <a:cubicBezTo>
                    <a:pt x="1057" y="1519"/>
                    <a:pt x="1061" y="1524"/>
                    <a:pt x="1072" y="1529"/>
                  </a:cubicBezTo>
                  <a:lnTo>
                    <a:pt x="1072" y="1529"/>
                  </a:lnTo>
                  <a:cubicBezTo>
                    <a:pt x="1072" y="1529"/>
                    <a:pt x="667" y="1559"/>
                    <a:pt x="0" y="1583"/>
                  </a:cubicBezTo>
                  <a:lnTo>
                    <a:pt x="0" y="1583"/>
                  </a:ln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88">
              <a:extLst>
                <a:ext uri="{FF2B5EF4-FFF2-40B4-BE49-F238E27FC236}">
                  <a16:creationId xmlns:a16="http://schemas.microsoft.com/office/drawing/2014/main" id="{EDDC7EC3-2D9B-2F42-AC1B-8609A640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924" y="6598255"/>
              <a:ext cx="1934968" cy="1565438"/>
            </a:xfrm>
            <a:custGeom>
              <a:avLst/>
              <a:gdLst>
                <a:gd name="T0" fmla="*/ 0 w 3050"/>
                <a:gd name="T1" fmla="*/ 141 h 2470"/>
                <a:gd name="T2" fmla="*/ 1808 w 3050"/>
                <a:gd name="T3" fmla="*/ 102 h 2470"/>
                <a:gd name="T4" fmla="*/ 1803 w 3050"/>
                <a:gd name="T5" fmla="*/ 199 h 2470"/>
                <a:gd name="T6" fmla="*/ 1856 w 3050"/>
                <a:gd name="T7" fmla="*/ 375 h 2470"/>
                <a:gd name="T8" fmla="*/ 2061 w 3050"/>
                <a:gd name="T9" fmla="*/ 526 h 2470"/>
                <a:gd name="T10" fmla="*/ 2173 w 3050"/>
                <a:gd name="T11" fmla="*/ 711 h 2470"/>
                <a:gd name="T12" fmla="*/ 2261 w 3050"/>
                <a:gd name="T13" fmla="*/ 881 h 2470"/>
                <a:gd name="T14" fmla="*/ 2314 w 3050"/>
                <a:gd name="T15" fmla="*/ 809 h 2470"/>
                <a:gd name="T16" fmla="*/ 2421 w 3050"/>
                <a:gd name="T17" fmla="*/ 881 h 2470"/>
                <a:gd name="T18" fmla="*/ 2402 w 3050"/>
                <a:gd name="T19" fmla="*/ 1008 h 2470"/>
                <a:gd name="T20" fmla="*/ 2421 w 3050"/>
                <a:gd name="T21" fmla="*/ 1193 h 2470"/>
                <a:gd name="T22" fmla="*/ 2582 w 3050"/>
                <a:gd name="T23" fmla="*/ 1300 h 2470"/>
                <a:gd name="T24" fmla="*/ 2660 w 3050"/>
                <a:gd name="T25" fmla="*/ 1344 h 2470"/>
                <a:gd name="T26" fmla="*/ 2762 w 3050"/>
                <a:gd name="T27" fmla="*/ 1466 h 2470"/>
                <a:gd name="T28" fmla="*/ 2811 w 3050"/>
                <a:gd name="T29" fmla="*/ 1656 h 2470"/>
                <a:gd name="T30" fmla="*/ 2899 w 3050"/>
                <a:gd name="T31" fmla="*/ 1782 h 2470"/>
                <a:gd name="T32" fmla="*/ 3001 w 3050"/>
                <a:gd name="T33" fmla="*/ 1797 h 2470"/>
                <a:gd name="T34" fmla="*/ 3035 w 3050"/>
                <a:gd name="T35" fmla="*/ 1884 h 2470"/>
                <a:gd name="T36" fmla="*/ 3045 w 3050"/>
                <a:gd name="T37" fmla="*/ 2060 h 2470"/>
                <a:gd name="T38" fmla="*/ 2972 w 3050"/>
                <a:gd name="T39" fmla="*/ 2075 h 2470"/>
                <a:gd name="T40" fmla="*/ 2884 w 3050"/>
                <a:gd name="T41" fmla="*/ 2143 h 2470"/>
                <a:gd name="T42" fmla="*/ 2821 w 3050"/>
                <a:gd name="T43" fmla="*/ 2294 h 2470"/>
                <a:gd name="T44" fmla="*/ 2830 w 3050"/>
                <a:gd name="T45" fmla="*/ 2425 h 2470"/>
                <a:gd name="T46" fmla="*/ 2747 w 3050"/>
                <a:gd name="T47" fmla="*/ 2430 h 2470"/>
                <a:gd name="T48" fmla="*/ 2596 w 3050"/>
                <a:gd name="T49" fmla="*/ 2459 h 2470"/>
                <a:gd name="T50" fmla="*/ 2548 w 3050"/>
                <a:gd name="T51" fmla="*/ 2464 h 2470"/>
                <a:gd name="T52" fmla="*/ 2572 w 3050"/>
                <a:gd name="T53" fmla="*/ 2270 h 2470"/>
                <a:gd name="T54" fmla="*/ 2538 w 3050"/>
                <a:gd name="T55" fmla="*/ 2187 h 2470"/>
                <a:gd name="T56" fmla="*/ 609 w 3050"/>
                <a:gd name="T57" fmla="*/ 2416 h 2470"/>
                <a:gd name="T58" fmla="*/ 585 w 3050"/>
                <a:gd name="T59" fmla="*/ 2119 h 2470"/>
                <a:gd name="T60" fmla="*/ 404 w 3050"/>
                <a:gd name="T61" fmla="*/ 842 h 2470"/>
                <a:gd name="T62" fmla="*/ 283 w 3050"/>
                <a:gd name="T63" fmla="*/ 696 h 2470"/>
                <a:gd name="T64" fmla="*/ 361 w 3050"/>
                <a:gd name="T65" fmla="*/ 545 h 2470"/>
                <a:gd name="T66" fmla="*/ 108 w 3050"/>
                <a:gd name="T67" fmla="*/ 394 h 2470"/>
                <a:gd name="T68" fmla="*/ 83 w 3050"/>
                <a:gd name="T69" fmla="*/ 375 h 2470"/>
                <a:gd name="T70" fmla="*/ 34 w 3050"/>
                <a:gd name="T71" fmla="*/ 273 h 2470"/>
                <a:gd name="T72" fmla="*/ 0 w 3050"/>
                <a:gd name="T73" fmla="*/ 141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50" h="2470">
                  <a:moveTo>
                    <a:pt x="0" y="141"/>
                  </a:moveTo>
                  <a:lnTo>
                    <a:pt x="0" y="141"/>
                  </a:lnTo>
                  <a:cubicBezTo>
                    <a:pt x="979" y="93"/>
                    <a:pt x="1667" y="0"/>
                    <a:pt x="1667" y="0"/>
                  </a:cubicBezTo>
                  <a:cubicBezTo>
                    <a:pt x="1700" y="58"/>
                    <a:pt x="1744" y="73"/>
                    <a:pt x="1808" y="102"/>
                  </a:cubicBezTo>
                  <a:lnTo>
                    <a:pt x="1808" y="102"/>
                  </a:lnTo>
                  <a:cubicBezTo>
                    <a:pt x="1803" y="141"/>
                    <a:pt x="1803" y="160"/>
                    <a:pt x="1803" y="199"/>
                  </a:cubicBezTo>
                  <a:cubicBezTo>
                    <a:pt x="1803" y="239"/>
                    <a:pt x="1797" y="263"/>
                    <a:pt x="1808" y="297"/>
                  </a:cubicBezTo>
                  <a:cubicBezTo>
                    <a:pt x="1817" y="331"/>
                    <a:pt x="1837" y="345"/>
                    <a:pt x="1856" y="375"/>
                  </a:cubicBezTo>
                  <a:cubicBezTo>
                    <a:pt x="1905" y="443"/>
                    <a:pt x="1944" y="477"/>
                    <a:pt x="2017" y="511"/>
                  </a:cubicBezTo>
                  <a:cubicBezTo>
                    <a:pt x="2037" y="521"/>
                    <a:pt x="2046" y="521"/>
                    <a:pt x="2061" y="526"/>
                  </a:cubicBezTo>
                  <a:cubicBezTo>
                    <a:pt x="2104" y="545"/>
                    <a:pt x="2109" y="585"/>
                    <a:pt x="2124" y="624"/>
                  </a:cubicBezTo>
                  <a:cubicBezTo>
                    <a:pt x="2139" y="657"/>
                    <a:pt x="2153" y="677"/>
                    <a:pt x="2173" y="711"/>
                  </a:cubicBezTo>
                  <a:cubicBezTo>
                    <a:pt x="2192" y="750"/>
                    <a:pt x="2202" y="774"/>
                    <a:pt x="2212" y="818"/>
                  </a:cubicBezTo>
                  <a:cubicBezTo>
                    <a:pt x="2217" y="847"/>
                    <a:pt x="2226" y="881"/>
                    <a:pt x="2261" y="881"/>
                  </a:cubicBezTo>
                  <a:cubicBezTo>
                    <a:pt x="2275" y="881"/>
                    <a:pt x="2275" y="862"/>
                    <a:pt x="2280" y="847"/>
                  </a:cubicBezTo>
                  <a:cubicBezTo>
                    <a:pt x="2289" y="833"/>
                    <a:pt x="2299" y="818"/>
                    <a:pt x="2314" y="809"/>
                  </a:cubicBezTo>
                  <a:cubicBezTo>
                    <a:pt x="2324" y="818"/>
                    <a:pt x="2329" y="828"/>
                    <a:pt x="2343" y="833"/>
                  </a:cubicBezTo>
                  <a:cubicBezTo>
                    <a:pt x="2372" y="847"/>
                    <a:pt x="2421" y="847"/>
                    <a:pt x="2421" y="881"/>
                  </a:cubicBezTo>
                  <a:cubicBezTo>
                    <a:pt x="2421" y="916"/>
                    <a:pt x="2407" y="930"/>
                    <a:pt x="2402" y="964"/>
                  </a:cubicBezTo>
                  <a:cubicBezTo>
                    <a:pt x="2402" y="983"/>
                    <a:pt x="2402" y="994"/>
                    <a:pt x="2402" y="1008"/>
                  </a:cubicBezTo>
                  <a:cubicBezTo>
                    <a:pt x="2402" y="1042"/>
                    <a:pt x="2392" y="1061"/>
                    <a:pt x="2392" y="1091"/>
                  </a:cubicBezTo>
                  <a:cubicBezTo>
                    <a:pt x="2392" y="1135"/>
                    <a:pt x="2392" y="1164"/>
                    <a:pt x="2421" y="1193"/>
                  </a:cubicBezTo>
                  <a:cubicBezTo>
                    <a:pt x="2435" y="1208"/>
                    <a:pt x="2450" y="1208"/>
                    <a:pt x="2465" y="1222"/>
                  </a:cubicBezTo>
                  <a:cubicBezTo>
                    <a:pt x="2504" y="1262"/>
                    <a:pt x="2538" y="1271"/>
                    <a:pt x="2582" y="1300"/>
                  </a:cubicBezTo>
                  <a:cubicBezTo>
                    <a:pt x="2606" y="1315"/>
                    <a:pt x="2616" y="1329"/>
                    <a:pt x="2645" y="1344"/>
                  </a:cubicBezTo>
                  <a:cubicBezTo>
                    <a:pt x="2650" y="1344"/>
                    <a:pt x="2655" y="1344"/>
                    <a:pt x="2660" y="1344"/>
                  </a:cubicBezTo>
                  <a:cubicBezTo>
                    <a:pt x="2670" y="1354"/>
                    <a:pt x="2675" y="1364"/>
                    <a:pt x="2684" y="1373"/>
                  </a:cubicBezTo>
                  <a:cubicBezTo>
                    <a:pt x="2718" y="1403"/>
                    <a:pt x="2747" y="1422"/>
                    <a:pt x="2762" y="1466"/>
                  </a:cubicBezTo>
                  <a:cubicBezTo>
                    <a:pt x="2772" y="1490"/>
                    <a:pt x="2772" y="1505"/>
                    <a:pt x="2777" y="1524"/>
                  </a:cubicBezTo>
                  <a:cubicBezTo>
                    <a:pt x="2796" y="1573"/>
                    <a:pt x="2806" y="1607"/>
                    <a:pt x="2811" y="1656"/>
                  </a:cubicBezTo>
                  <a:cubicBezTo>
                    <a:pt x="2816" y="1699"/>
                    <a:pt x="2840" y="1724"/>
                    <a:pt x="2874" y="1758"/>
                  </a:cubicBezTo>
                  <a:cubicBezTo>
                    <a:pt x="2884" y="1768"/>
                    <a:pt x="2888" y="1778"/>
                    <a:pt x="2899" y="1782"/>
                  </a:cubicBezTo>
                  <a:cubicBezTo>
                    <a:pt x="2927" y="1802"/>
                    <a:pt x="2966" y="1792"/>
                    <a:pt x="3001" y="1797"/>
                  </a:cubicBezTo>
                  <a:lnTo>
                    <a:pt x="3001" y="1797"/>
                  </a:lnTo>
                  <a:cubicBezTo>
                    <a:pt x="3010" y="1802"/>
                    <a:pt x="3025" y="1802"/>
                    <a:pt x="3030" y="1812"/>
                  </a:cubicBezTo>
                  <a:cubicBezTo>
                    <a:pt x="3049" y="1831"/>
                    <a:pt x="3035" y="1856"/>
                    <a:pt x="3035" y="1884"/>
                  </a:cubicBezTo>
                  <a:cubicBezTo>
                    <a:pt x="3035" y="1977"/>
                    <a:pt x="3035" y="1977"/>
                    <a:pt x="3035" y="1977"/>
                  </a:cubicBezTo>
                  <a:cubicBezTo>
                    <a:pt x="3035" y="2006"/>
                    <a:pt x="3045" y="2031"/>
                    <a:pt x="3045" y="2060"/>
                  </a:cubicBezTo>
                  <a:lnTo>
                    <a:pt x="3045" y="2060"/>
                  </a:lnTo>
                  <a:cubicBezTo>
                    <a:pt x="3020" y="2070"/>
                    <a:pt x="3001" y="2070"/>
                    <a:pt x="2972" y="2075"/>
                  </a:cubicBezTo>
                  <a:cubicBezTo>
                    <a:pt x="2952" y="2080"/>
                    <a:pt x="2947" y="2104"/>
                    <a:pt x="2927" y="2113"/>
                  </a:cubicBezTo>
                  <a:cubicBezTo>
                    <a:pt x="2913" y="2128"/>
                    <a:pt x="2894" y="2128"/>
                    <a:pt x="2884" y="2143"/>
                  </a:cubicBezTo>
                  <a:cubicBezTo>
                    <a:pt x="2864" y="2177"/>
                    <a:pt x="2860" y="2202"/>
                    <a:pt x="2850" y="2235"/>
                  </a:cubicBezTo>
                  <a:cubicBezTo>
                    <a:pt x="2845" y="2260"/>
                    <a:pt x="2825" y="2270"/>
                    <a:pt x="2821" y="2294"/>
                  </a:cubicBezTo>
                  <a:cubicBezTo>
                    <a:pt x="2816" y="2313"/>
                    <a:pt x="2825" y="2323"/>
                    <a:pt x="2825" y="2343"/>
                  </a:cubicBezTo>
                  <a:cubicBezTo>
                    <a:pt x="2825" y="2376"/>
                    <a:pt x="2821" y="2391"/>
                    <a:pt x="2830" y="2425"/>
                  </a:cubicBezTo>
                  <a:lnTo>
                    <a:pt x="2830" y="2425"/>
                  </a:lnTo>
                  <a:cubicBezTo>
                    <a:pt x="2801" y="2425"/>
                    <a:pt x="2777" y="2430"/>
                    <a:pt x="2747" y="2430"/>
                  </a:cubicBezTo>
                  <a:cubicBezTo>
                    <a:pt x="2709" y="2430"/>
                    <a:pt x="2689" y="2445"/>
                    <a:pt x="2655" y="2450"/>
                  </a:cubicBezTo>
                  <a:cubicBezTo>
                    <a:pt x="2631" y="2455"/>
                    <a:pt x="2616" y="2455"/>
                    <a:pt x="2596" y="2459"/>
                  </a:cubicBezTo>
                  <a:cubicBezTo>
                    <a:pt x="2582" y="2459"/>
                    <a:pt x="2577" y="2469"/>
                    <a:pt x="2562" y="2469"/>
                  </a:cubicBezTo>
                  <a:cubicBezTo>
                    <a:pt x="2557" y="2469"/>
                    <a:pt x="2553" y="2464"/>
                    <a:pt x="2548" y="2464"/>
                  </a:cubicBezTo>
                  <a:cubicBezTo>
                    <a:pt x="2548" y="2425"/>
                    <a:pt x="2543" y="2401"/>
                    <a:pt x="2543" y="2357"/>
                  </a:cubicBezTo>
                  <a:cubicBezTo>
                    <a:pt x="2543" y="2323"/>
                    <a:pt x="2557" y="2304"/>
                    <a:pt x="2572" y="2270"/>
                  </a:cubicBezTo>
                  <a:cubicBezTo>
                    <a:pt x="2577" y="2255"/>
                    <a:pt x="2587" y="2245"/>
                    <a:pt x="2587" y="2230"/>
                  </a:cubicBezTo>
                  <a:cubicBezTo>
                    <a:pt x="2587" y="2206"/>
                    <a:pt x="2562" y="2191"/>
                    <a:pt x="2538" y="2187"/>
                  </a:cubicBezTo>
                  <a:cubicBezTo>
                    <a:pt x="609" y="2416"/>
                    <a:pt x="609" y="2416"/>
                    <a:pt x="609" y="2416"/>
                  </a:cubicBezTo>
                  <a:lnTo>
                    <a:pt x="609" y="2416"/>
                  </a:lnTo>
                  <a:cubicBezTo>
                    <a:pt x="585" y="2119"/>
                    <a:pt x="585" y="2119"/>
                    <a:pt x="585" y="2119"/>
                  </a:cubicBezTo>
                  <a:lnTo>
                    <a:pt x="585" y="2119"/>
                  </a:lnTo>
                  <a:cubicBezTo>
                    <a:pt x="502" y="983"/>
                    <a:pt x="502" y="983"/>
                    <a:pt x="502" y="983"/>
                  </a:cubicBezTo>
                  <a:cubicBezTo>
                    <a:pt x="468" y="925"/>
                    <a:pt x="453" y="886"/>
                    <a:pt x="404" y="842"/>
                  </a:cubicBezTo>
                  <a:cubicBezTo>
                    <a:pt x="371" y="809"/>
                    <a:pt x="346" y="798"/>
                    <a:pt x="317" y="760"/>
                  </a:cubicBezTo>
                  <a:cubicBezTo>
                    <a:pt x="302" y="735"/>
                    <a:pt x="283" y="726"/>
                    <a:pt x="283" y="696"/>
                  </a:cubicBezTo>
                  <a:cubicBezTo>
                    <a:pt x="283" y="677"/>
                    <a:pt x="293" y="667"/>
                    <a:pt x="298" y="652"/>
                  </a:cubicBezTo>
                  <a:cubicBezTo>
                    <a:pt x="317" y="609"/>
                    <a:pt x="337" y="585"/>
                    <a:pt x="361" y="545"/>
                  </a:cubicBezTo>
                  <a:cubicBezTo>
                    <a:pt x="341" y="535"/>
                    <a:pt x="327" y="535"/>
                    <a:pt x="302" y="526"/>
                  </a:cubicBezTo>
                  <a:cubicBezTo>
                    <a:pt x="224" y="487"/>
                    <a:pt x="171" y="463"/>
                    <a:pt x="108" y="394"/>
                  </a:cubicBezTo>
                  <a:lnTo>
                    <a:pt x="108" y="394"/>
                  </a:lnTo>
                  <a:cubicBezTo>
                    <a:pt x="97" y="389"/>
                    <a:pt x="93" y="384"/>
                    <a:pt x="83" y="375"/>
                  </a:cubicBezTo>
                  <a:cubicBezTo>
                    <a:pt x="73" y="370"/>
                    <a:pt x="73" y="360"/>
                    <a:pt x="69" y="345"/>
                  </a:cubicBezTo>
                  <a:cubicBezTo>
                    <a:pt x="54" y="321"/>
                    <a:pt x="44" y="302"/>
                    <a:pt x="34" y="273"/>
                  </a:cubicBezTo>
                  <a:cubicBezTo>
                    <a:pt x="15" y="229"/>
                    <a:pt x="0" y="199"/>
                    <a:pt x="0" y="151"/>
                  </a:cubicBezTo>
                  <a:cubicBezTo>
                    <a:pt x="0" y="151"/>
                    <a:pt x="0" y="146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89">
              <a:extLst>
                <a:ext uri="{FF2B5EF4-FFF2-40B4-BE49-F238E27FC236}">
                  <a16:creationId xmlns:a16="http://schemas.microsoft.com/office/drawing/2014/main" id="{C508C934-BF1F-F04B-9BE7-87D99A1D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669" y="7485990"/>
              <a:ext cx="2318601" cy="1036158"/>
            </a:xfrm>
            <a:custGeom>
              <a:avLst/>
              <a:gdLst>
                <a:gd name="T0" fmla="*/ 199 w 3654"/>
                <a:gd name="T1" fmla="*/ 1027 h 1637"/>
                <a:gd name="T2" fmla="*/ 190 w 3654"/>
                <a:gd name="T3" fmla="*/ 896 h 1637"/>
                <a:gd name="T4" fmla="*/ 253 w 3654"/>
                <a:gd name="T5" fmla="*/ 745 h 1637"/>
                <a:gd name="T6" fmla="*/ 341 w 3654"/>
                <a:gd name="T7" fmla="*/ 677 h 1637"/>
                <a:gd name="T8" fmla="*/ 414 w 3654"/>
                <a:gd name="T9" fmla="*/ 662 h 1637"/>
                <a:gd name="T10" fmla="*/ 657 w 3654"/>
                <a:gd name="T11" fmla="*/ 628 h 1637"/>
                <a:gd name="T12" fmla="*/ 896 w 3654"/>
                <a:gd name="T13" fmla="*/ 560 h 1637"/>
                <a:gd name="T14" fmla="*/ 1037 w 3654"/>
                <a:gd name="T15" fmla="*/ 506 h 1637"/>
                <a:gd name="T16" fmla="*/ 2118 w 3654"/>
                <a:gd name="T17" fmla="*/ 326 h 1637"/>
                <a:gd name="T18" fmla="*/ 2732 w 3654"/>
                <a:gd name="T19" fmla="*/ 214 h 1637"/>
                <a:gd name="T20" fmla="*/ 2810 w 3654"/>
                <a:gd name="T21" fmla="*/ 214 h 1637"/>
                <a:gd name="T22" fmla="*/ 3638 w 3654"/>
                <a:gd name="T23" fmla="*/ 0 h 1637"/>
                <a:gd name="T24" fmla="*/ 3653 w 3654"/>
                <a:gd name="T25" fmla="*/ 97 h 1637"/>
                <a:gd name="T26" fmla="*/ 3623 w 3654"/>
                <a:gd name="T27" fmla="*/ 165 h 1637"/>
                <a:gd name="T28" fmla="*/ 3560 w 3654"/>
                <a:gd name="T29" fmla="*/ 253 h 1637"/>
                <a:gd name="T30" fmla="*/ 3453 w 3654"/>
                <a:gd name="T31" fmla="*/ 268 h 1637"/>
                <a:gd name="T32" fmla="*/ 3419 w 3654"/>
                <a:gd name="T33" fmla="*/ 306 h 1637"/>
                <a:gd name="T34" fmla="*/ 3273 w 3654"/>
                <a:gd name="T35" fmla="*/ 370 h 1637"/>
                <a:gd name="T36" fmla="*/ 3170 w 3654"/>
                <a:gd name="T37" fmla="*/ 511 h 1637"/>
                <a:gd name="T38" fmla="*/ 3015 w 3654"/>
                <a:gd name="T39" fmla="*/ 643 h 1637"/>
                <a:gd name="T40" fmla="*/ 2864 w 3654"/>
                <a:gd name="T41" fmla="*/ 779 h 1637"/>
                <a:gd name="T42" fmla="*/ 2752 w 3654"/>
                <a:gd name="T43" fmla="*/ 876 h 1637"/>
                <a:gd name="T44" fmla="*/ 2717 w 3654"/>
                <a:gd name="T45" fmla="*/ 935 h 1637"/>
                <a:gd name="T46" fmla="*/ 2610 w 3654"/>
                <a:gd name="T47" fmla="*/ 993 h 1637"/>
                <a:gd name="T48" fmla="*/ 2606 w 3654"/>
                <a:gd name="T49" fmla="*/ 1163 h 1637"/>
                <a:gd name="T50" fmla="*/ 2123 w 3654"/>
                <a:gd name="T51" fmla="*/ 1290 h 1637"/>
                <a:gd name="T52" fmla="*/ 1295 w 3654"/>
                <a:gd name="T53" fmla="*/ 1446 h 1637"/>
                <a:gd name="T54" fmla="*/ 1159 w 3654"/>
                <a:gd name="T55" fmla="*/ 1393 h 1637"/>
                <a:gd name="T56" fmla="*/ 979 w 3654"/>
                <a:gd name="T57" fmla="*/ 1442 h 1637"/>
                <a:gd name="T58" fmla="*/ 910 w 3654"/>
                <a:gd name="T59" fmla="*/ 1485 h 1637"/>
                <a:gd name="T60" fmla="*/ 0 w 3654"/>
                <a:gd name="T61" fmla="*/ 1636 h 1637"/>
                <a:gd name="T62" fmla="*/ 48 w 3654"/>
                <a:gd name="T63" fmla="*/ 1461 h 1637"/>
                <a:gd name="T64" fmla="*/ 116 w 3654"/>
                <a:gd name="T65" fmla="*/ 1257 h 1637"/>
                <a:gd name="T66" fmla="*/ 155 w 3654"/>
                <a:gd name="T67" fmla="*/ 113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54" h="1637">
                  <a:moveTo>
                    <a:pt x="199" y="1027"/>
                  </a:moveTo>
                  <a:lnTo>
                    <a:pt x="199" y="1027"/>
                  </a:lnTo>
                  <a:cubicBezTo>
                    <a:pt x="190" y="993"/>
                    <a:pt x="194" y="978"/>
                    <a:pt x="194" y="945"/>
                  </a:cubicBezTo>
                  <a:cubicBezTo>
                    <a:pt x="194" y="925"/>
                    <a:pt x="185" y="915"/>
                    <a:pt x="190" y="896"/>
                  </a:cubicBezTo>
                  <a:cubicBezTo>
                    <a:pt x="194" y="872"/>
                    <a:pt x="214" y="862"/>
                    <a:pt x="219" y="837"/>
                  </a:cubicBezTo>
                  <a:cubicBezTo>
                    <a:pt x="229" y="804"/>
                    <a:pt x="233" y="779"/>
                    <a:pt x="253" y="745"/>
                  </a:cubicBezTo>
                  <a:cubicBezTo>
                    <a:pt x="263" y="730"/>
                    <a:pt x="282" y="730"/>
                    <a:pt x="296" y="715"/>
                  </a:cubicBezTo>
                  <a:cubicBezTo>
                    <a:pt x="316" y="706"/>
                    <a:pt x="321" y="682"/>
                    <a:pt x="341" y="677"/>
                  </a:cubicBezTo>
                  <a:cubicBezTo>
                    <a:pt x="370" y="672"/>
                    <a:pt x="389" y="672"/>
                    <a:pt x="414" y="662"/>
                  </a:cubicBezTo>
                  <a:lnTo>
                    <a:pt x="414" y="662"/>
                  </a:lnTo>
                  <a:cubicBezTo>
                    <a:pt x="487" y="652"/>
                    <a:pt x="540" y="647"/>
                    <a:pt x="614" y="638"/>
                  </a:cubicBezTo>
                  <a:cubicBezTo>
                    <a:pt x="628" y="633"/>
                    <a:pt x="638" y="628"/>
                    <a:pt x="657" y="628"/>
                  </a:cubicBezTo>
                  <a:cubicBezTo>
                    <a:pt x="686" y="623"/>
                    <a:pt x="701" y="623"/>
                    <a:pt x="730" y="623"/>
                  </a:cubicBezTo>
                  <a:cubicBezTo>
                    <a:pt x="803" y="613"/>
                    <a:pt x="837" y="589"/>
                    <a:pt x="896" y="560"/>
                  </a:cubicBezTo>
                  <a:cubicBezTo>
                    <a:pt x="915" y="550"/>
                    <a:pt x="925" y="550"/>
                    <a:pt x="945" y="545"/>
                  </a:cubicBezTo>
                  <a:cubicBezTo>
                    <a:pt x="979" y="526"/>
                    <a:pt x="998" y="516"/>
                    <a:pt x="1037" y="506"/>
                  </a:cubicBezTo>
                  <a:cubicBezTo>
                    <a:pt x="2060" y="306"/>
                    <a:pt x="2060" y="306"/>
                    <a:pt x="2060" y="306"/>
                  </a:cubicBezTo>
                  <a:cubicBezTo>
                    <a:pt x="2084" y="311"/>
                    <a:pt x="2094" y="321"/>
                    <a:pt x="2118" y="326"/>
                  </a:cubicBezTo>
                  <a:cubicBezTo>
                    <a:pt x="2142" y="326"/>
                    <a:pt x="2162" y="326"/>
                    <a:pt x="2186" y="326"/>
                  </a:cubicBezTo>
                  <a:cubicBezTo>
                    <a:pt x="2732" y="214"/>
                    <a:pt x="2732" y="214"/>
                    <a:pt x="2732" y="214"/>
                  </a:cubicBezTo>
                  <a:cubicBezTo>
                    <a:pt x="2781" y="224"/>
                    <a:pt x="2781" y="224"/>
                    <a:pt x="2781" y="224"/>
                  </a:cubicBezTo>
                  <a:cubicBezTo>
                    <a:pt x="2810" y="214"/>
                    <a:pt x="2810" y="214"/>
                    <a:pt x="2810" y="214"/>
                  </a:cubicBezTo>
                  <a:lnTo>
                    <a:pt x="2810" y="214"/>
                  </a:lnTo>
                  <a:cubicBezTo>
                    <a:pt x="3638" y="0"/>
                    <a:pt x="3638" y="0"/>
                    <a:pt x="3638" y="0"/>
                  </a:cubicBezTo>
                  <a:lnTo>
                    <a:pt x="3638" y="0"/>
                  </a:lnTo>
                  <a:cubicBezTo>
                    <a:pt x="3643" y="38"/>
                    <a:pt x="3653" y="58"/>
                    <a:pt x="3653" y="97"/>
                  </a:cubicBezTo>
                  <a:cubicBezTo>
                    <a:pt x="3653" y="107"/>
                    <a:pt x="3643" y="112"/>
                    <a:pt x="3643" y="121"/>
                  </a:cubicBezTo>
                  <a:cubicBezTo>
                    <a:pt x="3638" y="141"/>
                    <a:pt x="3628" y="151"/>
                    <a:pt x="3623" y="165"/>
                  </a:cubicBezTo>
                  <a:cubicBezTo>
                    <a:pt x="3618" y="175"/>
                    <a:pt x="3623" y="185"/>
                    <a:pt x="3618" y="195"/>
                  </a:cubicBezTo>
                  <a:cubicBezTo>
                    <a:pt x="3609" y="229"/>
                    <a:pt x="3590" y="243"/>
                    <a:pt x="3560" y="253"/>
                  </a:cubicBezTo>
                  <a:cubicBezTo>
                    <a:pt x="3536" y="263"/>
                    <a:pt x="3521" y="263"/>
                    <a:pt x="3497" y="263"/>
                  </a:cubicBezTo>
                  <a:cubicBezTo>
                    <a:pt x="3482" y="263"/>
                    <a:pt x="3468" y="258"/>
                    <a:pt x="3453" y="268"/>
                  </a:cubicBezTo>
                  <a:cubicBezTo>
                    <a:pt x="3448" y="268"/>
                    <a:pt x="3453" y="277"/>
                    <a:pt x="3448" y="282"/>
                  </a:cubicBezTo>
                  <a:cubicBezTo>
                    <a:pt x="3438" y="297"/>
                    <a:pt x="3429" y="297"/>
                    <a:pt x="3419" y="306"/>
                  </a:cubicBezTo>
                  <a:cubicBezTo>
                    <a:pt x="3390" y="331"/>
                    <a:pt x="3370" y="350"/>
                    <a:pt x="3331" y="360"/>
                  </a:cubicBezTo>
                  <a:cubicBezTo>
                    <a:pt x="3311" y="365"/>
                    <a:pt x="3292" y="360"/>
                    <a:pt x="3273" y="370"/>
                  </a:cubicBezTo>
                  <a:cubicBezTo>
                    <a:pt x="3248" y="384"/>
                    <a:pt x="3248" y="404"/>
                    <a:pt x="3234" y="428"/>
                  </a:cubicBezTo>
                  <a:cubicBezTo>
                    <a:pt x="3214" y="462"/>
                    <a:pt x="3200" y="482"/>
                    <a:pt x="3170" y="511"/>
                  </a:cubicBezTo>
                  <a:cubicBezTo>
                    <a:pt x="3137" y="550"/>
                    <a:pt x="3107" y="560"/>
                    <a:pt x="3068" y="594"/>
                  </a:cubicBezTo>
                  <a:cubicBezTo>
                    <a:pt x="3049" y="613"/>
                    <a:pt x="3034" y="623"/>
                    <a:pt x="3015" y="643"/>
                  </a:cubicBezTo>
                  <a:cubicBezTo>
                    <a:pt x="3000" y="652"/>
                    <a:pt x="2995" y="662"/>
                    <a:pt x="2985" y="672"/>
                  </a:cubicBezTo>
                  <a:cubicBezTo>
                    <a:pt x="2941" y="715"/>
                    <a:pt x="2917" y="745"/>
                    <a:pt x="2864" y="779"/>
                  </a:cubicBezTo>
                  <a:cubicBezTo>
                    <a:pt x="2844" y="798"/>
                    <a:pt x="2830" y="813"/>
                    <a:pt x="2805" y="828"/>
                  </a:cubicBezTo>
                  <a:cubicBezTo>
                    <a:pt x="2781" y="842"/>
                    <a:pt x="2761" y="852"/>
                    <a:pt x="2752" y="876"/>
                  </a:cubicBezTo>
                  <a:cubicBezTo>
                    <a:pt x="2747" y="891"/>
                    <a:pt x="2747" y="901"/>
                    <a:pt x="2747" y="911"/>
                  </a:cubicBezTo>
                  <a:cubicBezTo>
                    <a:pt x="2742" y="920"/>
                    <a:pt x="2727" y="925"/>
                    <a:pt x="2717" y="935"/>
                  </a:cubicBezTo>
                  <a:cubicBezTo>
                    <a:pt x="2693" y="950"/>
                    <a:pt x="2679" y="964"/>
                    <a:pt x="2654" y="974"/>
                  </a:cubicBezTo>
                  <a:cubicBezTo>
                    <a:pt x="2640" y="978"/>
                    <a:pt x="2620" y="978"/>
                    <a:pt x="2610" y="993"/>
                  </a:cubicBezTo>
                  <a:cubicBezTo>
                    <a:pt x="2606" y="998"/>
                    <a:pt x="2615" y="998"/>
                    <a:pt x="2615" y="1008"/>
                  </a:cubicBezTo>
                  <a:cubicBezTo>
                    <a:pt x="2615" y="1061"/>
                    <a:pt x="2610" y="1110"/>
                    <a:pt x="2606" y="1163"/>
                  </a:cubicBezTo>
                  <a:lnTo>
                    <a:pt x="2606" y="1163"/>
                  </a:lnTo>
                  <a:cubicBezTo>
                    <a:pt x="2123" y="1290"/>
                    <a:pt x="2123" y="1290"/>
                    <a:pt x="2123" y="1290"/>
                  </a:cubicBezTo>
                  <a:cubicBezTo>
                    <a:pt x="2118" y="1290"/>
                    <a:pt x="2118" y="1290"/>
                    <a:pt x="2118" y="1290"/>
                  </a:cubicBezTo>
                  <a:cubicBezTo>
                    <a:pt x="1295" y="1446"/>
                    <a:pt x="1295" y="1446"/>
                    <a:pt x="1295" y="1446"/>
                  </a:cubicBezTo>
                  <a:cubicBezTo>
                    <a:pt x="1256" y="1436"/>
                    <a:pt x="1237" y="1431"/>
                    <a:pt x="1203" y="1417"/>
                  </a:cubicBezTo>
                  <a:cubicBezTo>
                    <a:pt x="1188" y="1412"/>
                    <a:pt x="1178" y="1393"/>
                    <a:pt x="1159" y="1393"/>
                  </a:cubicBezTo>
                  <a:cubicBezTo>
                    <a:pt x="1130" y="1393"/>
                    <a:pt x="1115" y="1412"/>
                    <a:pt x="1081" y="1412"/>
                  </a:cubicBezTo>
                  <a:cubicBezTo>
                    <a:pt x="1042" y="1417"/>
                    <a:pt x="1017" y="1431"/>
                    <a:pt x="979" y="1442"/>
                  </a:cubicBezTo>
                  <a:cubicBezTo>
                    <a:pt x="969" y="1442"/>
                    <a:pt x="954" y="1436"/>
                    <a:pt x="949" y="1442"/>
                  </a:cubicBezTo>
                  <a:cubicBezTo>
                    <a:pt x="930" y="1451"/>
                    <a:pt x="925" y="1470"/>
                    <a:pt x="910" y="1485"/>
                  </a:cubicBezTo>
                  <a:lnTo>
                    <a:pt x="910" y="1485"/>
                  </a:lnTo>
                  <a:cubicBezTo>
                    <a:pt x="0" y="1636"/>
                    <a:pt x="0" y="1636"/>
                    <a:pt x="0" y="1636"/>
                  </a:cubicBezTo>
                  <a:lnTo>
                    <a:pt x="0" y="1636"/>
                  </a:lnTo>
                  <a:cubicBezTo>
                    <a:pt x="14" y="1568"/>
                    <a:pt x="48" y="1529"/>
                    <a:pt x="48" y="1461"/>
                  </a:cubicBezTo>
                  <a:cubicBezTo>
                    <a:pt x="48" y="1431"/>
                    <a:pt x="39" y="1417"/>
                    <a:pt x="48" y="1393"/>
                  </a:cubicBezTo>
                  <a:cubicBezTo>
                    <a:pt x="63" y="1334"/>
                    <a:pt x="111" y="1315"/>
                    <a:pt x="116" y="1257"/>
                  </a:cubicBezTo>
                  <a:cubicBezTo>
                    <a:pt x="116" y="1227"/>
                    <a:pt x="111" y="1207"/>
                    <a:pt x="121" y="1179"/>
                  </a:cubicBezTo>
                  <a:cubicBezTo>
                    <a:pt x="126" y="1159"/>
                    <a:pt x="146" y="1154"/>
                    <a:pt x="155" y="1135"/>
                  </a:cubicBezTo>
                  <a:cubicBezTo>
                    <a:pt x="180" y="1100"/>
                    <a:pt x="199" y="1076"/>
                    <a:pt x="199" y="1027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90">
              <a:extLst>
                <a:ext uri="{FF2B5EF4-FFF2-40B4-BE49-F238E27FC236}">
                  <a16:creationId xmlns:a16="http://schemas.microsoft.com/office/drawing/2014/main" id="{C227180E-A41D-2140-ADEF-EE8CC64E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613" y="7001516"/>
              <a:ext cx="2394208" cy="1220986"/>
            </a:xfrm>
            <a:custGeom>
              <a:avLst/>
              <a:gdLst>
                <a:gd name="T0" fmla="*/ 1032 w 3775"/>
                <a:gd name="T1" fmla="*/ 765 h 1929"/>
                <a:gd name="T2" fmla="*/ 3535 w 3775"/>
                <a:gd name="T3" fmla="*/ 0 h 1929"/>
                <a:gd name="T4" fmla="*/ 3599 w 3775"/>
                <a:gd name="T5" fmla="*/ 180 h 1929"/>
                <a:gd name="T6" fmla="*/ 3541 w 3775"/>
                <a:gd name="T7" fmla="*/ 176 h 1929"/>
                <a:gd name="T8" fmla="*/ 3477 w 3775"/>
                <a:gd name="T9" fmla="*/ 229 h 1929"/>
                <a:gd name="T10" fmla="*/ 3443 w 3775"/>
                <a:gd name="T11" fmla="*/ 258 h 1929"/>
                <a:gd name="T12" fmla="*/ 3336 w 3775"/>
                <a:gd name="T13" fmla="*/ 258 h 1929"/>
                <a:gd name="T14" fmla="*/ 3258 w 3775"/>
                <a:gd name="T15" fmla="*/ 239 h 1929"/>
                <a:gd name="T16" fmla="*/ 3292 w 3775"/>
                <a:gd name="T17" fmla="*/ 375 h 1929"/>
                <a:gd name="T18" fmla="*/ 3404 w 3775"/>
                <a:gd name="T19" fmla="*/ 370 h 1929"/>
                <a:gd name="T20" fmla="*/ 3560 w 3775"/>
                <a:gd name="T21" fmla="*/ 370 h 1929"/>
                <a:gd name="T22" fmla="*/ 3628 w 3775"/>
                <a:gd name="T23" fmla="*/ 404 h 1929"/>
                <a:gd name="T24" fmla="*/ 3692 w 3775"/>
                <a:gd name="T25" fmla="*/ 268 h 1929"/>
                <a:gd name="T26" fmla="*/ 3759 w 3775"/>
                <a:gd name="T27" fmla="*/ 458 h 1929"/>
                <a:gd name="T28" fmla="*/ 3623 w 3775"/>
                <a:gd name="T29" fmla="*/ 677 h 1929"/>
                <a:gd name="T30" fmla="*/ 3546 w 3775"/>
                <a:gd name="T31" fmla="*/ 667 h 1929"/>
                <a:gd name="T32" fmla="*/ 3428 w 3775"/>
                <a:gd name="T33" fmla="*/ 677 h 1929"/>
                <a:gd name="T34" fmla="*/ 3307 w 3775"/>
                <a:gd name="T35" fmla="*/ 775 h 1929"/>
                <a:gd name="T36" fmla="*/ 3472 w 3775"/>
                <a:gd name="T37" fmla="*/ 789 h 1929"/>
                <a:gd name="T38" fmla="*/ 3463 w 3775"/>
                <a:gd name="T39" fmla="*/ 842 h 1929"/>
                <a:gd name="T40" fmla="*/ 3428 w 3775"/>
                <a:gd name="T41" fmla="*/ 964 h 1929"/>
                <a:gd name="T42" fmla="*/ 3389 w 3775"/>
                <a:gd name="T43" fmla="*/ 1047 h 1929"/>
                <a:gd name="T44" fmla="*/ 3477 w 3775"/>
                <a:gd name="T45" fmla="*/ 994 h 1929"/>
                <a:gd name="T46" fmla="*/ 3555 w 3775"/>
                <a:gd name="T47" fmla="*/ 940 h 1929"/>
                <a:gd name="T48" fmla="*/ 3589 w 3775"/>
                <a:gd name="T49" fmla="*/ 1042 h 1929"/>
                <a:gd name="T50" fmla="*/ 3535 w 3775"/>
                <a:gd name="T51" fmla="*/ 1110 h 1929"/>
                <a:gd name="T52" fmla="*/ 3385 w 3775"/>
                <a:gd name="T53" fmla="*/ 1149 h 1929"/>
                <a:gd name="T54" fmla="*/ 3190 w 3775"/>
                <a:gd name="T55" fmla="*/ 1344 h 1929"/>
                <a:gd name="T56" fmla="*/ 3132 w 3775"/>
                <a:gd name="T57" fmla="*/ 1417 h 1929"/>
                <a:gd name="T58" fmla="*/ 3019 w 3775"/>
                <a:gd name="T59" fmla="*/ 1724 h 1929"/>
                <a:gd name="T60" fmla="*/ 2839 w 3775"/>
                <a:gd name="T61" fmla="*/ 1812 h 1929"/>
                <a:gd name="T62" fmla="*/ 2756 w 3775"/>
                <a:gd name="T63" fmla="*/ 1865 h 1929"/>
                <a:gd name="T64" fmla="*/ 1714 w 3775"/>
                <a:gd name="T65" fmla="*/ 1627 h 1929"/>
                <a:gd name="T66" fmla="*/ 1582 w 3775"/>
                <a:gd name="T67" fmla="*/ 1519 h 1929"/>
                <a:gd name="T68" fmla="*/ 1412 w 3775"/>
                <a:gd name="T69" fmla="*/ 1510 h 1929"/>
                <a:gd name="T70" fmla="*/ 1227 w 3775"/>
                <a:gd name="T71" fmla="*/ 1544 h 1929"/>
                <a:gd name="T72" fmla="*/ 1056 w 3775"/>
                <a:gd name="T73" fmla="*/ 1578 h 1929"/>
                <a:gd name="T74" fmla="*/ 769 w 3775"/>
                <a:gd name="T75" fmla="*/ 1676 h 1929"/>
                <a:gd name="T76" fmla="*/ 608 w 3775"/>
                <a:gd name="T77" fmla="*/ 1758 h 1929"/>
                <a:gd name="T78" fmla="*/ 574 w 3775"/>
                <a:gd name="T79" fmla="*/ 1792 h 1929"/>
                <a:gd name="T80" fmla="*/ 0 w 3775"/>
                <a:gd name="T81" fmla="*/ 1928 h 1929"/>
                <a:gd name="T82" fmla="*/ 4 w 3775"/>
                <a:gd name="T83" fmla="*/ 1758 h 1929"/>
                <a:gd name="T84" fmla="*/ 111 w 3775"/>
                <a:gd name="T85" fmla="*/ 1700 h 1929"/>
                <a:gd name="T86" fmla="*/ 146 w 3775"/>
                <a:gd name="T87" fmla="*/ 1641 h 1929"/>
                <a:gd name="T88" fmla="*/ 258 w 3775"/>
                <a:gd name="T89" fmla="*/ 1544 h 1929"/>
                <a:gd name="T90" fmla="*/ 409 w 3775"/>
                <a:gd name="T91" fmla="*/ 1408 h 1929"/>
                <a:gd name="T92" fmla="*/ 564 w 3775"/>
                <a:gd name="T93" fmla="*/ 1276 h 1929"/>
                <a:gd name="T94" fmla="*/ 667 w 3775"/>
                <a:gd name="T95" fmla="*/ 1135 h 1929"/>
                <a:gd name="T96" fmla="*/ 813 w 3775"/>
                <a:gd name="T97" fmla="*/ 1071 h 1929"/>
                <a:gd name="T98" fmla="*/ 847 w 3775"/>
                <a:gd name="T99" fmla="*/ 1033 h 1929"/>
                <a:gd name="T100" fmla="*/ 954 w 3775"/>
                <a:gd name="T101" fmla="*/ 1018 h 1929"/>
                <a:gd name="T102" fmla="*/ 1017 w 3775"/>
                <a:gd name="T103" fmla="*/ 930 h 1929"/>
                <a:gd name="T104" fmla="*/ 1047 w 3775"/>
                <a:gd name="T105" fmla="*/ 862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75" h="1929">
                  <a:moveTo>
                    <a:pt x="1032" y="765"/>
                  </a:moveTo>
                  <a:lnTo>
                    <a:pt x="1032" y="765"/>
                  </a:lnTo>
                  <a:cubicBezTo>
                    <a:pt x="3535" y="0"/>
                    <a:pt x="3535" y="0"/>
                    <a:pt x="3535" y="0"/>
                  </a:cubicBezTo>
                  <a:lnTo>
                    <a:pt x="3535" y="0"/>
                  </a:lnTo>
                  <a:cubicBezTo>
                    <a:pt x="3618" y="146"/>
                    <a:pt x="3618" y="146"/>
                    <a:pt x="3618" y="146"/>
                  </a:cubicBezTo>
                  <a:cubicBezTo>
                    <a:pt x="3618" y="161"/>
                    <a:pt x="3613" y="180"/>
                    <a:pt x="3599" y="180"/>
                  </a:cubicBezTo>
                  <a:cubicBezTo>
                    <a:pt x="3589" y="180"/>
                    <a:pt x="3580" y="170"/>
                    <a:pt x="3570" y="170"/>
                  </a:cubicBezTo>
                  <a:cubicBezTo>
                    <a:pt x="3560" y="170"/>
                    <a:pt x="3546" y="170"/>
                    <a:pt x="3541" y="176"/>
                  </a:cubicBezTo>
                  <a:cubicBezTo>
                    <a:pt x="3521" y="190"/>
                    <a:pt x="3526" y="214"/>
                    <a:pt x="3511" y="224"/>
                  </a:cubicBezTo>
                  <a:cubicBezTo>
                    <a:pt x="3502" y="229"/>
                    <a:pt x="3487" y="229"/>
                    <a:pt x="3477" y="229"/>
                  </a:cubicBezTo>
                  <a:cubicBezTo>
                    <a:pt x="3472" y="229"/>
                    <a:pt x="3468" y="229"/>
                    <a:pt x="3463" y="229"/>
                  </a:cubicBezTo>
                  <a:cubicBezTo>
                    <a:pt x="3453" y="234"/>
                    <a:pt x="3453" y="253"/>
                    <a:pt x="3443" y="258"/>
                  </a:cubicBezTo>
                  <a:cubicBezTo>
                    <a:pt x="3424" y="283"/>
                    <a:pt x="3404" y="287"/>
                    <a:pt x="3385" y="312"/>
                  </a:cubicBezTo>
                  <a:cubicBezTo>
                    <a:pt x="3360" y="297"/>
                    <a:pt x="3355" y="278"/>
                    <a:pt x="3336" y="258"/>
                  </a:cubicBezTo>
                  <a:cubicBezTo>
                    <a:pt x="3326" y="248"/>
                    <a:pt x="3322" y="239"/>
                    <a:pt x="3307" y="239"/>
                  </a:cubicBezTo>
                  <a:cubicBezTo>
                    <a:pt x="3258" y="239"/>
                    <a:pt x="3258" y="239"/>
                    <a:pt x="3258" y="239"/>
                  </a:cubicBezTo>
                  <a:cubicBezTo>
                    <a:pt x="3263" y="263"/>
                    <a:pt x="3273" y="278"/>
                    <a:pt x="3278" y="302"/>
                  </a:cubicBezTo>
                  <a:cubicBezTo>
                    <a:pt x="3287" y="331"/>
                    <a:pt x="3287" y="350"/>
                    <a:pt x="3292" y="375"/>
                  </a:cubicBezTo>
                  <a:cubicBezTo>
                    <a:pt x="3292" y="400"/>
                    <a:pt x="3302" y="414"/>
                    <a:pt x="3302" y="439"/>
                  </a:cubicBezTo>
                  <a:cubicBezTo>
                    <a:pt x="3346" y="414"/>
                    <a:pt x="3355" y="370"/>
                    <a:pt x="3404" y="370"/>
                  </a:cubicBezTo>
                  <a:cubicBezTo>
                    <a:pt x="3497" y="370"/>
                    <a:pt x="3497" y="370"/>
                    <a:pt x="3497" y="370"/>
                  </a:cubicBezTo>
                  <a:cubicBezTo>
                    <a:pt x="3521" y="370"/>
                    <a:pt x="3535" y="365"/>
                    <a:pt x="3560" y="370"/>
                  </a:cubicBezTo>
                  <a:cubicBezTo>
                    <a:pt x="3565" y="370"/>
                    <a:pt x="3570" y="380"/>
                    <a:pt x="3574" y="380"/>
                  </a:cubicBezTo>
                  <a:cubicBezTo>
                    <a:pt x="3589" y="389"/>
                    <a:pt x="3604" y="404"/>
                    <a:pt x="3628" y="404"/>
                  </a:cubicBezTo>
                  <a:cubicBezTo>
                    <a:pt x="3653" y="404"/>
                    <a:pt x="3657" y="370"/>
                    <a:pt x="3662" y="341"/>
                  </a:cubicBezTo>
                  <a:cubicBezTo>
                    <a:pt x="3672" y="312"/>
                    <a:pt x="3677" y="292"/>
                    <a:pt x="3692" y="268"/>
                  </a:cubicBezTo>
                  <a:cubicBezTo>
                    <a:pt x="3745" y="292"/>
                    <a:pt x="3774" y="331"/>
                    <a:pt x="3774" y="385"/>
                  </a:cubicBezTo>
                  <a:cubicBezTo>
                    <a:pt x="3774" y="414"/>
                    <a:pt x="3765" y="428"/>
                    <a:pt x="3759" y="458"/>
                  </a:cubicBezTo>
                  <a:cubicBezTo>
                    <a:pt x="3750" y="502"/>
                    <a:pt x="3745" y="526"/>
                    <a:pt x="3726" y="565"/>
                  </a:cubicBezTo>
                  <a:cubicBezTo>
                    <a:pt x="3701" y="618"/>
                    <a:pt x="3677" y="653"/>
                    <a:pt x="3623" y="677"/>
                  </a:cubicBezTo>
                  <a:cubicBezTo>
                    <a:pt x="3604" y="682"/>
                    <a:pt x="3599" y="701"/>
                    <a:pt x="3574" y="701"/>
                  </a:cubicBezTo>
                  <a:cubicBezTo>
                    <a:pt x="3560" y="701"/>
                    <a:pt x="3555" y="682"/>
                    <a:pt x="3546" y="667"/>
                  </a:cubicBezTo>
                  <a:cubicBezTo>
                    <a:pt x="3531" y="653"/>
                    <a:pt x="3516" y="643"/>
                    <a:pt x="3492" y="643"/>
                  </a:cubicBezTo>
                  <a:cubicBezTo>
                    <a:pt x="3468" y="643"/>
                    <a:pt x="3448" y="657"/>
                    <a:pt x="3428" y="677"/>
                  </a:cubicBezTo>
                  <a:cubicBezTo>
                    <a:pt x="3443" y="726"/>
                    <a:pt x="3443" y="726"/>
                    <a:pt x="3443" y="726"/>
                  </a:cubicBezTo>
                  <a:cubicBezTo>
                    <a:pt x="3399" y="765"/>
                    <a:pt x="3346" y="735"/>
                    <a:pt x="3307" y="775"/>
                  </a:cubicBezTo>
                  <a:cubicBezTo>
                    <a:pt x="3326" y="784"/>
                    <a:pt x="3341" y="789"/>
                    <a:pt x="3365" y="794"/>
                  </a:cubicBezTo>
                  <a:cubicBezTo>
                    <a:pt x="3404" y="799"/>
                    <a:pt x="3428" y="789"/>
                    <a:pt x="3472" y="789"/>
                  </a:cubicBezTo>
                  <a:cubicBezTo>
                    <a:pt x="3472" y="799"/>
                    <a:pt x="3477" y="803"/>
                    <a:pt x="3477" y="814"/>
                  </a:cubicBezTo>
                  <a:cubicBezTo>
                    <a:pt x="3477" y="828"/>
                    <a:pt x="3468" y="833"/>
                    <a:pt x="3463" y="842"/>
                  </a:cubicBezTo>
                  <a:cubicBezTo>
                    <a:pt x="3458" y="872"/>
                    <a:pt x="3453" y="891"/>
                    <a:pt x="3448" y="920"/>
                  </a:cubicBezTo>
                  <a:cubicBezTo>
                    <a:pt x="3448" y="940"/>
                    <a:pt x="3448" y="960"/>
                    <a:pt x="3428" y="964"/>
                  </a:cubicBezTo>
                  <a:cubicBezTo>
                    <a:pt x="3385" y="984"/>
                    <a:pt x="3355" y="979"/>
                    <a:pt x="3312" y="989"/>
                  </a:cubicBezTo>
                  <a:cubicBezTo>
                    <a:pt x="3331" y="1018"/>
                    <a:pt x="3350" y="1047"/>
                    <a:pt x="3389" y="1047"/>
                  </a:cubicBezTo>
                  <a:cubicBezTo>
                    <a:pt x="3399" y="1047"/>
                    <a:pt x="3409" y="1038"/>
                    <a:pt x="3419" y="1028"/>
                  </a:cubicBezTo>
                  <a:cubicBezTo>
                    <a:pt x="3443" y="1018"/>
                    <a:pt x="3458" y="1008"/>
                    <a:pt x="3477" y="994"/>
                  </a:cubicBezTo>
                  <a:cubicBezTo>
                    <a:pt x="3497" y="984"/>
                    <a:pt x="3507" y="979"/>
                    <a:pt x="3526" y="969"/>
                  </a:cubicBezTo>
                  <a:cubicBezTo>
                    <a:pt x="3541" y="960"/>
                    <a:pt x="3535" y="940"/>
                    <a:pt x="3555" y="940"/>
                  </a:cubicBezTo>
                  <a:cubicBezTo>
                    <a:pt x="3580" y="940"/>
                    <a:pt x="3594" y="955"/>
                    <a:pt x="3613" y="964"/>
                  </a:cubicBezTo>
                  <a:cubicBezTo>
                    <a:pt x="3609" y="999"/>
                    <a:pt x="3599" y="1013"/>
                    <a:pt x="3589" y="1042"/>
                  </a:cubicBezTo>
                  <a:cubicBezTo>
                    <a:pt x="3585" y="1057"/>
                    <a:pt x="3585" y="1071"/>
                    <a:pt x="3580" y="1086"/>
                  </a:cubicBezTo>
                  <a:cubicBezTo>
                    <a:pt x="3574" y="1106"/>
                    <a:pt x="3555" y="1101"/>
                    <a:pt x="3535" y="1110"/>
                  </a:cubicBezTo>
                  <a:cubicBezTo>
                    <a:pt x="3507" y="1121"/>
                    <a:pt x="3492" y="1140"/>
                    <a:pt x="3458" y="1145"/>
                  </a:cubicBezTo>
                  <a:cubicBezTo>
                    <a:pt x="3428" y="1145"/>
                    <a:pt x="3414" y="1140"/>
                    <a:pt x="3385" y="1149"/>
                  </a:cubicBezTo>
                  <a:cubicBezTo>
                    <a:pt x="3317" y="1174"/>
                    <a:pt x="3297" y="1218"/>
                    <a:pt x="3253" y="1271"/>
                  </a:cubicBezTo>
                  <a:cubicBezTo>
                    <a:pt x="3229" y="1301"/>
                    <a:pt x="3209" y="1315"/>
                    <a:pt x="3190" y="1344"/>
                  </a:cubicBezTo>
                  <a:cubicBezTo>
                    <a:pt x="3185" y="1354"/>
                    <a:pt x="3175" y="1369"/>
                    <a:pt x="3170" y="1378"/>
                  </a:cubicBezTo>
                  <a:cubicBezTo>
                    <a:pt x="3156" y="1393"/>
                    <a:pt x="3141" y="1398"/>
                    <a:pt x="3132" y="1417"/>
                  </a:cubicBezTo>
                  <a:cubicBezTo>
                    <a:pt x="3097" y="1480"/>
                    <a:pt x="3097" y="1524"/>
                    <a:pt x="3078" y="1597"/>
                  </a:cubicBezTo>
                  <a:cubicBezTo>
                    <a:pt x="3068" y="1651"/>
                    <a:pt x="3063" y="1695"/>
                    <a:pt x="3019" y="1724"/>
                  </a:cubicBezTo>
                  <a:cubicBezTo>
                    <a:pt x="2985" y="1739"/>
                    <a:pt x="2961" y="1743"/>
                    <a:pt x="2927" y="1758"/>
                  </a:cubicBezTo>
                  <a:cubicBezTo>
                    <a:pt x="2893" y="1773"/>
                    <a:pt x="2873" y="1792"/>
                    <a:pt x="2839" y="1812"/>
                  </a:cubicBezTo>
                  <a:cubicBezTo>
                    <a:pt x="2805" y="1826"/>
                    <a:pt x="2775" y="1841"/>
                    <a:pt x="2756" y="1865"/>
                  </a:cubicBezTo>
                  <a:lnTo>
                    <a:pt x="2756" y="1865"/>
                  </a:lnTo>
                  <a:cubicBezTo>
                    <a:pt x="2186" y="1495"/>
                    <a:pt x="2186" y="1495"/>
                    <a:pt x="2186" y="1495"/>
                  </a:cubicBezTo>
                  <a:cubicBezTo>
                    <a:pt x="1714" y="1627"/>
                    <a:pt x="1714" y="1627"/>
                    <a:pt x="1714" y="1627"/>
                  </a:cubicBezTo>
                  <a:cubicBezTo>
                    <a:pt x="1680" y="1612"/>
                    <a:pt x="1665" y="1588"/>
                    <a:pt x="1641" y="1558"/>
                  </a:cubicBezTo>
                  <a:cubicBezTo>
                    <a:pt x="1626" y="1534"/>
                    <a:pt x="1607" y="1534"/>
                    <a:pt x="1582" y="1519"/>
                  </a:cubicBezTo>
                  <a:cubicBezTo>
                    <a:pt x="1563" y="1510"/>
                    <a:pt x="1553" y="1491"/>
                    <a:pt x="1529" y="1491"/>
                  </a:cubicBezTo>
                  <a:cubicBezTo>
                    <a:pt x="1485" y="1491"/>
                    <a:pt x="1461" y="1500"/>
                    <a:pt x="1412" y="1510"/>
                  </a:cubicBezTo>
                  <a:cubicBezTo>
                    <a:pt x="1378" y="1515"/>
                    <a:pt x="1358" y="1515"/>
                    <a:pt x="1324" y="1519"/>
                  </a:cubicBezTo>
                  <a:cubicBezTo>
                    <a:pt x="1285" y="1524"/>
                    <a:pt x="1266" y="1534"/>
                    <a:pt x="1227" y="1544"/>
                  </a:cubicBezTo>
                  <a:cubicBezTo>
                    <a:pt x="1197" y="1549"/>
                    <a:pt x="1178" y="1549"/>
                    <a:pt x="1144" y="1554"/>
                  </a:cubicBezTo>
                  <a:cubicBezTo>
                    <a:pt x="1110" y="1558"/>
                    <a:pt x="1090" y="1569"/>
                    <a:pt x="1056" y="1578"/>
                  </a:cubicBezTo>
                  <a:cubicBezTo>
                    <a:pt x="959" y="1597"/>
                    <a:pt x="896" y="1597"/>
                    <a:pt x="813" y="1651"/>
                  </a:cubicBezTo>
                  <a:cubicBezTo>
                    <a:pt x="799" y="1661"/>
                    <a:pt x="784" y="1666"/>
                    <a:pt x="769" y="1676"/>
                  </a:cubicBezTo>
                  <a:cubicBezTo>
                    <a:pt x="744" y="1700"/>
                    <a:pt x="730" y="1719"/>
                    <a:pt x="696" y="1729"/>
                  </a:cubicBezTo>
                  <a:cubicBezTo>
                    <a:pt x="662" y="1743"/>
                    <a:pt x="638" y="1739"/>
                    <a:pt x="608" y="1758"/>
                  </a:cubicBezTo>
                  <a:cubicBezTo>
                    <a:pt x="594" y="1763"/>
                    <a:pt x="589" y="1783"/>
                    <a:pt x="574" y="1792"/>
                  </a:cubicBezTo>
                  <a:lnTo>
                    <a:pt x="574" y="1792"/>
                  </a:lnTo>
                  <a:cubicBezTo>
                    <a:pt x="0" y="1928"/>
                    <a:pt x="0" y="1928"/>
                    <a:pt x="0" y="1928"/>
                  </a:cubicBezTo>
                  <a:lnTo>
                    <a:pt x="0" y="1928"/>
                  </a:lnTo>
                  <a:cubicBezTo>
                    <a:pt x="4" y="1875"/>
                    <a:pt x="9" y="1826"/>
                    <a:pt x="9" y="1773"/>
                  </a:cubicBezTo>
                  <a:cubicBezTo>
                    <a:pt x="9" y="1763"/>
                    <a:pt x="0" y="1763"/>
                    <a:pt x="4" y="1758"/>
                  </a:cubicBezTo>
                  <a:cubicBezTo>
                    <a:pt x="14" y="1743"/>
                    <a:pt x="34" y="1743"/>
                    <a:pt x="48" y="1739"/>
                  </a:cubicBezTo>
                  <a:cubicBezTo>
                    <a:pt x="73" y="1729"/>
                    <a:pt x="87" y="1715"/>
                    <a:pt x="111" y="1700"/>
                  </a:cubicBezTo>
                  <a:cubicBezTo>
                    <a:pt x="121" y="1690"/>
                    <a:pt x="136" y="1685"/>
                    <a:pt x="141" y="1676"/>
                  </a:cubicBezTo>
                  <a:cubicBezTo>
                    <a:pt x="141" y="1666"/>
                    <a:pt x="141" y="1656"/>
                    <a:pt x="146" y="1641"/>
                  </a:cubicBezTo>
                  <a:cubicBezTo>
                    <a:pt x="155" y="1617"/>
                    <a:pt x="175" y="1607"/>
                    <a:pt x="199" y="1593"/>
                  </a:cubicBezTo>
                  <a:cubicBezTo>
                    <a:pt x="224" y="1578"/>
                    <a:pt x="238" y="1563"/>
                    <a:pt x="258" y="1544"/>
                  </a:cubicBezTo>
                  <a:cubicBezTo>
                    <a:pt x="311" y="1510"/>
                    <a:pt x="335" y="1480"/>
                    <a:pt x="379" y="1437"/>
                  </a:cubicBezTo>
                  <a:cubicBezTo>
                    <a:pt x="389" y="1427"/>
                    <a:pt x="394" y="1417"/>
                    <a:pt x="409" y="1408"/>
                  </a:cubicBezTo>
                  <a:cubicBezTo>
                    <a:pt x="428" y="1388"/>
                    <a:pt x="443" y="1378"/>
                    <a:pt x="462" y="1359"/>
                  </a:cubicBezTo>
                  <a:cubicBezTo>
                    <a:pt x="501" y="1325"/>
                    <a:pt x="531" y="1315"/>
                    <a:pt x="564" y="1276"/>
                  </a:cubicBezTo>
                  <a:cubicBezTo>
                    <a:pt x="594" y="1247"/>
                    <a:pt x="608" y="1227"/>
                    <a:pt x="628" y="1193"/>
                  </a:cubicBezTo>
                  <a:cubicBezTo>
                    <a:pt x="642" y="1169"/>
                    <a:pt x="642" y="1149"/>
                    <a:pt x="667" y="1135"/>
                  </a:cubicBezTo>
                  <a:cubicBezTo>
                    <a:pt x="686" y="1125"/>
                    <a:pt x="705" y="1130"/>
                    <a:pt x="725" y="1125"/>
                  </a:cubicBezTo>
                  <a:cubicBezTo>
                    <a:pt x="764" y="1115"/>
                    <a:pt x="784" y="1096"/>
                    <a:pt x="813" y="1071"/>
                  </a:cubicBezTo>
                  <a:cubicBezTo>
                    <a:pt x="823" y="1062"/>
                    <a:pt x="832" y="1062"/>
                    <a:pt x="842" y="1047"/>
                  </a:cubicBezTo>
                  <a:cubicBezTo>
                    <a:pt x="847" y="1042"/>
                    <a:pt x="842" y="1033"/>
                    <a:pt x="847" y="1033"/>
                  </a:cubicBezTo>
                  <a:cubicBezTo>
                    <a:pt x="862" y="1023"/>
                    <a:pt x="876" y="1028"/>
                    <a:pt x="891" y="1028"/>
                  </a:cubicBezTo>
                  <a:cubicBezTo>
                    <a:pt x="915" y="1028"/>
                    <a:pt x="930" y="1028"/>
                    <a:pt x="954" y="1018"/>
                  </a:cubicBezTo>
                  <a:cubicBezTo>
                    <a:pt x="984" y="1008"/>
                    <a:pt x="1003" y="994"/>
                    <a:pt x="1012" y="960"/>
                  </a:cubicBezTo>
                  <a:cubicBezTo>
                    <a:pt x="1017" y="950"/>
                    <a:pt x="1012" y="940"/>
                    <a:pt x="1017" y="930"/>
                  </a:cubicBezTo>
                  <a:cubicBezTo>
                    <a:pt x="1022" y="916"/>
                    <a:pt x="1032" y="906"/>
                    <a:pt x="1037" y="886"/>
                  </a:cubicBezTo>
                  <a:cubicBezTo>
                    <a:pt x="1037" y="877"/>
                    <a:pt x="1047" y="872"/>
                    <a:pt x="1047" y="862"/>
                  </a:cubicBezTo>
                  <a:cubicBezTo>
                    <a:pt x="1047" y="823"/>
                    <a:pt x="1037" y="803"/>
                    <a:pt x="1032" y="7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91">
              <a:extLst>
                <a:ext uri="{FF2B5EF4-FFF2-40B4-BE49-F238E27FC236}">
                  <a16:creationId xmlns:a16="http://schemas.microsoft.com/office/drawing/2014/main" id="{77DEF280-96FF-064E-A428-166FCB12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843" y="7948060"/>
              <a:ext cx="1397321" cy="1064162"/>
            </a:xfrm>
            <a:custGeom>
              <a:avLst/>
              <a:gdLst>
                <a:gd name="T0" fmla="*/ 24 w 2207"/>
                <a:gd name="T1" fmla="*/ 301 h 1681"/>
                <a:gd name="T2" fmla="*/ 24 w 2207"/>
                <a:gd name="T3" fmla="*/ 301 h 1681"/>
                <a:gd name="T4" fmla="*/ 0 w 2207"/>
                <a:gd name="T5" fmla="*/ 404 h 1681"/>
                <a:gd name="T6" fmla="*/ 14 w 2207"/>
                <a:gd name="T7" fmla="*/ 467 h 1681"/>
                <a:gd name="T8" fmla="*/ 44 w 2207"/>
                <a:gd name="T9" fmla="*/ 511 h 1681"/>
                <a:gd name="T10" fmla="*/ 151 w 2207"/>
                <a:gd name="T11" fmla="*/ 569 h 1681"/>
                <a:gd name="T12" fmla="*/ 268 w 2207"/>
                <a:gd name="T13" fmla="*/ 701 h 1681"/>
                <a:gd name="T14" fmla="*/ 316 w 2207"/>
                <a:gd name="T15" fmla="*/ 759 h 1681"/>
                <a:gd name="T16" fmla="*/ 521 w 2207"/>
                <a:gd name="T17" fmla="*/ 857 h 1681"/>
                <a:gd name="T18" fmla="*/ 726 w 2207"/>
                <a:gd name="T19" fmla="*/ 1008 h 1681"/>
                <a:gd name="T20" fmla="*/ 813 w 2207"/>
                <a:gd name="T21" fmla="*/ 1105 h 1681"/>
                <a:gd name="T22" fmla="*/ 843 w 2207"/>
                <a:gd name="T23" fmla="*/ 1110 h 1681"/>
                <a:gd name="T24" fmla="*/ 926 w 2207"/>
                <a:gd name="T25" fmla="*/ 1134 h 1681"/>
                <a:gd name="T26" fmla="*/ 974 w 2207"/>
                <a:gd name="T27" fmla="*/ 1208 h 1681"/>
                <a:gd name="T28" fmla="*/ 998 w 2207"/>
                <a:gd name="T29" fmla="*/ 1329 h 1681"/>
                <a:gd name="T30" fmla="*/ 1101 w 2207"/>
                <a:gd name="T31" fmla="*/ 1451 h 1681"/>
                <a:gd name="T32" fmla="*/ 1174 w 2207"/>
                <a:gd name="T33" fmla="*/ 1519 h 1681"/>
                <a:gd name="T34" fmla="*/ 1232 w 2207"/>
                <a:gd name="T35" fmla="*/ 1636 h 1681"/>
                <a:gd name="T36" fmla="*/ 1252 w 2207"/>
                <a:gd name="T37" fmla="*/ 1670 h 1681"/>
                <a:gd name="T38" fmla="*/ 1320 w 2207"/>
                <a:gd name="T39" fmla="*/ 1675 h 1681"/>
                <a:gd name="T40" fmla="*/ 1320 w 2207"/>
                <a:gd name="T41" fmla="*/ 1675 h 1681"/>
                <a:gd name="T42" fmla="*/ 1315 w 2207"/>
                <a:gd name="T43" fmla="*/ 1650 h 1681"/>
                <a:gd name="T44" fmla="*/ 1359 w 2207"/>
                <a:gd name="T45" fmla="*/ 1548 h 1681"/>
                <a:gd name="T46" fmla="*/ 1335 w 2207"/>
                <a:gd name="T47" fmla="*/ 1456 h 1681"/>
                <a:gd name="T48" fmla="*/ 1349 w 2207"/>
                <a:gd name="T49" fmla="*/ 1451 h 1681"/>
                <a:gd name="T50" fmla="*/ 1393 w 2207"/>
                <a:gd name="T51" fmla="*/ 1475 h 1681"/>
                <a:gd name="T52" fmla="*/ 1432 w 2207"/>
                <a:gd name="T53" fmla="*/ 1407 h 1681"/>
                <a:gd name="T54" fmla="*/ 1495 w 2207"/>
                <a:gd name="T55" fmla="*/ 1368 h 1681"/>
                <a:gd name="T56" fmla="*/ 1588 w 2207"/>
                <a:gd name="T57" fmla="*/ 1334 h 1681"/>
                <a:gd name="T58" fmla="*/ 1627 w 2207"/>
                <a:gd name="T59" fmla="*/ 1276 h 1681"/>
                <a:gd name="T60" fmla="*/ 1719 w 2207"/>
                <a:gd name="T61" fmla="*/ 1202 h 1681"/>
                <a:gd name="T62" fmla="*/ 1763 w 2207"/>
                <a:gd name="T63" fmla="*/ 1130 h 1681"/>
                <a:gd name="T64" fmla="*/ 1763 w 2207"/>
                <a:gd name="T65" fmla="*/ 1100 h 1681"/>
                <a:gd name="T66" fmla="*/ 1816 w 2207"/>
                <a:gd name="T67" fmla="*/ 1066 h 1681"/>
                <a:gd name="T68" fmla="*/ 1855 w 2207"/>
                <a:gd name="T69" fmla="*/ 1003 h 1681"/>
                <a:gd name="T70" fmla="*/ 1870 w 2207"/>
                <a:gd name="T71" fmla="*/ 998 h 1681"/>
                <a:gd name="T72" fmla="*/ 1909 w 2207"/>
                <a:gd name="T73" fmla="*/ 920 h 1681"/>
                <a:gd name="T74" fmla="*/ 1943 w 2207"/>
                <a:gd name="T75" fmla="*/ 862 h 1681"/>
                <a:gd name="T76" fmla="*/ 1943 w 2207"/>
                <a:gd name="T77" fmla="*/ 818 h 1681"/>
                <a:gd name="T78" fmla="*/ 1968 w 2207"/>
                <a:gd name="T79" fmla="*/ 799 h 1681"/>
                <a:gd name="T80" fmla="*/ 2021 w 2207"/>
                <a:gd name="T81" fmla="*/ 720 h 1681"/>
                <a:gd name="T82" fmla="*/ 2070 w 2207"/>
                <a:gd name="T83" fmla="*/ 633 h 1681"/>
                <a:gd name="T84" fmla="*/ 2095 w 2207"/>
                <a:gd name="T85" fmla="*/ 569 h 1681"/>
                <a:gd name="T86" fmla="*/ 2182 w 2207"/>
                <a:gd name="T87" fmla="*/ 404 h 1681"/>
                <a:gd name="T88" fmla="*/ 2206 w 2207"/>
                <a:gd name="T89" fmla="*/ 374 h 1681"/>
                <a:gd name="T90" fmla="*/ 2206 w 2207"/>
                <a:gd name="T91" fmla="*/ 374 h 1681"/>
                <a:gd name="T92" fmla="*/ 1636 w 2207"/>
                <a:gd name="T93" fmla="*/ 4 h 1681"/>
                <a:gd name="T94" fmla="*/ 1164 w 2207"/>
                <a:gd name="T95" fmla="*/ 136 h 1681"/>
                <a:gd name="T96" fmla="*/ 1091 w 2207"/>
                <a:gd name="T97" fmla="*/ 67 h 1681"/>
                <a:gd name="T98" fmla="*/ 1032 w 2207"/>
                <a:gd name="T99" fmla="*/ 28 h 1681"/>
                <a:gd name="T100" fmla="*/ 979 w 2207"/>
                <a:gd name="T101" fmla="*/ 0 h 1681"/>
                <a:gd name="T102" fmla="*/ 862 w 2207"/>
                <a:gd name="T103" fmla="*/ 19 h 1681"/>
                <a:gd name="T104" fmla="*/ 774 w 2207"/>
                <a:gd name="T105" fmla="*/ 28 h 1681"/>
                <a:gd name="T106" fmla="*/ 677 w 2207"/>
                <a:gd name="T107" fmla="*/ 53 h 1681"/>
                <a:gd name="T108" fmla="*/ 594 w 2207"/>
                <a:gd name="T109" fmla="*/ 63 h 1681"/>
                <a:gd name="T110" fmla="*/ 506 w 2207"/>
                <a:gd name="T111" fmla="*/ 87 h 1681"/>
                <a:gd name="T112" fmla="*/ 263 w 2207"/>
                <a:gd name="T113" fmla="*/ 160 h 1681"/>
                <a:gd name="T114" fmla="*/ 219 w 2207"/>
                <a:gd name="T115" fmla="*/ 185 h 1681"/>
                <a:gd name="T116" fmla="*/ 146 w 2207"/>
                <a:gd name="T117" fmla="*/ 238 h 1681"/>
                <a:gd name="T118" fmla="*/ 58 w 2207"/>
                <a:gd name="T119" fmla="*/ 267 h 1681"/>
                <a:gd name="T120" fmla="*/ 24 w 2207"/>
                <a:gd name="T121" fmla="*/ 301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07" h="1681">
                  <a:moveTo>
                    <a:pt x="24" y="301"/>
                  </a:moveTo>
                  <a:lnTo>
                    <a:pt x="24" y="301"/>
                  </a:lnTo>
                  <a:cubicBezTo>
                    <a:pt x="14" y="340"/>
                    <a:pt x="0" y="360"/>
                    <a:pt x="0" y="404"/>
                  </a:cubicBezTo>
                  <a:cubicBezTo>
                    <a:pt x="0" y="428"/>
                    <a:pt x="5" y="442"/>
                    <a:pt x="14" y="467"/>
                  </a:cubicBezTo>
                  <a:cubicBezTo>
                    <a:pt x="24" y="481"/>
                    <a:pt x="29" y="501"/>
                    <a:pt x="44" y="511"/>
                  </a:cubicBezTo>
                  <a:cubicBezTo>
                    <a:pt x="88" y="535"/>
                    <a:pt x="112" y="540"/>
                    <a:pt x="151" y="569"/>
                  </a:cubicBezTo>
                  <a:cubicBezTo>
                    <a:pt x="209" y="608"/>
                    <a:pt x="229" y="642"/>
                    <a:pt x="268" y="701"/>
                  </a:cubicBezTo>
                  <a:cubicBezTo>
                    <a:pt x="282" y="725"/>
                    <a:pt x="297" y="740"/>
                    <a:pt x="316" y="759"/>
                  </a:cubicBezTo>
                  <a:cubicBezTo>
                    <a:pt x="375" y="827"/>
                    <a:pt x="438" y="832"/>
                    <a:pt x="521" y="857"/>
                  </a:cubicBezTo>
                  <a:cubicBezTo>
                    <a:pt x="614" y="890"/>
                    <a:pt x="658" y="940"/>
                    <a:pt x="726" y="1008"/>
                  </a:cubicBezTo>
                  <a:cubicBezTo>
                    <a:pt x="765" y="1042"/>
                    <a:pt x="769" y="1081"/>
                    <a:pt x="813" y="1105"/>
                  </a:cubicBezTo>
                  <a:cubicBezTo>
                    <a:pt x="823" y="1110"/>
                    <a:pt x="833" y="1110"/>
                    <a:pt x="843" y="1110"/>
                  </a:cubicBezTo>
                  <a:cubicBezTo>
                    <a:pt x="877" y="1115"/>
                    <a:pt x="891" y="1125"/>
                    <a:pt x="926" y="1134"/>
                  </a:cubicBezTo>
                  <a:cubicBezTo>
                    <a:pt x="954" y="1144"/>
                    <a:pt x="965" y="1173"/>
                    <a:pt x="974" y="1208"/>
                  </a:cubicBezTo>
                  <a:cubicBezTo>
                    <a:pt x="984" y="1256"/>
                    <a:pt x="984" y="1285"/>
                    <a:pt x="998" y="1329"/>
                  </a:cubicBezTo>
                  <a:cubicBezTo>
                    <a:pt x="1018" y="1388"/>
                    <a:pt x="1052" y="1417"/>
                    <a:pt x="1101" y="1451"/>
                  </a:cubicBezTo>
                  <a:cubicBezTo>
                    <a:pt x="1130" y="1475"/>
                    <a:pt x="1150" y="1485"/>
                    <a:pt x="1174" y="1519"/>
                  </a:cubicBezTo>
                  <a:cubicBezTo>
                    <a:pt x="1203" y="1558"/>
                    <a:pt x="1203" y="1592"/>
                    <a:pt x="1232" y="1636"/>
                  </a:cubicBezTo>
                  <a:cubicBezTo>
                    <a:pt x="1237" y="1646"/>
                    <a:pt x="1242" y="1661"/>
                    <a:pt x="1252" y="1670"/>
                  </a:cubicBezTo>
                  <a:cubicBezTo>
                    <a:pt x="1271" y="1680"/>
                    <a:pt x="1300" y="1670"/>
                    <a:pt x="1320" y="1675"/>
                  </a:cubicBezTo>
                  <a:lnTo>
                    <a:pt x="1320" y="1675"/>
                  </a:lnTo>
                  <a:cubicBezTo>
                    <a:pt x="1320" y="1670"/>
                    <a:pt x="1315" y="1661"/>
                    <a:pt x="1315" y="1650"/>
                  </a:cubicBezTo>
                  <a:cubicBezTo>
                    <a:pt x="1315" y="1606"/>
                    <a:pt x="1359" y="1592"/>
                    <a:pt x="1359" y="1548"/>
                  </a:cubicBezTo>
                  <a:cubicBezTo>
                    <a:pt x="1359" y="1509"/>
                    <a:pt x="1339" y="1495"/>
                    <a:pt x="1335" y="1456"/>
                  </a:cubicBezTo>
                  <a:cubicBezTo>
                    <a:pt x="1339" y="1456"/>
                    <a:pt x="1344" y="1451"/>
                    <a:pt x="1349" y="1451"/>
                  </a:cubicBezTo>
                  <a:cubicBezTo>
                    <a:pt x="1368" y="1451"/>
                    <a:pt x="1374" y="1475"/>
                    <a:pt x="1393" y="1475"/>
                  </a:cubicBezTo>
                  <a:cubicBezTo>
                    <a:pt x="1422" y="1475"/>
                    <a:pt x="1422" y="1436"/>
                    <a:pt x="1432" y="1407"/>
                  </a:cubicBezTo>
                  <a:cubicBezTo>
                    <a:pt x="1442" y="1383"/>
                    <a:pt x="1471" y="1383"/>
                    <a:pt x="1495" y="1368"/>
                  </a:cubicBezTo>
                  <a:cubicBezTo>
                    <a:pt x="1529" y="1354"/>
                    <a:pt x="1559" y="1358"/>
                    <a:pt x="1588" y="1334"/>
                  </a:cubicBezTo>
                  <a:cubicBezTo>
                    <a:pt x="1607" y="1319"/>
                    <a:pt x="1607" y="1295"/>
                    <a:pt x="1627" y="1276"/>
                  </a:cubicBezTo>
                  <a:cubicBezTo>
                    <a:pt x="1661" y="1241"/>
                    <a:pt x="1685" y="1236"/>
                    <a:pt x="1719" y="1202"/>
                  </a:cubicBezTo>
                  <a:cubicBezTo>
                    <a:pt x="1744" y="1183"/>
                    <a:pt x="1758" y="1163"/>
                    <a:pt x="1763" y="1130"/>
                  </a:cubicBezTo>
                  <a:cubicBezTo>
                    <a:pt x="1763" y="1120"/>
                    <a:pt x="1758" y="1110"/>
                    <a:pt x="1763" y="1100"/>
                  </a:cubicBezTo>
                  <a:cubicBezTo>
                    <a:pt x="1773" y="1076"/>
                    <a:pt x="1797" y="1081"/>
                    <a:pt x="1816" y="1066"/>
                  </a:cubicBezTo>
                  <a:cubicBezTo>
                    <a:pt x="1836" y="1047"/>
                    <a:pt x="1836" y="1022"/>
                    <a:pt x="1855" y="1003"/>
                  </a:cubicBezTo>
                  <a:cubicBezTo>
                    <a:pt x="1860" y="998"/>
                    <a:pt x="1866" y="1003"/>
                    <a:pt x="1870" y="998"/>
                  </a:cubicBezTo>
                  <a:cubicBezTo>
                    <a:pt x="1890" y="973"/>
                    <a:pt x="1894" y="949"/>
                    <a:pt x="1909" y="920"/>
                  </a:cubicBezTo>
                  <a:cubicBezTo>
                    <a:pt x="1924" y="901"/>
                    <a:pt x="1938" y="886"/>
                    <a:pt x="1943" y="862"/>
                  </a:cubicBezTo>
                  <a:cubicBezTo>
                    <a:pt x="1943" y="842"/>
                    <a:pt x="1934" y="832"/>
                    <a:pt x="1943" y="818"/>
                  </a:cubicBezTo>
                  <a:cubicBezTo>
                    <a:pt x="1948" y="808"/>
                    <a:pt x="1958" y="803"/>
                    <a:pt x="1968" y="799"/>
                  </a:cubicBezTo>
                  <a:cubicBezTo>
                    <a:pt x="1997" y="779"/>
                    <a:pt x="2007" y="754"/>
                    <a:pt x="2021" y="720"/>
                  </a:cubicBezTo>
                  <a:cubicBezTo>
                    <a:pt x="2040" y="686"/>
                    <a:pt x="2051" y="667"/>
                    <a:pt x="2070" y="633"/>
                  </a:cubicBezTo>
                  <a:cubicBezTo>
                    <a:pt x="2080" y="608"/>
                    <a:pt x="2084" y="594"/>
                    <a:pt x="2095" y="569"/>
                  </a:cubicBezTo>
                  <a:cubicBezTo>
                    <a:pt x="2123" y="506"/>
                    <a:pt x="2143" y="467"/>
                    <a:pt x="2182" y="404"/>
                  </a:cubicBezTo>
                  <a:cubicBezTo>
                    <a:pt x="2192" y="394"/>
                    <a:pt x="2197" y="384"/>
                    <a:pt x="2206" y="374"/>
                  </a:cubicBezTo>
                  <a:lnTo>
                    <a:pt x="2206" y="374"/>
                  </a:lnTo>
                  <a:cubicBezTo>
                    <a:pt x="1636" y="4"/>
                    <a:pt x="1636" y="4"/>
                    <a:pt x="1636" y="4"/>
                  </a:cubicBezTo>
                  <a:cubicBezTo>
                    <a:pt x="1164" y="136"/>
                    <a:pt x="1164" y="136"/>
                    <a:pt x="1164" y="136"/>
                  </a:cubicBezTo>
                  <a:cubicBezTo>
                    <a:pt x="1130" y="121"/>
                    <a:pt x="1115" y="97"/>
                    <a:pt x="1091" y="67"/>
                  </a:cubicBezTo>
                  <a:cubicBezTo>
                    <a:pt x="1076" y="43"/>
                    <a:pt x="1057" y="43"/>
                    <a:pt x="1032" y="28"/>
                  </a:cubicBezTo>
                  <a:cubicBezTo>
                    <a:pt x="1013" y="19"/>
                    <a:pt x="1003" y="0"/>
                    <a:pt x="979" y="0"/>
                  </a:cubicBezTo>
                  <a:cubicBezTo>
                    <a:pt x="935" y="0"/>
                    <a:pt x="911" y="9"/>
                    <a:pt x="862" y="19"/>
                  </a:cubicBezTo>
                  <a:cubicBezTo>
                    <a:pt x="828" y="24"/>
                    <a:pt x="808" y="24"/>
                    <a:pt x="774" y="28"/>
                  </a:cubicBezTo>
                  <a:cubicBezTo>
                    <a:pt x="735" y="33"/>
                    <a:pt x="716" y="43"/>
                    <a:pt x="677" y="53"/>
                  </a:cubicBezTo>
                  <a:cubicBezTo>
                    <a:pt x="647" y="58"/>
                    <a:pt x="628" y="58"/>
                    <a:pt x="594" y="63"/>
                  </a:cubicBezTo>
                  <a:cubicBezTo>
                    <a:pt x="560" y="67"/>
                    <a:pt x="540" y="78"/>
                    <a:pt x="506" y="87"/>
                  </a:cubicBezTo>
                  <a:cubicBezTo>
                    <a:pt x="409" y="106"/>
                    <a:pt x="346" y="106"/>
                    <a:pt x="263" y="160"/>
                  </a:cubicBezTo>
                  <a:cubicBezTo>
                    <a:pt x="249" y="170"/>
                    <a:pt x="234" y="175"/>
                    <a:pt x="219" y="185"/>
                  </a:cubicBezTo>
                  <a:cubicBezTo>
                    <a:pt x="194" y="209"/>
                    <a:pt x="180" y="228"/>
                    <a:pt x="146" y="238"/>
                  </a:cubicBezTo>
                  <a:cubicBezTo>
                    <a:pt x="112" y="252"/>
                    <a:pt x="88" y="248"/>
                    <a:pt x="58" y="267"/>
                  </a:cubicBezTo>
                  <a:cubicBezTo>
                    <a:pt x="44" y="272"/>
                    <a:pt x="39" y="292"/>
                    <a:pt x="24" y="3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92">
              <a:extLst>
                <a:ext uri="{FF2B5EF4-FFF2-40B4-BE49-F238E27FC236}">
                  <a16:creationId xmlns:a16="http://schemas.microsoft.com/office/drawing/2014/main" id="{B0BE3357-84D3-AD4A-8F62-93F73B223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0786" y="8138489"/>
              <a:ext cx="1503731" cy="1596243"/>
            </a:xfrm>
            <a:custGeom>
              <a:avLst/>
              <a:gdLst>
                <a:gd name="T0" fmla="*/ 488 w 2374"/>
                <a:gd name="T1" fmla="*/ 136 h 2519"/>
                <a:gd name="T2" fmla="*/ 1062 w 2374"/>
                <a:gd name="T3" fmla="*/ 0 h 2519"/>
                <a:gd name="T4" fmla="*/ 1052 w 2374"/>
                <a:gd name="T5" fmla="*/ 166 h 2519"/>
                <a:gd name="T6" fmla="*/ 1189 w 2374"/>
                <a:gd name="T7" fmla="*/ 268 h 2519"/>
                <a:gd name="T8" fmla="*/ 1354 w 2374"/>
                <a:gd name="T9" fmla="*/ 458 h 2519"/>
                <a:gd name="T10" fmla="*/ 1764 w 2374"/>
                <a:gd name="T11" fmla="*/ 707 h 2519"/>
                <a:gd name="T12" fmla="*/ 1881 w 2374"/>
                <a:gd name="T13" fmla="*/ 809 h 2519"/>
                <a:gd name="T14" fmla="*/ 2012 w 2374"/>
                <a:gd name="T15" fmla="*/ 907 h 2519"/>
                <a:gd name="T16" fmla="*/ 2139 w 2374"/>
                <a:gd name="T17" fmla="*/ 1150 h 2519"/>
                <a:gd name="T18" fmla="*/ 2270 w 2374"/>
                <a:gd name="T19" fmla="*/ 1335 h 2519"/>
                <a:gd name="T20" fmla="*/ 2358 w 2374"/>
                <a:gd name="T21" fmla="*/ 1374 h 2519"/>
                <a:gd name="T22" fmla="*/ 2373 w 2374"/>
                <a:gd name="T23" fmla="*/ 1413 h 2519"/>
                <a:gd name="T24" fmla="*/ 2280 w 2374"/>
                <a:gd name="T25" fmla="*/ 1603 h 2519"/>
                <a:gd name="T26" fmla="*/ 2251 w 2374"/>
                <a:gd name="T27" fmla="*/ 1808 h 2519"/>
                <a:gd name="T28" fmla="*/ 2231 w 2374"/>
                <a:gd name="T29" fmla="*/ 1958 h 2519"/>
                <a:gd name="T30" fmla="*/ 2260 w 2374"/>
                <a:gd name="T31" fmla="*/ 2056 h 2519"/>
                <a:gd name="T32" fmla="*/ 2280 w 2374"/>
                <a:gd name="T33" fmla="*/ 2183 h 2519"/>
                <a:gd name="T34" fmla="*/ 2216 w 2374"/>
                <a:gd name="T35" fmla="*/ 2197 h 2519"/>
                <a:gd name="T36" fmla="*/ 2158 w 2374"/>
                <a:gd name="T37" fmla="*/ 2202 h 2519"/>
                <a:gd name="T38" fmla="*/ 2080 w 2374"/>
                <a:gd name="T39" fmla="*/ 2202 h 2519"/>
                <a:gd name="T40" fmla="*/ 1978 w 2374"/>
                <a:gd name="T41" fmla="*/ 2270 h 2519"/>
                <a:gd name="T42" fmla="*/ 1953 w 2374"/>
                <a:gd name="T43" fmla="*/ 2460 h 2519"/>
                <a:gd name="T44" fmla="*/ 1057 w 2374"/>
                <a:gd name="T45" fmla="*/ 2499 h 2519"/>
                <a:gd name="T46" fmla="*/ 614 w 2374"/>
                <a:gd name="T47" fmla="*/ 2465 h 2519"/>
                <a:gd name="T48" fmla="*/ 478 w 2374"/>
                <a:gd name="T49" fmla="*/ 2407 h 2519"/>
                <a:gd name="T50" fmla="*/ 449 w 2374"/>
                <a:gd name="T51" fmla="*/ 1919 h 2519"/>
                <a:gd name="T52" fmla="*/ 468 w 2374"/>
                <a:gd name="T53" fmla="*/ 1734 h 2519"/>
                <a:gd name="T54" fmla="*/ 522 w 2374"/>
                <a:gd name="T55" fmla="*/ 1661 h 2519"/>
                <a:gd name="T56" fmla="*/ 449 w 2374"/>
                <a:gd name="T57" fmla="*/ 1545 h 2519"/>
                <a:gd name="T58" fmla="*/ 366 w 2374"/>
                <a:gd name="T59" fmla="*/ 1486 h 2519"/>
                <a:gd name="T60" fmla="*/ 336 w 2374"/>
                <a:gd name="T61" fmla="*/ 1369 h 2519"/>
                <a:gd name="T62" fmla="*/ 307 w 2374"/>
                <a:gd name="T63" fmla="*/ 1184 h 2519"/>
                <a:gd name="T64" fmla="*/ 5 w 2374"/>
                <a:gd name="T65" fmla="*/ 263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74" h="2519">
                  <a:moveTo>
                    <a:pt x="488" y="136"/>
                  </a:moveTo>
                  <a:lnTo>
                    <a:pt x="488" y="136"/>
                  </a:lnTo>
                  <a:cubicBezTo>
                    <a:pt x="1062" y="0"/>
                    <a:pt x="1062" y="0"/>
                    <a:pt x="1062" y="0"/>
                  </a:cubicBezTo>
                  <a:lnTo>
                    <a:pt x="1062" y="0"/>
                  </a:lnTo>
                  <a:cubicBezTo>
                    <a:pt x="1052" y="39"/>
                    <a:pt x="1038" y="59"/>
                    <a:pt x="1038" y="103"/>
                  </a:cubicBezTo>
                  <a:cubicBezTo>
                    <a:pt x="1038" y="127"/>
                    <a:pt x="1043" y="141"/>
                    <a:pt x="1052" y="166"/>
                  </a:cubicBezTo>
                  <a:cubicBezTo>
                    <a:pt x="1062" y="180"/>
                    <a:pt x="1067" y="200"/>
                    <a:pt x="1082" y="210"/>
                  </a:cubicBezTo>
                  <a:cubicBezTo>
                    <a:pt x="1126" y="234"/>
                    <a:pt x="1150" y="239"/>
                    <a:pt x="1189" y="268"/>
                  </a:cubicBezTo>
                  <a:cubicBezTo>
                    <a:pt x="1247" y="307"/>
                    <a:pt x="1267" y="341"/>
                    <a:pt x="1306" y="400"/>
                  </a:cubicBezTo>
                  <a:cubicBezTo>
                    <a:pt x="1320" y="424"/>
                    <a:pt x="1335" y="439"/>
                    <a:pt x="1354" y="458"/>
                  </a:cubicBezTo>
                  <a:cubicBezTo>
                    <a:pt x="1413" y="526"/>
                    <a:pt x="1476" y="531"/>
                    <a:pt x="1559" y="556"/>
                  </a:cubicBezTo>
                  <a:cubicBezTo>
                    <a:pt x="1652" y="589"/>
                    <a:pt x="1696" y="639"/>
                    <a:pt x="1764" y="707"/>
                  </a:cubicBezTo>
                  <a:cubicBezTo>
                    <a:pt x="1803" y="741"/>
                    <a:pt x="1807" y="780"/>
                    <a:pt x="1851" y="804"/>
                  </a:cubicBezTo>
                  <a:cubicBezTo>
                    <a:pt x="1861" y="809"/>
                    <a:pt x="1871" y="809"/>
                    <a:pt x="1881" y="809"/>
                  </a:cubicBezTo>
                  <a:cubicBezTo>
                    <a:pt x="1915" y="814"/>
                    <a:pt x="1929" y="824"/>
                    <a:pt x="1964" y="833"/>
                  </a:cubicBezTo>
                  <a:cubicBezTo>
                    <a:pt x="1992" y="843"/>
                    <a:pt x="2003" y="872"/>
                    <a:pt x="2012" y="907"/>
                  </a:cubicBezTo>
                  <a:cubicBezTo>
                    <a:pt x="2022" y="955"/>
                    <a:pt x="2022" y="984"/>
                    <a:pt x="2036" y="1028"/>
                  </a:cubicBezTo>
                  <a:cubicBezTo>
                    <a:pt x="2056" y="1087"/>
                    <a:pt x="2090" y="1116"/>
                    <a:pt x="2139" y="1150"/>
                  </a:cubicBezTo>
                  <a:cubicBezTo>
                    <a:pt x="2168" y="1174"/>
                    <a:pt x="2188" y="1184"/>
                    <a:pt x="2212" y="1218"/>
                  </a:cubicBezTo>
                  <a:cubicBezTo>
                    <a:pt x="2241" y="1257"/>
                    <a:pt x="2241" y="1291"/>
                    <a:pt x="2270" y="1335"/>
                  </a:cubicBezTo>
                  <a:cubicBezTo>
                    <a:pt x="2275" y="1345"/>
                    <a:pt x="2280" y="1360"/>
                    <a:pt x="2290" y="1369"/>
                  </a:cubicBezTo>
                  <a:cubicBezTo>
                    <a:pt x="2309" y="1379"/>
                    <a:pt x="2338" y="1369"/>
                    <a:pt x="2358" y="1374"/>
                  </a:cubicBezTo>
                  <a:lnTo>
                    <a:pt x="2358" y="1374"/>
                  </a:lnTo>
                  <a:cubicBezTo>
                    <a:pt x="2362" y="1388"/>
                    <a:pt x="2373" y="1398"/>
                    <a:pt x="2373" y="1413"/>
                  </a:cubicBezTo>
                  <a:cubicBezTo>
                    <a:pt x="2373" y="1452"/>
                    <a:pt x="2343" y="1466"/>
                    <a:pt x="2314" y="1501"/>
                  </a:cubicBezTo>
                  <a:cubicBezTo>
                    <a:pt x="2309" y="1545"/>
                    <a:pt x="2295" y="1564"/>
                    <a:pt x="2280" y="1603"/>
                  </a:cubicBezTo>
                  <a:cubicBezTo>
                    <a:pt x="2270" y="1656"/>
                    <a:pt x="2275" y="1686"/>
                    <a:pt x="2265" y="1739"/>
                  </a:cubicBezTo>
                  <a:cubicBezTo>
                    <a:pt x="2265" y="1769"/>
                    <a:pt x="2251" y="1783"/>
                    <a:pt x="2251" y="1808"/>
                  </a:cubicBezTo>
                  <a:cubicBezTo>
                    <a:pt x="2251" y="1827"/>
                    <a:pt x="2265" y="1841"/>
                    <a:pt x="2265" y="1861"/>
                  </a:cubicBezTo>
                  <a:cubicBezTo>
                    <a:pt x="2265" y="1900"/>
                    <a:pt x="2231" y="1919"/>
                    <a:pt x="2231" y="1958"/>
                  </a:cubicBezTo>
                  <a:cubicBezTo>
                    <a:pt x="2231" y="1978"/>
                    <a:pt x="2251" y="1978"/>
                    <a:pt x="2251" y="1998"/>
                  </a:cubicBezTo>
                  <a:cubicBezTo>
                    <a:pt x="2255" y="2017"/>
                    <a:pt x="2255" y="2037"/>
                    <a:pt x="2260" y="2056"/>
                  </a:cubicBezTo>
                  <a:cubicBezTo>
                    <a:pt x="2265" y="2085"/>
                    <a:pt x="2270" y="2104"/>
                    <a:pt x="2270" y="2134"/>
                  </a:cubicBezTo>
                  <a:cubicBezTo>
                    <a:pt x="2275" y="2153"/>
                    <a:pt x="2275" y="2168"/>
                    <a:pt x="2280" y="2183"/>
                  </a:cubicBezTo>
                  <a:lnTo>
                    <a:pt x="2280" y="2183"/>
                  </a:lnTo>
                  <a:cubicBezTo>
                    <a:pt x="2260" y="2187"/>
                    <a:pt x="2236" y="2192"/>
                    <a:pt x="2216" y="2197"/>
                  </a:cubicBezTo>
                  <a:cubicBezTo>
                    <a:pt x="2207" y="2202"/>
                    <a:pt x="2202" y="2207"/>
                    <a:pt x="2188" y="2207"/>
                  </a:cubicBezTo>
                  <a:cubicBezTo>
                    <a:pt x="2178" y="2207"/>
                    <a:pt x="2168" y="2202"/>
                    <a:pt x="2158" y="2202"/>
                  </a:cubicBezTo>
                  <a:cubicBezTo>
                    <a:pt x="2149" y="2207"/>
                    <a:pt x="2139" y="2212"/>
                    <a:pt x="2129" y="2212"/>
                  </a:cubicBezTo>
                  <a:cubicBezTo>
                    <a:pt x="2110" y="2212"/>
                    <a:pt x="2100" y="2207"/>
                    <a:pt x="2080" y="2202"/>
                  </a:cubicBezTo>
                  <a:cubicBezTo>
                    <a:pt x="2075" y="2202"/>
                    <a:pt x="2075" y="2197"/>
                    <a:pt x="2066" y="2197"/>
                  </a:cubicBezTo>
                  <a:cubicBezTo>
                    <a:pt x="2022" y="2197"/>
                    <a:pt x="1992" y="2231"/>
                    <a:pt x="1978" y="2270"/>
                  </a:cubicBezTo>
                  <a:cubicBezTo>
                    <a:pt x="1968" y="2294"/>
                    <a:pt x="1953" y="2309"/>
                    <a:pt x="1953" y="2333"/>
                  </a:cubicBezTo>
                  <a:cubicBezTo>
                    <a:pt x="1953" y="2460"/>
                    <a:pt x="1953" y="2460"/>
                    <a:pt x="1953" y="2460"/>
                  </a:cubicBezTo>
                  <a:cubicBezTo>
                    <a:pt x="1900" y="2450"/>
                    <a:pt x="1871" y="2426"/>
                    <a:pt x="1832" y="2392"/>
                  </a:cubicBezTo>
                  <a:cubicBezTo>
                    <a:pt x="1057" y="2499"/>
                    <a:pt x="1057" y="2499"/>
                    <a:pt x="1057" y="2499"/>
                  </a:cubicBezTo>
                  <a:cubicBezTo>
                    <a:pt x="765" y="2518"/>
                    <a:pt x="765" y="2518"/>
                    <a:pt x="765" y="2518"/>
                  </a:cubicBezTo>
                  <a:cubicBezTo>
                    <a:pt x="707" y="2494"/>
                    <a:pt x="673" y="2490"/>
                    <a:pt x="614" y="2465"/>
                  </a:cubicBezTo>
                  <a:cubicBezTo>
                    <a:pt x="561" y="2446"/>
                    <a:pt x="531" y="2421"/>
                    <a:pt x="478" y="2407"/>
                  </a:cubicBezTo>
                  <a:lnTo>
                    <a:pt x="478" y="2407"/>
                  </a:lnTo>
                  <a:cubicBezTo>
                    <a:pt x="483" y="2329"/>
                    <a:pt x="492" y="2299"/>
                    <a:pt x="497" y="2222"/>
                  </a:cubicBezTo>
                  <a:cubicBezTo>
                    <a:pt x="449" y="1919"/>
                    <a:pt x="449" y="1919"/>
                    <a:pt x="449" y="1919"/>
                  </a:cubicBezTo>
                  <a:cubicBezTo>
                    <a:pt x="453" y="1876"/>
                    <a:pt x="463" y="1851"/>
                    <a:pt x="463" y="1813"/>
                  </a:cubicBezTo>
                  <a:cubicBezTo>
                    <a:pt x="463" y="1783"/>
                    <a:pt x="458" y="1764"/>
                    <a:pt x="468" y="1734"/>
                  </a:cubicBezTo>
                  <a:cubicBezTo>
                    <a:pt x="478" y="1719"/>
                    <a:pt x="488" y="1705"/>
                    <a:pt x="497" y="1691"/>
                  </a:cubicBezTo>
                  <a:cubicBezTo>
                    <a:pt x="507" y="1681"/>
                    <a:pt x="522" y="1676"/>
                    <a:pt x="522" y="1661"/>
                  </a:cubicBezTo>
                  <a:cubicBezTo>
                    <a:pt x="522" y="1632"/>
                    <a:pt x="507" y="1622"/>
                    <a:pt x="492" y="1603"/>
                  </a:cubicBezTo>
                  <a:cubicBezTo>
                    <a:pt x="478" y="1578"/>
                    <a:pt x="463" y="1569"/>
                    <a:pt x="449" y="1545"/>
                  </a:cubicBezTo>
                  <a:cubicBezTo>
                    <a:pt x="434" y="1520"/>
                    <a:pt x="419" y="1510"/>
                    <a:pt x="395" y="1501"/>
                  </a:cubicBezTo>
                  <a:cubicBezTo>
                    <a:pt x="385" y="1496"/>
                    <a:pt x="375" y="1496"/>
                    <a:pt x="366" y="1486"/>
                  </a:cubicBezTo>
                  <a:cubicBezTo>
                    <a:pt x="351" y="1476"/>
                    <a:pt x="346" y="1462"/>
                    <a:pt x="346" y="1442"/>
                  </a:cubicBezTo>
                  <a:cubicBezTo>
                    <a:pt x="336" y="1413"/>
                    <a:pt x="341" y="1393"/>
                    <a:pt x="336" y="1369"/>
                  </a:cubicBezTo>
                  <a:cubicBezTo>
                    <a:pt x="331" y="1345"/>
                    <a:pt x="322" y="1330"/>
                    <a:pt x="317" y="1305"/>
                  </a:cubicBezTo>
                  <a:cubicBezTo>
                    <a:pt x="307" y="1262"/>
                    <a:pt x="312" y="1233"/>
                    <a:pt x="307" y="118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488" y="136"/>
                    <a:pt x="488" y="136"/>
                    <a:pt x="488" y="1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93">
              <a:extLst>
                <a:ext uri="{FF2B5EF4-FFF2-40B4-BE49-F238E27FC236}">
                  <a16:creationId xmlns:a16="http://schemas.microsoft.com/office/drawing/2014/main" id="{4F377668-BEF4-2D46-82B4-D0AD5090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6350" y="9524700"/>
              <a:ext cx="2503417" cy="1965899"/>
            </a:xfrm>
            <a:custGeom>
              <a:avLst/>
              <a:gdLst>
                <a:gd name="T0" fmla="*/ 1267 w 3947"/>
                <a:gd name="T1" fmla="*/ 282 h 3098"/>
                <a:gd name="T2" fmla="*/ 2485 w 3947"/>
                <a:gd name="T3" fmla="*/ 209 h 3098"/>
                <a:gd name="T4" fmla="*/ 2631 w 3947"/>
                <a:gd name="T5" fmla="*/ 87 h 3098"/>
                <a:gd name="T6" fmla="*/ 2782 w 3947"/>
                <a:gd name="T7" fmla="*/ 29 h 3098"/>
                <a:gd name="T8" fmla="*/ 2869 w 3947"/>
                <a:gd name="T9" fmla="*/ 14 h 3098"/>
                <a:gd name="T10" fmla="*/ 2938 w 3947"/>
                <a:gd name="T11" fmla="*/ 92 h 3098"/>
                <a:gd name="T12" fmla="*/ 2869 w 3947"/>
                <a:gd name="T13" fmla="*/ 185 h 3098"/>
                <a:gd name="T14" fmla="*/ 2904 w 3947"/>
                <a:gd name="T15" fmla="*/ 511 h 3098"/>
                <a:gd name="T16" fmla="*/ 3006 w 3947"/>
                <a:gd name="T17" fmla="*/ 282 h 3098"/>
                <a:gd name="T18" fmla="*/ 3118 w 3947"/>
                <a:gd name="T19" fmla="*/ 555 h 3098"/>
                <a:gd name="T20" fmla="*/ 3332 w 3947"/>
                <a:gd name="T21" fmla="*/ 920 h 3098"/>
                <a:gd name="T22" fmla="*/ 3503 w 3947"/>
                <a:gd name="T23" fmla="*/ 1100 h 3098"/>
                <a:gd name="T24" fmla="*/ 3449 w 3947"/>
                <a:gd name="T25" fmla="*/ 1178 h 3098"/>
                <a:gd name="T26" fmla="*/ 3629 w 3947"/>
                <a:gd name="T27" fmla="*/ 1461 h 3098"/>
                <a:gd name="T28" fmla="*/ 3824 w 3947"/>
                <a:gd name="T29" fmla="*/ 1802 h 3098"/>
                <a:gd name="T30" fmla="*/ 3902 w 3947"/>
                <a:gd name="T31" fmla="*/ 1992 h 3098"/>
                <a:gd name="T32" fmla="*/ 3922 w 3947"/>
                <a:gd name="T33" fmla="*/ 2283 h 3098"/>
                <a:gd name="T34" fmla="*/ 3883 w 3947"/>
                <a:gd name="T35" fmla="*/ 2795 h 3098"/>
                <a:gd name="T36" fmla="*/ 3800 w 3947"/>
                <a:gd name="T37" fmla="*/ 3043 h 3098"/>
                <a:gd name="T38" fmla="*/ 3551 w 3947"/>
                <a:gd name="T39" fmla="*/ 3063 h 3098"/>
                <a:gd name="T40" fmla="*/ 3634 w 3947"/>
                <a:gd name="T41" fmla="*/ 3000 h 3098"/>
                <a:gd name="T42" fmla="*/ 3435 w 3947"/>
                <a:gd name="T43" fmla="*/ 2868 h 3098"/>
                <a:gd name="T44" fmla="*/ 3215 w 3947"/>
                <a:gd name="T45" fmla="*/ 2698 h 3098"/>
                <a:gd name="T46" fmla="*/ 3059 w 3947"/>
                <a:gd name="T47" fmla="*/ 2435 h 3098"/>
                <a:gd name="T48" fmla="*/ 2962 w 3947"/>
                <a:gd name="T49" fmla="*/ 2299 h 3098"/>
                <a:gd name="T50" fmla="*/ 2869 w 3947"/>
                <a:gd name="T51" fmla="*/ 2216 h 3098"/>
                <a:gd name="T52" fmla="*/ 2689 w 3947"/>
                <a:gd name="T53" fmla="*/ 2133 h 3098"/>
                <a:gd name="T54" fmla="*/ 2602 w 3947"/>
                <a:gd name="T55" fmla="*/ 1957 h 3098"/>
                <a:gd name="T56" fmla="*/ 2636 w 3947"/>
                <a:gd name="T57" fmla="*/ 1763 h 3098"/>
                <a:gd name="T58" fmla="*/ 2499 w 3947"/>
                <a:gd name="T59" fmla="*/ 1792 h 3098"/>
                <a:gd name="T60" fmla="*/ 2451 w 3947"/>
                <a:gd name="T61" fmla="*/ 1587 h 3098"/>
                <a:gd name="T62" fmla="*/ 2431 w 3947"/>
                <a:gd name="T63" fmla="*/ 1310 h 3098"/>
                <a:gd name="T64" fmla="*/ 2300 w 3947"/>
                <a:gd name="T65" fmla="*/ 1056 h 3098"/>
                <a:gd name="T66" fmla="*/ 1988 w 3947"/>
                <a:gd name="T67" fmla="*/ 896 h 3098"/>
                <a:gd name="T68" fmla="*/ 1885 w 3947"/>
                <a:gd name="T69" fmla="*/ 720 h 3098"/>
                <a:gd name="T70" fmla="*/ 1754 w 3947"/>
                <a:gd name="T71" fmla="*/ 677 h 3098"/>
                <a:gd name="T72" fmla="*/ 1623 w 3947"/>
                <a:gd name="T73" fmla="*/ 686 h 3098"/>
                <a:gd name="T74" fmla="*/ 1530 w 3947"/>
                <a:gd name="T75" fmla="*/ 808 h 3098"/>
                <a:gd name="T76" fmla="*/ 1365 w 3947"/>
                <a:gd name="T77" fmla="*/ 891 h 3098"/>
                <a:gd name="T78" fmla="*/ 1189 w 3947"/>
                <a:gd name="T79" fmla="*/ 964 h 3098"/>
                <a:gd name="T80" fmla="*/ 1062 w 3947"/>
                <a:gd name="T81" fmla="*/ 837 h 3098"/>
                <a:gd name="T82" fmla="*/ 931 w 3947"/>
                <a:gd name="T83" fmla="*/ 720 h 3098"/>
                <a:gd name="T84" fmla="*/ 697 w 3947"/>
                <a:gd name="T85" fmla="*/ 701 h 3098"/>
                <a:gd name="T86" fmla="*/ 381 w 3947"/>
                <a:gd name="T87" fmla="*/ 705 h 3098"/>
                <a:gd name="T88" fmla="*/ 220 w 3947"/>
                <a:gd name="T89" fmla="*/ 705 h 3098"/>
                <a:gd name="T90" fmla="*/ 166 w 3947"/>
                <a:gd name="T91" fmla="*/ 823 h 3098"/>
                <a:gd name="T92" fmla="*/ 83 w 3947"/>
                <a:gd name="T93" fmla="*/ 832 h 3098"/>
                <a:gd name="T94" fmla="*/ 64 w 3947"/>
                <a:gd name="T95" fmla="*/ 652 h 3098"/>
                <a:gd name="T96" fmla="*/ 30 w 3947"/>
                <a:gd name="T97" fmla="*/ 448 h 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7" h="3098">
                  <a:moveTo>
                    <a:pt x="1131" y="224"/>
                  </a:moveTo>
                  <a:lnTo>
                    <a:pt x="1131" y="224"/>
                  </a:lnTo>
                  <a:cubicBezTo>
                    <a:pt x="1184" y="238"/>
                    <a:pt x="1214" y="263"/>
                    <a:pt x="1267" y="282"/>
                  </a:cubicBezTo>
                  <a:cubicBezTo>
                    <a:pt x="1326" y="307"/>
                    <a:pt x="1360" y="311"/>
                    <a:pt x="1418" y="335"/>
                  </a:cubicBezTo>
                  <a:cubicBezTo>
                    <a:pt x="1710" y="316"/>
                    <a:pt x="1710" y="316"/>
                    <a:pt x="1710" y="316"/>
                  </a:cubicBezTo>
                  <a:cubicBezTo>
                    <a:pt x="2485" y="209"/>
                    <a:pt x="2485" y="209"/>
                    <a:pt x="2485" y="209"/>
                  </a:cubicBezTo>
                  <a:cubicBezTo>
                    <a:pt x="2524" y="243"/>
                    <a:pt x="2553" y="267"/>
                    <a:pt x="2606" y="277"/>
                  </a:cubicBezTo>
                  <a:cubicBezTo>
                    <a:pt x="2606" y="150"/>
                    <a:pt x="2606" y="150"/>
                    <a:pt x="2606" y="150"/>
                  </a:cubicBezTo>
                  <a:cubicBezTo>
                    <a:pt x="2606" y="126"/>
                    <a:pt x="2621" y="111"/>
                    <a:pt x="2631" y="87"/>
                  </a:cubicBezTo>
                  <a:cubicBezTo>
                    <a:pt x="2645" y="48"/>
                    <a:pt x="2675" y="14"/>
                    <a:pt x="2719" y="14"/>
                  </a:cubicBezTo>
                  <a:cubicBezTo>
                    <a:pt x="2728" y="14"/>
                    <a:pt x="2728" y="19"/>
                    <a:pt x="2733" y="19"/>
                  </a:cubicBezTo>
                  <a:cubicBezTo>
                    <a:pt x="2753" y="24"/>
                    <a:pt x="2763" y="29"/>
                    <a:pt x="2782" y="29"/>
                  </a:cubicBezTo>
                  <a:cubicBezTo>
                    <a:pt x="2792" y="29"/>
                    <a:pt x="2802" y="24"/>
                    <a:pt x="2811" y="19"/>
                  </a:cubicBezTo>
                  <a:cubicBezTo>
                    <a:pt x="2821" y="19"/>
                    <a:pt x="2831" y="24"/>
                    <a:pt x="2841" y="24"/>
                  </a:cubicBezTo>
                  <a:cubicBezTo>
                    <a:pt x="2855" y="24"/>
                    <a:pt x="2860" y="19"/>
                    <a:pt x="2869" y="14"/>
                  </a:cubicBezTo>
                  <a:cubicBezTo>
                    <a:pt x="2889" y="9"/>
                    <a:pt x="2913" y="4"/>
                    <a:pt x="2933" y="0"/>
                  </a:cubicBezTo>
                  <a:lnTo>
                    <a:pt x="2933" y="0"/>
                  </a:lnTo>
                  <a:cubicBezTo>
                    <a:pt x="2933" y="29"/>
                    <a:pt x="2938" y="58"/>
                    <a:pt x="2938" y="92"/>
                  </a:cubicBezTo>
                  <a:cubicBezTo>
                    <a:pt x="2938" y="111"/>
                    <a:pt x="2918" y="116"/>
                    <a:pt x="2908" y="136"/>
                  </a:cubicBezTo>
                  <a:cubicBezTo>
                    <a:pt x="2899" y="150"/>
                    <a:pt x="2894" y="165"/>
                    <a:pt x="2884" y="180"/>
                  </a:cubicBezTo>
                  <a:cubicBezTo>
                    <a:pt x="2879" y="185"/>
                    <a:pt x="2869" y="180"/>
                    <a:pt x="2869" y="185"/>
                  </a:cubicBezTo>
                  <a:cubicBezTo>
                    <a:pt x="2845" y="209"/>
                    <a:pt x="2836" y="228"/>
                    <a:pt x="2836" y="263"/>
                  </a:cubicBezTo>
                  <a:cubicBezTo>
                    <a:pt x="2836" y="311"/>
                    <a:pt x="2865" y="335"/>
                    <a:pt x="2879" y="384"/>
                  </a:cubicBezTo>
                  <a:cubicBezTo>
                    <a:pt x="2894" y="428"/>
                    <a:pt x="2894" y="462"/>
                    <a:pt x="2904" y="511"/>
                  </a:cubicBezTo>
                  <a:cubicBezTo>
                    <a:pt x="2913" y="452"/>
                    <a:pt x="2904" y="418"/>
                    <a:pt x="2904" y="360"/>
                  </a:cubicBezTo>
                  <a:cubicBezTo>
                    <a:pt x="2904" y="277"/>
                    <a:pt x="2908" y="214"/>
                    <a:pt x="2957" y="150"/>
                  </a:cubicBezTo>
                  <a:cubicBezTo>
                    <a:pt x="2987" y="199"/>
                    <a:pt x="2987" y="233"/>
                    <a:pt x="3006" y="282"/>
                  </a:cubicBezTo>
                  <a:cubicBezTo>
                    <a:pt x="3015" y="307"/>
                    <a:pt x="3030" y="321"/>
                    <a:pt x="3035" y="346"/>
                  </a:cubicBezTo>
                  <a:cubicBezTo>
                    <a:pt x="3059" y="409"/>
                    <a:pt x="3065" y="448"/>
                    <a:pt x="3094" y="511"/>
                  </a:cubicBezTo>
                  <a:cubicBezTo>
                    <a:pt x="3098" y="531"/>
                    <a:pt x="3113" y="540"/>
                    <a:pt x="3118" y="555"/>
                  </a:cubicBezTo>
                  <a:cubicBezTo>
                    <a:pt x="3137" y="598"/>
                    <a:pt x="3142" y="628"/>
                    <a:pt x="3167" y="667"/>
                  </a:cubicBezTo>
                  <a:cubicBezTo>
                    <a:pt x="3191" y="711"/>
                    <a:pt x="3225" y="725"/>
                    <a:pt x="3255" y="769"/>
                  </a:cubicBezTo>
                  <a:cubicBezTo>
                    <a:pt x="3294" y="827"/>
                    <a:pt x="3303" y="862"/>
                    <a:pt x="3332" y="920"/>
                  </a:cubicBezTo>
                  <a:cubicBezTo>
                    <a:pt x="3357" y="959"/>
                    <a:pt x="3381" y="973"/>
                    <a:pt x="3405" y="1003"/>
                  </a:cubicBezTo>
                  <a:cubicBezTo>
                    <a:pt x="3420" y="1023"/>
                    <a:pt x="3430" y="1032"/>
                    <a:pt x="3444" y="1051"/>
                  </a:cubicBezTo>
                  <a:cubicBezTo>
                    <a:pt x="3464" y="1071"/>
                    <a:pt x="3483" y="1076"/>
                    <a:pt x="3503" y="1100"/>
                  </a:cubicBezTo>
                  <a:cubicBezTo>
                    <a:pt x="3522" y="1120"/>
                    <a:pt x="3527" y="1134"/>
                    <a:pt x="3537" y="1159"/>
                  </a:cubicBezTo>
                  <a:cubicBezTo>
                    <a:pt x="3488" y="1139"/>
                    <a:pt x="3459" y="1114"/>
                    <a:pt x="3400" y="1110"/>
                  </a:cubicBezTo>
                  <a:cubicBezTo>
                    <a:pt x="3410" y="1139"/>
                    <a:pt x="3435" y="1154"/>
                    <a:pt x="3449" y="1178"/>
                  </a:cubicBezTo>
                  <a:cubicBezTo>
                    <a:pt x="3479" y="1217"/>
                    <a:pt x="3488" y="1241"/>
                    <a:pt x="3513" y="1285"/>
                  </a:cubicBezTo>
                  <a:cubicBezTo>
                    <a:pt x="3527" y="1310"/>
                    <a:pt x="3537" y="1334"/>
                    <a:pt x="3551" y="1358"/>
                  </a:cubicBezTo>
                  <a:cubicBezTo>
                    <a:pt x="3581" y="1397"/>
                    <a:pt x="3610" y="1417"/>
                    <a:pt x="3629" y="1461"/>
                  </a:cubicBezTo>
                  <a:cubicBezTo>
                    <a:pt x="3664" y="1534"/>
                    <a:pt x="3683" y="1578"/>
                    <a:pt x="3731" y="1646"/>
                  </a:cubicBezTo>
                  <a:cubicBezTo>
                    <a:pt x="3746" y="1670"/>
                    <a:pt x="3756" y="1680"/>
                    <a:pt x="3771" y="1704"/>
                  </a:cubicBezTo>
                  <a:cubicBezTo>
                    <a:pt x="3795" y="1743"/>
                    <a:pt x="3824" y="1758"/>
                    <a:pt x="3824" y="1802"/>
                  </a:cubicBezTo>
                  <a:cubicBezTo>
                    <a:pt x="3824" y="1816"/>
                    <a:pt x="3814" y="1821"/>
                    <a:pt x="3814" y="1835"/>
                  </a:cubicBezTo>
                  <a:cubicBezTo>
                    <a:pt x="3814" y="1855"/>
                    <a:pt x="3824" y="1870"/>
                    <a:pt x="3834" y="1885"/>
                  </a:cubicBezTo>
                  <a:cubicBezTo>
                    <a:pt x="3863" y="1924"/>
                    <a:pt x="3878" y="1952"/>
                    <a:pt x="3902" y="1992"/>
                  </a:cubicBezTo>
                  <a:cubicBezTo>
                    <a:pt x="3932" y="2040"/>
                    <a:pt x="3941" y="2079"/>
                    <a:pt x="3941" y="2138"/>
                  </a:cubicBezTo>
                  <a:cubicBezTo>
                    <a:pt x="3941" y="2177"/>
                    <a:pt x="3932" y="2196"/>
                    <a:pt x="3927" y="2230"/>
                  </a:cubicBezTo>
                  <a:cubicBezTo>
                    <a:pt x="3922" y="2250"/>
                    <a:pt x="3927" y="2259"/>
                    <a:pt x="3922" y="2283"/>
                  </a:cubicBezTo>
                  <a:cubicBezTo>
                    <a:pt x="3946" y="2440"/>
                    <a:pt x="3946" y="2440"/>
                    <a:pt x="3946" y="2440"/>
                  </a:cubicBezTo>
                  <a:cubicBezTo>
                    <a:pt x="3932" y="2518"/>
                    <a:pt x="3936" y="2561"/>
                    <a:pt x="3922" y="2634"/>
                  </a:cubicBezTo>
                  <a:cubicBezTo>
                    <a:pt x="3912" y="2698"/>
                    <a:pt x="3892" y="2732"/>
                    <a:pt x="3883" y="2795"/>
                  </a:cubicBezTo>
                  <a:cubicBezTo>
                    <a:pt x="3902" y="2878"/>
                    <a:pt x="3902" y="2878"/>
                    <a:pt x="3902" y="2878"/>
                  </a:cubicBezTo>
                  <a:cubicBezTo>
                    <a:pt x="3897" y="2922"/>
                    <a:pt x="3883" y="2946"/>
                    <a:pt x="3863" y="2985"/>
                  </a:cubicBezTo>
                  <a:cubicBezTo>
                    <a:pt x="3844" y="3010"/>
                    <a:pt x="3834" y="3043"/>
                    <a:pt x="3800" y="3043"/>
                  </a:cubicBezTo>
                  <a:cubicBezTo>
                    <a:pt x="3771" y="3043"/>
                    <a:pt x="3756" y="3034"/>
                    <a:pt x="3731" y="3034"/>
                  </a:cubicBezTo>
                  <a:cubicBezTo>
                    <a:pt x="3683" y="3034"/>
                    <a:pt x="3673" y="3097"/>
                    <a:pt x="3629" y="3097"/>
                  </a:cubicBezTo>
                  <a:cubicBezTo>
                    <a:pt x="3595" y="3097"/>
                    <a:pt x="3571" y="3087"/>
                    <a:pt x="3551" y="3063"/>
                  </a:cubicBezTo>
                  <a:cubicBezTo>
                    <a:pt x="3561" y="3058"/>
                    <a:pt x="3561" y="3054"/>
                    <a:pt x="3566" y="3049"/>
                  </a:cubicBezTo>
                  <a:cubicBezTo>
                    <a:pt x="3581" y="3049"/>
                    <a:pt x="3590" y="3054"/>
                    <a:pt x="3600" y="3049"/>
                  </a:cubicBezTo>
                  <a:cubicBezTo>
                    <a:pt x="3620" y="3039"/>
                    <a:pt x="3634" y="3024"/>
                    <a:pt x="3634" y="3000"/>
                  </a:cubicBezTo>
                  <a:cubicBezTo>
                    <a:pt x="3634" y="2980"/>
                    <a:pt x="3615" y="2976"/>
                    <a:pt x="3600" y="2966"/>
                  </a:cubicBezTo>
                  <a:cubicBezTo>
                    <a:pt x="3595" y="2971"/>
                    <a:pt x="3595" y="2976"/>
                    <a:pt x="3585" y="2976"/>
                  </a:cubicBezTo>
                  <a:cubicBezTo>
                    <a:pt x="3513" y="2976"/>
                    <a:pt x="3488" y="2912"/>
                    <a:pt x="3435" y="2868"/>
                  </a:cubicBezTo>
                  <a:cubicBezTo>
                    <a:pt x="3415" y="2849"/>
                    <a:pt x="3410" y="2829"/>
                    <a:pt x="3391" y="2810"/>
                  </a:cubicBezTo>
                  <a:cubicBezTo>
                    <a:pt x="3357" y="2766"/>
                    <a:pt x="3322" y="2751"/>
                    <a:pt x="3274" y="2732"/>
                  </a:cubicBezTo>
                  <a:cubicBezTo>
                    <a:pt x="3250" y="2722"/>
                    <a:pt x="3225" y="2717"/>
                    <a:pt x="3215" y="2698"/>
                  </a:cubicBezTo>
                  <a:cubicBezTo>
                    <a:pt x="3191" y="2659"/>
                    <a:pt x="3186" y="2634"/>
                    <a:pt x="3176" y="2590"/>
                  </a:cubicBezTo>
                  <a:cubicBezTo>
                    <a:pt x="3167" y="2551"/>
                    <a:pt x="3162" y="2527"/>
                    <a:pt x="3133" y="2498"/>
                  </a:cubicBezTo>
                  <a:cubicBezTo>
                    <a:pt x="3109" y="2474"/>
                    <a:pt x="3059" y="2474"/>
                    <a:pt x="3059" y="2435"/>
                  </a:cubicBezTo>
                  <a:cubicBezTo>
                    <a:pt x="3059" y="2415"/>
                    <a:pt x="3074" y="2401"/>
                    <a:pt x="3084" y="2386"/>
                  </a:cubicBezTo>
                  <a:cubicBezTo>
                    <a:pt x="3059" y="2377"/>
                    <a:pt x="3040" y="2371"/>
                    <a:pt x="3011" y="2362"/>
                  </a:cubicBezTo>
                  <a:cubicBezTo>
                    <a:pt x="2982" y="2352"/>
                    <a:pt x="2977" y="2328"/>
                    <a:pt x="2962" y="2299"/>
                  </a:cubicBezTo>
                  <a:cubicBezTo>
                    <a:pt x="2943" y="2269"/>
                    <a:pt x="2938" y="2245"/>
                    <a:pt x="2933" y="2206"/>
                  </a:cubicBezTo>
                  <a:cubicBezTo>
                    <a:pt x="2884" y="2206"/>
                    <a:pt x="2884" y="2206"/>
                    <a:pt x="2884" y="2206"/>
                  </a:cubicBezTo>
                  <a:cubicBezTo>
                    <a:pt x="2879" y="2211"/>
                    <a:pt x="2874" y="2211"/>
                    <a:pt x="2869" y="2216"/>
                  </a:cubicBezTo>
                  <a:cubicBezTo>
                    <a:pt x="2865" y="2230"/>
                    <a:pt x="2865" y="2245"/>
                    <a:pt x="2850" y="2259"/>
                  </a:cubicBezTo>
                  <a:cubicBezTo>
                    <a:pt x="2831" y="2245"/>
                    <a:pt x="2821" y="2235"/>
                    <a:pt x="2802" y="2225"/>
                  </a:cubicBezTo>
                  <a:cubicBezTo>
                    <a:pt x="2753" y="2196"/>
                    <a:pt x="2723" y="2181"/>
                    <a:pt x="2689" y="2133"/>
                  </a:cubicBezTo>
                  <a:cubicBezTo>
                    <a:pt x="2670" y="2103"/>
                    <a:pt x="2660" y="2084"/>
                    <a:pt x="2650" y="2045"/>
                  </a:cubicBezTo>
                  <a:cubicBezTo>
                    <a:pt x="2645" y="2026"/>
                    <a:pt x="2641" y="2011"/>
                    <a:pt x="2631" y="2001"/>
                  </a:cubicBezTo>
                  <a:cubicBezTo>
                    <a:pt x="2617" y="1987"/>
                    <a:pt x="2602" y="1977"/>
                    <a:pt x="2602" y="1957"/>
                  </a:cubicBezTo>
                  <a:cubicBezTo>
                    <a:pt x="2602" y="1933"/>
                    <a:pt x="2617" y="1918"/>
                    <a:pt x="2631" y="1899"/>
                  </a:cubicBezTo>
                  <a:cubicBezTo>
                    <a:pt x="2645" y="1870"/>
                    <a:pt x="2650" y="1850"/>
                    <a:pt x="2650" y="1821"/>
                  </a:cubicBezTo>
                  <a:cubicBezTo>
                    <a:pt x="2650" y="1797"/>
                    <a:pt x="2650" y="1782"/>
                    <a:pt x="2636" y="1763"/>
                  </a:cubicBezTo>
                  <a:cubicBezTo>
                    <a:pt x="2617" y="1738"/>
                    <a:pt x="2592" y="1733"/>
                    <a:pt x="2562" y="1728"/>
                  </a:cubicBezTo>
                  <a:cubicBezTo>
                    <a:pt x="2553" y="1743"/>
                    <a:pt x="2553" y="1758"/>
                    <a:pt x="2548" y="1772"/>
                  </a:cubicBezTo>
                  <a:cubicBezTo>
                    <a:pt x="2538" y="1792"/>
                    <a:pt x="2519" y="1792"/>
                    <a:pt x="2499" y="1792"/>
                  </a:cubicBezTo>
                  <a:cubicBezTo>
                    <a:pt x="2490" y="1792"/>
                    <a:pt x="2490" y="1772"/>
                    <a:pt x="2485" y="1763"/>
                  </a:cubicBezTo>
                  <a:cubicBezTo>
                    <a:pt x="2475" y="1738"/>
                    <a:pt x="2470" y="1724"/>
                    <a:pt x="2465" y="1699"/>
                  </a:cubicBezTo>
                  <a:cubicBezTo>
                    <a:pt x="2460" y="1661"/>
                    <a:pt x="2451" y="1636"/>
                    <a:pt x="2451" y="1587"/>
                  </a:cubicBezTo>
                  <a:cubicBezTo>
                    <a:pt x="2451" y="1568"/>
                    <a:pt x="2451" y="1568"/>
                    <a:pt x="2451" y="1568"/>
                  </a:cubicBezTo>
                  <a:cubicBezTo>
                    <a:pt x="2451" y="1514"/>
                    <a:pt x="2451" y="1485"/>
                    <a:pt x="2451" y="1432"/>
                  </a:cubicBezTo>
                  <a:cubicBezTo>
                    <a:pt x="2451" y="1382"/>
                    <a:pt x="2431" y="1358"/>
                    <a:pt x="2431" y="1310"/>
                  </a:cubicBezTo>
                  <a:cubicBezTo>
                    <a:pt x="2431" y="1232"/>
                    <a:pt x="2431" y="1232"/>
                    <a:pt x="2431" y="1232"/>
                  </a:cubicBezTo>
                  <a:cubicBezTo>
                    <a:pt x="2431" y="1208"/>
                    <a:pt x="2407" y="1197"/>
                    <a:pt x="2402" y="1173"/>
                  </a:cubicBezTo>
                  <a:cubicBezTo>
                    <a:pt x="2377" y="1120"/>
                    <a:pt x="2349" y="1086"/>
                    <a:pt x="2300" y="1056"/>
                  </a:cubicBezTo>
                  <a:cubicBezTo>
                    <a:pt x="2217" y="1012"/>
                    <a:pt x="2168" y="998"/>
                    <a:pt x="2086" y="949"/>
                  </a:cubicBezTo>
                  <a:cubicBezTo>
                    <a:pt x="2071" y="944"/>
                    <a:pt x="2061" y="929"/>
                    <a:pt x="2042" y="925"/>
                  </a:cubicBezTo>
                  <a:cubicBezTo>
                    <a:pt x="2022" y="915"/>
                    <a:pt x="1998" y="915"/>
                    <a:pt x="1988" y="896"/>
                  </a:cubicBezTo>
                  <a:cubicBezTo>
                    <a:pt x="1983" y="886"/>
                    <a:pt x="1993" y="876"/>
                    <a:pt x="1988" y="866"/>
                  </a:cubicBezTo>
                  <a:cubicBezTo>
                    <a:pt x="1983" y="832"/>
                    <a:pt x="1964" y="818"/>
                    <a:pt x="1944" y="788"/>
                  </a:cubicBezTo>
                  <a:cubicBezTo>
                    <a:pt x="1925" y="764"/>
                    <a:pt x="1905" y="744"/>
                    <a:pt x="1885" y="720"/>
                  </a:cubicBezTo>
                  <a:cubicBezTo>
                    <a:pt x="1881" y="716"/>
                    <a:pt x="1881" y="711"/>
                    <a:pt x="1876" y="705"/>
                  </a:cubicBezTo>
                  <a:cubicBezTo>
                    <a:pt x="1857" y="691"/>
                    <a:pt x="1837" y="696"/>
                    <a:pt x="1818" y="691"/>
                  </a:cubicBezTo>
                  <a:cubicBezTo>
                    <a:pt x="1793" y="686"/>
                    <a:pt x="1779" y="677"/>
                    <a:pt x="1754" y="677"/>
                  </a:cubicBezTo>
                  <a:cubicBezTo>
                    <a:pt x="1744" y="677"/>
                    <a:pt x="1739" y="686"/>
                    <a:pt x="1725" y="686"/>
                  </a:cubicBezTo>
                  <a:cubicBezTo>
                    <a:pt x="1715" y="686"/>
                    <a:pt x="1705" y="686"/>
                    <a:pt x="1696" y="686"/>
                  </a:cubicBezTo>
                  <a:cubicBezTo>
                    <a:pt x="1623" y="686"/>
                    <a:pt x="1623" y="686"/>
                    <a:pt x="1623" y="686"/>
                  </a:cubicBezTo>
                  <a:cubicBezTo>
                    <a:pt x="1589" y="686"/>
                    <a:pt x="1574" y="696"/>
                    <a:pt x="1545" y="696"/>
                  </a:cubicBezTo>
                  <a:cubicBezTo>
                    <a:pt x="1545" y="720"/>
                    <a:pt x="1540" y="735"/>
                    <a:pt x="1540" y="764"/>
                  </a:cubicBezTo>
                  <a:cubicBezTo>
                    <a:pt x="1540" y="779"/>
                    <a:pt x="1540" y="799"/>
                    <a:pt x="1530" y="808"/>
                  </a:cubicBezTo>
                  <a:cubicBezTo>
                    <a:pt x="1511" y="823"/>
                    <a:pt x="1491" y="813"/>
                    <a:pt x="1467" y="823"/>
                  </a:cubicBezTo>
                  <a:cubicBezTo>
                    <a:pt x="1448" y="832"/>
                    <a:pt x="1442" y="857"/>
                    <a:pt x="1423" y="876"/>
                  </a:cubicBezTo>
                  <a:cubicBezTo>
                    <a:pt x="1409" y="891"/>
                    <a:pt x="1384" y="886"/>
                    <a:pt x="1365" y="891"/>
                  </a:cubicBezTo>
                  <a:cubicBezTo>
                    <a:pt x="1340" y="896"/>
                    <a:pt x="1326" y="910"/>
                    <a:pt x="1301" y="920"/>
                  </a:cubicBezTo>
                  <a:cubicBezTo>
                    <a:pt x="1257" y="935"/>
                    <a:pt x="1223" y="959"/>
                    <a:pt x="1175" y="964"/>
                  </a:cubicBezTo>
                  <a:cubicBezTo>
                    <a:pt x="1189" y="964"/>
                    <a:pt x="1189" y="964"/>
                    <a:pt x="1189" y="964"/>
                  </a:cubicBezTo>
                  <a:cubicBezTo>
                    <a:pt x="1175" y="949"/>
                    <a:pt x="1160" y="949"/>
                    <a:pt x="1145" y="935"/>
                  </a:cubicBezTo>
                  <a:cubicBezTo>
                    <a:pt x="1126" y="915"/>
                    <a:pt x="1131" y="891"/>
                    <a:pt x="1116" y="871"/>
                  </a:cubicBezTo>
                  <a:cubicBezTo>
                    <a:pt x="1106" y="852"/>
                    <a:pt x="1087" y="847"/>
                    <a:pt x="1062" y="837"/>
                  </a:cubicBezTo>
                  <a:cubicBezTo>
                    <a:pt x="1028" y="832"/>
                    <a:pt x="1004" y="827"/>
                    <a:pt x="984" y="803"/>
                  </a:cubicBezTo>
                  <a:cubicBezTo>
                    <a:pt x="970" y="788"/>
                    <a:pt x="975" y="774"/>
                    <a:pt x="965" y="759"/>
                  </a:cubicBezTo>
                  <a:cubicBezTo>
                    <a:pt x="960" y="740"/>
                    <a:pt x="951" y="730"/>
                    <a:pt x="931" y="720"/>
                  </a:cubicBezTo>
                  <a:cubicBezTo>
                    <a:pt x="838" y="735"/>
                    <a:pt x="838" y="735"/>
                    <a:pt x="838" y="735"/>
                  </a:cubicBezTo>
                  <a:cubicBezTo>
                    <a:pt x="804" y="725"/>
                    <a:pt x="790" y="711"/>
                    <a:pt x="756" y="701"/>
                  </a:cubicBezTo>
                  <a:cubicBezTo>
                    <a:pt x="731" y="696"/>
                    <a:pt x="716" y="705"/>
                    <a:pt x="697" y="701"/>
                  </a:cubicBezTo>
                  <a:cubicBezTo>
                    <a:pt x="649" y="686"/>
                    <a:pt x="624" y="652"/>
                    <a:pt x="575" y="652"/>
                  </a:cubicBezTo>
                  <a:cubicBezTo>
                    <a:pt x="527" y="652"/>
                    <a:pt x="503" y="667"/>
                    <a:pt x="454" y="686"/>
                  </a:cubicBezTo>
                  <a:cubicBezTo>
                    <a:pt x="425" y="696"/>
                    <a:pt x="410" y="705"/>
                    <a:pt x="381" y="705"/>
                  </a:cubicBezTo>
                  <a:cubicBezTo>
                    <a:pt x="361" y="705"/>
                    <a:pt x="351" y="705"/>
                    <a:pt x="332" y="701"/>
                  </a:cubicBezTo>
                  <a:cubicBezTo>
                    <a:pt x="322" y="696"/>
                    <a:pt x="318" y="686"/>
                    <a:pt x="303" y="686"/>
                  </a:cubicBezTo>
                  <a:cubicBezTo>
                    <a:pt x="268" y="686"/>
                    <a:pt x="254" y="705"/>
                    <a:pt x="220" y="705"/>
                  </a:cubicBezTo>
                  <a:cubicBezTo>
                    <a:pt x="210" y="705"/>
                    <a:pt x="205" y="705"/>
                    <a:pt x="196" y="701"/>
                  </a:cubicBezTo>
                  <a:cubicBezTo>
                    <a:pt x="196" y="730"/>
                    <a:pt x="196" y="750"/>
                    <a:pt x="186" y="779"/>
                  </a:cubicBezTo>
                  <a:cubicBezTo>
                    <a:pt x="186" y="799"/>
                    <a:pt x="186" y="813"/>
                    <a:pt x="166" y="823"/>
                  </a:cubicBezTo>
                  <a:cubicBezTo>
                    <a:pt x="157" y="832"/>
                    <a:pt x="142" y="827"/>
                    <a:pt x="122" y="827"/>
                  </a:cubicBezTo>
                  <a:cubicBezTo>
                    <a:pt x="108" y="827"/>
                    <a:pt x="98" y="827"/>
                    <a:pt x="83" y="832"/>
                  </a:cubicBezTo>
                  <a:lnTo>
                    <a:pt x="83" y="832"/>
                  </a:lnTo>
                  <a:cubicBezTo>
                    <a:pt x="79" y="803"/>
                    <a:pt x="79" y="788"/>
                    <a:pt x="69" y="759"/>
                  </a:cubicBezTo>
                  <a:cubicBezTo>
                    <a:pt x="64" y="740"/>
                    <a:pt x="59" y="725"/>
                    <a:pt x="59" y="705"/>
                  </a:cubicBezTo>
                  <a:cubicBezTo>
                    <a:pt x="59" y="686"/>
                    <a:pt x="64" y="672"/>
                    <a:pt x="64" y="652"/>
                  </a:cubicBezTo>
                  <a:cubicBezTo>
                    <a:pt x="59" y="633"/>
                    <a:pt x="35" y="628"/>
                    <a:pt x="20" y="613"/>
                  </a:cubicBezTo>
                  <a:cubicBezTo>
                    <a:pt x="6" y="594"/>
                    <a:pt x="0" y="574"/>
                    <a:pt x="0" y="550"/>
                  </a:cubicBezTo>
                  <a:cubicBezTo>
                    <a:pt x="0" y="511"/>
                    <a:pt x="20" y="487"/>
                    <a:pt x="30" y="448"/>
                  </a:cubicBezTo>
                  <a:cubicBezTo>
                    <a:pt x="1131" y="224"/>
                    <a:pt x="1131" y="224"/>
                    <a:pt x="1131" y="2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94">
              <a:extLst>
                <a:ext uri="{FF2B5EF4-FFF2-40B4-BE49-F238E27FC236}">
                  <a16:creationId xmlns:a16="http://schemas.microsoft.com/office/drawing/2014/main" id="{DAC0332A-073D-CB46-9114-2F061701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3520" y="8306515"/>
              <a:ext cx="1097695" cy="1769869"/>
            </a:xfrm>
            <a:custGeom>
              <a:avLst/>
              <a:gdLst>
                <a:gd name="T0" fmla="*/ 638 w 1731"/>
                <a:gd name="T1" fmla="*/ 2752 h 2792"/>
                <a:gd name="T2" fmla="*/ 638 w 1731"/>
                <a:gd name="T3" fmla="*/ 2752 h 2792"/>
                <a:gd name="T4" fmla="*/ 507 w 1731"/>
                <a:gd name="T5" fmla="*/ 2772 h 2792"/>
                <a:gd name="T6" fmla="*/ 439 w 1731"/>
                <a:gd name="T7" fmla="*/ 2719 h 2792"/>
                <a:gd name="T8" fmla="*/ 385 w 1731"/>
                <a:gd name="T9" fmla="*/ 2625 h 2792"/>
                <a:gd name="T10" fmla="*/ 307 w 1731"/>
                <a:gd name="T11" fmla="*/ 2747 h 2792"/>
                <a:gd name="T12" fmla="*/ 278 w 1731"/>
                <a:gd name="T13" fmla="*/ 2772 h 2792"/>
                <a:gd name="T14" fmla="*/ 200 w 1731"/>
                <a:gd name="T15" fmla="*/ 2786 h 2792"/>
                <a:gd name="T16" fmla="*/ 185 w 1731"/>
                <a:gd name="T17" fmla="*/ 2791 h 2792"/>
                <a:gd name="T18" fmla="*/ 185 w 1731"/>
                <a:gd name="T19" fmla="*/ 2791 h 2792"/>
                <a:gd name="T20" fmla="*/ 74 w 1731"/>
                <a:gd name="T21" fmla="*/ 1973 h 2792"/>
                <a:gd name="T22" fmla="*/ 63 w 1731"/>
                <a:gd name="T23" fmla="*/ 298 h 2792"/>
                <a:gd name="T24" fmla="*/ 0 w 1731"/>
                <a:gd name="T25" fmla="*/ 195 h 2792"/>
                <a:gd name="T26" fmla="*/ 0 w 1731"/>
                <a:gd name="T27" fmla="*/ 195 h 2792"/>
                <a:gd name="T28" fmla="*/ 39 w 1731"/>
                <a:gd name="T29" fmla="*/ 152 h 2792"/>
                <a:gd name="T30" fmla="*/ 69 w 1731"/>
                <a:gd name="T31" fmla="*/ 152 h 2792"/>
                <a:gd name="T32" fmla="*/ 171 w 1731"/>
                <a:gd name="T33" fmla="*/ 122 h 2792"/>
                <a:gd name="T34" fmla="*/ 249 w 1731"/>
                <a:gd name="T35" fmla="*/ 103 h 2792"/>
                <a:gd name="T36" fmla="*/ 293 w 1731"/>
                <a:gd name="T37" fmla="*/ 127 h 2792"/>
                <a:gd name="T38" fmla="*/ 385 w 1731"/>
                <a:gd name="T39" fmla="*/ 156 h 2792"/>
                <a:gd name="T40" fmla="*/ 1208 w 1731"/>
                <a:gd name="T41" fmla="*/ 0 h 2792"/>
                <a:gd name="T42" fmla="*/ 1208 w 1731"/>
                <a:gd name="T43" fmla="*/ 0 h 2792"/>
                <a:gd name="T44" fmla="*/ 1515 w 1731"/>
                <a:gd name="T45" fmla="*/ 921 h 2792"/>
                <a:gd name="T46" fmla="*/ 1525 w 1731"/>
                <a:gd name="T47" fmla="*/ 1042 h 2792"/>
                <a:gd name="T48" fmla="*/ 1544 w 1731"/>
                <a:gd name="T49" fmla="*/ 1106 h 2792"/>
                <a:gd name="T50" fmla="*/ 1554 w 1731"/>
                <a:gd name="T51" fmla="*/ 1179 h 2792"/>
                <a:gd name="T52" fmla="*/ 1574 w 1731"/>
                <a:gd name="T53" fmla="*/ 1223 h 2792"/>
                <a:gd name="T54" fmla="*/ 1603 w 1731"/>
                <a:gd name="T55" fmla="*/ 1238 h 2792"/>
                <a:gd name="T56" fmla="*/ 1657 w 1731"/>
                <a:gd name="T57" fmla="*/ 1282 h 2792"/>
                <a:gd name="T58" fmla="*/ 1700 w 1731"/>
                <a:gd name="T59" fmla="*/ 1340 h 2792"/>
                <a:gd name="T60" fmla="*/ 1730 w 1731"/>
                <a:gd name="T61" fmla="*/ 1398 h 2792"/>
                <a:gd name="T62" fmla="*/ 1705 w 1731"/>
                <a:gd name="T63" fmla="*/ 1428 h 2792"/>
                <a:gd name="T64" fmla="*/ 1676 w 1731"/>
                <a:gd name="T65" fmla="*/ 1471 h 2792"/>
                <a:gd name="T66" fmla="*/ 1671 w 1731"/>
                <a:gd name="T67" fmla="*/ 1550 h 2792"/>
                <a:gd name="T68" fmla="*/ 1657 w 1731"/>
                <a:gd name="T69" fmla="*/ 1656 h 2792"/>
                <a:gd name="T70" fmla="*/ 1705 w 1731"/>
                <a:gd name="T71" fmla="*/ 1959 h 2792"/>
                <a:gd name="T72" fmla="*/ 1686 w 1731"/>
                <a:gd name="T73" fmla="*/ 2144 h 2792"/>
                <a:gd name="T74" fmla="*/ 1686 w 1731"/>
                <a:gd name="T75" fmla="*/ 2144 h 2792"/>
                <a:gd name="T76" fmla="*/ 585 w 1731"/>
                <a:gd name="T77" fmla="*/ 2368 h 2792"/>
                <a:gd name="T78" fmla="*/ 555 w 1731"/>
                <a:gd name="T79" fmla="*/ 2470 h 2792"/>
                <a:gd name="T80" fmla="*/ 575 w 1731"/>
                <a:gd name="T81" fmla="*/ 2533 h 2792"/>
                <a:gd name="T82" fmla="*/ 619 w 1731"/>
                <a:gd name="T83" fmla="*/ 2572 h 2792"/>
                <a:gd name="T84" fmla="*/ 614 w 1731"/>
                <a:gd name="T85" fmla="*/ 2625 h 2792"/>
                <a:gd name="T86" fmla="*/ 624 w 1731"/>
                <a:gd name="T87" fmla="*/ 2679 h 2792"/>
                <a:gd name="T88" fmla="*/ 638 w 1731"/>
                <a:gd name="T89" fmla="*/ 2752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1" h="2792">
                  <a:moveTo>
                    <a:pt x="638" y="2752"/>
                  </a:moveTo>
                  <a:lnTo>
                    <a:pt x="638" y="2752"/>
                  </a:lnTo>
                  <a:cubicBezTo>
                    <a:pt x="594" y="2757"/>
                    <a:pt x="561" y="2772"/>
                    <a:pt x="507" y="2772"/>
                  </a:cubicBezTo>
                  <a:cubicBezTo>
                    <a:pt x="478" y="2772"/>
                    <a:pt x="458" y="2743"/>
                    <a:pt x="439" y="2719"/>
                  </a:cubicBezTo>
                  <a:cubicBezTo>
                    <a:pt x="414" y="2684"/>
                    <a:pt x="395" y="2664"/>
                    <a:pt x="385" y="2625"/>
                  </a:cubicBezTo>
                  <a:cubicBezTo>
                    <a:pt x="361" y="2679"/>
                    <a:pt x="346" y="2708"/>
                    <a:pt x="307" y="2747"/>
                  </a:cubicBezTo>
                  <a:cubicBezTo>
                    <a:pt x="298" y="2757"/>
                    <a:pt x="293" y="2767"/>
                    <a:pt x="278" y="2772"/>
                  </a:cubicBezTo>
                  <a:cubicBezTo>
                    <a:pt x="254" y="2786"/>
                    <a:pt x="229" y="2786"/>
                    <a:pt x="200" y="2786"/>
                  </a:cubicBezTo>
                  <a:cubicBezTo>
                    <a:pt x="195" y="2786"/>
                    <a:pt x="190" y="2791"/>
                    <a:pt x="185" y="2791"/>
                  </a:cubicBezTo>
                  <a:lnTo>
                    <a:pt x="185" y="2791"/>
                  </a:lnTo>
                  <a:cubicBezTo>
                    <a:pt x="74" y="1973"/>
                    <a:pt x="74" y="1973"/>
                    <a:pt x="74" y="1973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44" y="254"/>
                    <a:pt x="30" y="229"/>
                    <a:pt x="0" y="195"/>
                  </a:cubicBezTo>
                  <a:lnTo>
                    <a:pt x="0" y="195"/>
                  </a:lnTo>
                  <a:cubicBezTo>
                    <a:pt x="15" y="180"/>
                    <a:pt x="20" y="161"/>
                    <a:pt x="39" y="152"/>
                  </a:cubicBezTo>
                  <a:cubicBezTo>
                    <a:pt x="44" y="146"/>
                    <a:pt x="59" y="152"/>
                    <a:pt x="69" y="152"/>
                  </a:cubicBezTo>
                  <a:cubicBezTo>
                    <a:pt x="107" y="141"/>
                    <a:pt x="132" y="127"/>
                    <a:pt x="171" y="122"/>
                  </a:cubicBezTo>
                  <a:cubicBezTo>
                    <a:pt x="205" y="122"/>
                    <a:pt x="220" y="103"/>
                    <a:pt x="249" y="103"/>
                  </a:cubicBezTo>
                  <a:cubicBezTo>
                    <a:pt x="268" y="103"/>
                    <a:pt x="278" y="122"/>
                    <a:pt x="293" y="127"/>
                  </a:cubicBezTo>
                  <a:cubicBezTo>
                    <a:pt x="327" y="141"/>
                    <a:pt x="346" y="146"/>
                    <a:pt x="385" y="156"/>
                  </a:cubicBezTo>
                  <a:cubicBezTo>
                    <a:pt x="1208" y="0"/>
                    <a:pt x="1208" y="0"/>
                    <a:pt x="1208" y="0"/>
                  </a:cubicBezTo>
                  <a:lnTo>
                    <a:pt x="1208" y="0"/>
                  </a:lnTo>
                  <a:cubicBezTo>
                    <a:pt x="1515" y="921"/>
                    <a:pt x="1515" y="921"/>
                    <a:pt x="1515" y="921"/>
                  </a:cubicBezTo>
                  <a:cubicBezTo>
                    <a:pt x="1520" y="970"/>
                    <a:pt x="1515" y="999"/>
                    <a:pt x="1525" y="1042"/>
                  </a:cubicBezTo>
                  <a:cubicBezTo>
                    <a:pt x="1530" y="1067"/>
                    <a:pt x="1539" y="1082"/>
                    <a:pt x="1544" y="1106"/>
                  </a:cubicBezTo>
                  <a:cubicBezTo>
                    <a:pt x="1549" y="1130"/>
                    <a:pt x="1544" y="1150"/>
                    <a:pt x="1554" y="1179"/>
                  </a:cubicBezTo>
                  <a:cubicBezTo>
                    <a:pt x="1554" y="1199"/>
                    <a:pt x="1559" y="1213"/>
                    <a:pt x="1574" y="1223"/>
                  </a:cubicBezTo>
                  <a:cubicBezTo>
                    <a:pt x="1583" y="1233"/>
                    <a:pt x="1593" y="1233"/>
                    <a:pt x="1603" y="1238"/>
                  </a:cubicBezTo>
                  <a:cubicBezTo>
                    <a:pt x="1627" y="1247"/>
                    <a:pt x="1642" y="1257"/>
                    <a:pt x="1657" y="1282"/>
                  </a:cubicBezTo>
                  <a:cubicBezTo>
                    <a:pt x="1671" y="1306"/>
                    <a:pt x="1686" y="1315"/>
                    <a:pt x="1700" y="1340"/>
                  </a:cubicBezTo>
                  <a:cubicBezTo>
                    <a:pt x="1715" y="1359"/>
                    <a:pt x="1730" y="1369"/>
                    <a:pt x="1730" y="1398"/>
                  </a:cubicBezTo>
                  <a:cubicBezTo>
                    <a:pt x="1730" y="1413"/>
                    <a:pt x="1715" y="1418"/>
                    <a:pt x="1705" y="1428"/>
                  </a:cubicBezTo>
                  <a:cubicBezTo>
                    <a:pt x="1696" y="1442"/>
                    <a:pt x="1686" y="1456"/>
                    <a:pt x="1676" y="1471"/>
                  </a:cubicBezTo>
                  <a:cubicBezTo>
                    <a:pt x="1666" y="1501"/>
                    <a:pt x="1671" y="1520"/>
                    <a:pt x="1671" y="1550"/>
                  </a:cubicBezTo>
                  <a:cubicBezTo>
                    <a:pt x="1671" y="1588"/>
                    <a:pt x="1661" y="1613"/>
                    <a:pt x="1657" y="1656"/>
                  </a:cubicBezTo>
                  <a:cubicBezTo>
                    <a:pt x="1705" y="1959"/>
                    <a:pt x="1705" y="1959"/>
                    <a:pt x="1705" y="1959"/>
                  </a:cubicBezTo>
                  <a:cubicBezTo>
                    <a:pt x="1700" y="2036"/>
                    <a:pt x="1691" y="2066"/>
                    <a:pt x="1686" y="2144"/>
                  </a:cubicBezTo>
                  <a:lnTo>
                    <a:pt x="1686" y="2144"/>
                  </a:lnTo>
                  <a:cubicBezTo>
                    <a:pt x="585" y="2368"/>
                    <a:pt x="585" y="2368"/>
                    <a:pt x="585" y="2368"/>
                  </a:cubicBezTo>
                  <a:cubicBezTo>
                    <a:pt x="575" y="2407"/>
                    <a:pt x="555" y="2431"/>
                    <a:pt x="555" y="2470"/>
                  </a:cubicBezTo>
                  <a:cubicBezTo>
                    <a:pt x="555" y="2494"/>
                    <a:pt x="561" y="2514"/>
                    <a:pt x="575" y="2533"/>
                  </a:cubicBezTo>
                  <a:cubicBezTo>
                    <a:pt x="590" y="2548"/>
                    <a:pt x="614" y="2553"/>
                    <a:pt x="619" y="2572"/>
                  </a:cubicBezTo>
                  <a:cubicBezTo>
                    <a:pt x="619" y="2592"/>
                    <a:pt x="614" y="2606"/>
                    <a:pt x="614" y="2625"/>
                  </a:cubicBezTo>
                  <a:cubicBezTo>
                    <a:pt x="614" y="2645"/>
                    <a:pt x="619" y="2660"/>
                    <a:pt x="624" y="2679"/>
                  </a:cubicBezTo>
                  <a:cubicBezTo>
                    <a:pt x="634" y="2708"/>
                    <a:pt x="634" y="2723"/>
                    <a:pt x="638" y="27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95">
              <a:extLst>
                <a:ext uri="{FF2B5EF4-FFF2-40B4-BE49-F238E27FC236}">
                  <a16:creationId xmlns:a16="http://schemas.microsoft.com/office/drawing/2014/main" id="{CA90CA93-F9B8-E84D-8417-563E7958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8244" y="8429733"/>
              <a:ext cx="980085" cy="1764268"/>
            </a:xfrm>
            <a:custGeom>
              <a:avLst/>
              <a:gdLst>
                <a:gd name="T0" fmla="*/ 453 w 1549"/>
                <a:gd name="T1" fmla="*/ 151 h 2782"/>
                <a:gd name="T2" fmla="*/ 375 w 1549"/>
                <a:gd name="T3" fmla="*/ 288 h 2782"/>
                <a:gd name="T4" fmla="*/ 336 w 1549"/>
                <a:gd name="T5" fmla="*/ 371 h 2782"/>
                <a:gd name="T6" fmla="*/ 316 w 1549"/>
                <a:gd name="T7" fmla="*/ 497 h 2782"/>
                <a:gd name="T8" fmla="*/ 219 w 1549"/>
                <a:gd name="T9" fmla="*/ 580 h 2782"/>
                <a:gd name="T10" fmla="*/ 199 w 1549"/>
                <a:gd name="T11" fmla="*/ 692 h 2782"/>
                <a:gd name="T12" fmla="*/ 131 w 1549"/>
                <a:gd name="T13" fmla="*/ 784 h 2782"/>
                <a:gd name="T14" fmla="*/ 126 w 1549"/>
                <a:gd name="T15" fmla="*/ 891 h 2782"/>
                <a:gd name="T16" fmla="*/ 121 w 1549"/>
                <a:gd name="T17" fmla="*/ 979 h 2782"/>
                <a:gd name="T18" fmla="*/ 146 w 1549"/>
                <a:gd name="T19" fmla="*/ 1145 h 2782"/>
                <a:gd name="T20" fmla="*/ 160 w 1549"/>
                <a:gd name="T21" fmla="*/ 1325 h 2782"/>
                <a:gd name="T22" fmla="*/ 170 w 1549"/>
                <a:gd name="T23" fmla="*/ 1403 h 2782"/>
                <a:gd name="T24" fmla="*/ 185 w 1549"/>
                <a:gd name="T25" fmla="*/ 1476 h 2782"/>
                <a:gd name="T26" fmla="*/ 248 w 1549"/>
                <a:gd name="T27" fmla="*/ 1627 h 2782"/>
                <a:gd name="T28" fmla="*/ 238 w 1549"/>
                <a:gd name="T29" fmla="*/ 1734 h 2782"/>
                <a:gd name="T30" fmla="*/ 185 w 1549"/>
                <a:gd name="T31" fmla="*/ 1807 h 2782"/>
                <a:gd name="T32" fmla="*/ 190 w 1549"/>
                <a:gd name="T33" fmla="*/ 1924 h 2782"/>
                <a:gd name="T34" fmla="*/ 151 w 1549"/>
                <a:gd name="T35" fmla="*/ 1992 h 2782"/>
                <a:gd name="T36" fmla="*/ 116 w 1549"/>
                <a:gd name="T37" fmla="*/ 2032 h 2782"/>
                <a:gd name="T38" fmla="*/ 53 w 1549"/>
                <a:gd name="T39" fmla="*/ 2129 h 2782"/>
                <a:gd name="T40" fmla="*/ 83 w 1549"/>
                <a:gd name="T41" fmla="*/ 2192 h 2782"/>
                <a:gd name="T42" fmla="*/ 34 w 1549"/>
                <a:gd name="T43" fmla="*/ 2280 h 2782"/>
                <a:gd name="T44" fmla="*/ 24 w 1549"/>
                <a:gd name="T45" fmla="*/ 2377 h 2782"/>
                <a:gd name="T46" fmla="*/ 44 w 1549"/>
                <a:gd name="T47" fmla="*/ 2469 h 2782"/>
                <a:gd name="T48" fmla="*/ 901 w 1549"/>
                <a:gd name="T49" fmla="*/ 2397 h 2782"/>
                <a:gd name="T50" fmla="*/ 886 w 1549"/>
                <a:gd name="T51" fmla="*/ 2518 h 2782"/>
                <a:gd name="T52" fmla="*/ 989 w 1549"/>
                <a:gd name="T53" fmla="*/ 2640 h 2782"/>
                <a:gd name="T54" fmla="*/ 1008 w 1549"/>
                <a:gd name="T55" fmla="*/ 2781 h 2782"/>
                <a:gd name="T56" fmla="*/ 1086 w 1549"/>
                <a:gd name="T57" fmla="*/ 2757 h 2782"/>
                <a:gd name="T58" fmla="*/ 1290 w 1549"/>
                <a:gd name="T59" fmla="*/ 2616 h 2782"/>
                <a:gd name="T60" fmla="*/ 1548 w 1549"/>
                <a:gd name="T61" fmla="*/ 2596 h 2782"/>
                <a:gd name="T62" fmla="*/ 1437 w 1549"/>
                <a:gd name="T63" fmla="*/ 1778 h 2782"/>
                <a:gd name="T64" fmla="*/ 1363 w 1549"/>
                <a:gd name="T65" fmla="*/ 0 h 2782"/>
                <a:gd name="T66" fmla="*/ 453 w 1549"/>
                <a:gd name="T67" fmla="*/ 151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9" h="2782">
                  <a:moveTo>
                    <a:pt x="453" y="151"/>
                  </a:moveTo>
                  <a:lnTo>
                    <a:pt x="453" y="151"/>
                  </a:lnTo>
                  <a:cubicBezTo>
                    <a:pt x="448" y="195"/>
                    <a:pt x="448" y="214"/>
                    <a:pt x="418" y="249"/>
                  </a:cubicBezTo>
                  <a:cubicBezTo>
                    <a:pt x="409" y="268"/>
                    <a:pt x="384" y="268"/>
                    <a:pt x="375" y="288"/>
                  </a:cubicBezTo>
                  <a:cubicBezTo>
                    <a:pt x="365" y="302"/>
                    <a:pt x="365" y="317"/>
                    <a:pt x="355" y="331"/>
                  </a:cubicBezTo>
                  <a:cubicBezTo>
                    <a:pt x="351" y="346"/>
                    <a:pt x="336" y="351"/>
                    <a:pt x="336" y="371"/>
                  </a:cubicBezTo>
                  <a:cubicBezTo>
                    <a:pt x="336" y="390"/>
                    <a:pt x="340" y="395"/>
                    <a:pt x="340" y="414"/>
                  </a:cubicBezTo>
                  <a:cubicBezTo>
                    <a:pt x="340" y="449"/>
                    <a:pt x="336" y="468"/>
                    <a:pt x="316" y="497"/>
                  </a:cubicBezTo>
                  <a:cubicBezTo>
                    <a:pt x="307" y="517"/>
                    <a:pt x="287" y="517"/>
                    <a:pt x="272" y="531"/>
                  </a:cubicBezTo>
                  <a:cubicBezTo>
                    <a:pt x="253" y="551"/>
                    <a:pt x="238" y="565"/>
                    <a:pt x="219" y="580"/>
                  </a:cubicBezTo>
                  <a:cubicBezTo>
                    <a:pt x="229" y="604"/>
                    <a:pt x="233" y="624"/>
                    <a:pt x="233" y="648"/>
                  </a:cubicBezTo>
                  <a:cubicBezTo>
                    <a:pt x="233" y="672"/>
                    <a:pt x="219" y="682"/>
                    <a:pt x="199" y="692"/>
                  </a:cubicBezTo>
                  <a:cubicBezTo>
                    <a:pt x="175" y="706"/>
                    <a:pt x="155" y="716"/>
                    <a:pt x="141" y="741"/>
                  </a:cubicBezTo>
                  <a:cubicBezTo>
                    <a:pt x="131" y="755"/>
                    <a:pt x="136" y="770"/>
                    <a:pt x="131" y="784"/>
                  </a:cubicBezTo>
                  <a:cubicBezTo>
                    <a:pt x="126" y="804"/>
                    <a:pt x="116" y="814"/>
                    <a:pt x="116" y="838"/>
                  </a:cubicBezTo>
                  <a:cubicBezTo>
                    <a:pt x="116" y="858"/>
                    <a:pt x="126" y="867"/>
                    <a:pt x="126" y="891"/>
                  </a:cubicBezTo>
                  <a:cubicBezTo>
                    <a:pt x="126" y="916"/>
                    <a:pt x="116" y="930"/>
                    <a:pt x="116" y="960"/>
                  </a:cubicBezTo>
                  <a:cubicBezTo>
                    <a:pt x="116" y="969"/>
                    <a:pt x="121" y="974"/>
                    <a:pt x="121" y="979"/>
                  </a:cubicBezTo>
                  <a:cubicBezTo>
                    <a:pt x="126" y="1008"/>
                    <a:pt x="136" y="1028"/>
                    <a:pt x="141" y="1057"/>
                  </a:cubicBezTo>
                  <a:cubicBezTo>
                    <a:pt x="151" y="1091"/>
                    <a:pt x="146" y="1111"/>
                    <a:pt x="146" y="1145"/>
                  </a:cubicBezTo>
                  <a:cubicBezTo>
                    <a:pt x="146" y="1252"/>
                    <a:pt x="146" y="1252"/>
                    <a:pt x="146" y="1252"/>
                  </a:cubicBezTo>
                  <a:cubicBezTo>
                    <a:pt x="146" y="1281"/>
                    <a:pt x="160" y="1296"/>
                    <a:pt x="160" y="1325"/>
                  </a:cubicBezTo>
                  <a:lnTo>
                    <a:pt x="160" y="1325"/>
                  </a:lnTo>
                  <a:cubicBezTo>
                    <a:pt x="165" y="1355"/>
                    <a:pt x="165" y="1374"/>
                    <a:pt x="170" y="1403"/>
                  </a:cubicBezTo>
                  <a:cubicBezTo>
                    <a:pt x="175" y="1413"/>
                    <a:pt x="185" y="1422"/>
                    <a:pt x="185" y="1432"/>
                  </a:cubicBezTo>
                  <a:cubicBezTo>
                    <a:pt x="190" y="1452"/>
                    <a:pt x="185" y="1461"/>
                    <a:pt x="185" y="1476"/>
                  </a:cubicBezTo>
                  <a:cubicBezTo>
                    <a:pt x="185" y="1500"/>
                    <a:pt x="204" y="1505"/>
                    <a:pt x="214" y="1525"/>
                  </a:cubicBezTo>
                  <a:cubicBezTo>
                    <a:pt x="233" y="1559"/>
                    <a:pt x="248" y="1583"/>
                    <a:pt x="248" y="1627"/>
                  </a:cubicBezTo>
                  <a:cubicBezTo>
                    <a:pt x="248" y="1720"/>
                    <a:pt x="248" y="1720"/>
                    <a:pt x="248" y="1720"/>
                  </a:cubicBezTo>
                  <a:cubicBezTo>
                    <a:pt x="248" y="1725"/>
                    <a:pt x="243" y="1729"/>
                    <a:pt x="238" y="1734"/>
                  </a:cubicBezTo>
                  <a:cubicBezTo>
                    <a:pt x="229" y="1759"/>
                    <a:pt x="209" y="1768"/>
                    <a:pt x="199" y="1792"/>
                  </a:cubicBezTo>
                  <a:cubicBezTo>
                    <a:pt x="194" y="1803"/>
                    <a:pt x="190" y="1803"/>
                    <a:pt x="185" y="1807"/>
                  </a:cubicBezTo>
                  <a:cubicBezTo>
                    <a:pt x="185" y="1822"/>
                    <a:pt x="190" y="1827"/>
                    <a:pt x="190" y="1836"/>
                  </a:cubicBezTo>
                  <a:cubicBezTo>
                    <a:pt x="190" y="1924"/>
                    <a:pt x="190" y="1924"/>
                    <a:pt x="190" y="1924"/>
                  </a:cubicBezTo>
                  <a:cubicBezTo>
                    <a:pt x="190" y="1934"/>
                    <a:pt x="185" y="1939"/>
                    <a:pt x="185" y="1944"/>
                  </a:cubicBezTo>
                  <a:cubicBezTo>
                    <a:pt x="175" y="1963"/>
                    <a:pt x="170" y="1982"/>
                    <a:pt x="151" y="1992"/>
                  </a:cubicBezTo>
                  <a:cubicBezTo>
                    <a:pt x="141" y="1997"/>
                    <a:pt x="131" y="1992"/>
                    <a:pt x="121" y="2002"/>
                  </a:cubicBezTo>
                  <a:cubicBezTo>
                    <a:pt x="116" y="2007"/>
                    <a:pt x="116" y="2021"/>
                    <a:pt x="116" y="2032"/>
                  </a:cubicBezTo>
                  <a:cubicBezTo>
                    <a:pt x="111" y="2056"/>
                    <a:pt x="111" y="2080"/>
                    <a:pt x="92" y="2095"/>
                  </a:cubicBezTo>
                  <a:cubicBezTo>
                    <a:pt x="78" y="2104"/>
                    <a:pt x="53" y="2109"/>
                    <a:pt x="53" y="2129"/>
                  </a:cubicBezTo>
                  <a:cubicBezTo>
                    <a:pt x="53" y="2138"/>
                    <a:pt x="68" y="2138"/>
                    <a:pt x="68" y="2143"/>
                  </a:cubicBezTo>
                  <a:cubicBezTo>
                    <a:pt x="78" y="2163"/>
                    <a:pt x="83" y="2173"/>
                    <a:pt x="83" y="2192"/>
                  </a:cubicBezTo>
                  <a:cubicBezTo>
                    <a:pt x="83" y="2212"/>
                    <a:pt x="73" y="2217"/>
                    <a:pt x="63" y="2236"/>
                  </a:cubicBezTo>
                  <a:cubicBezTo>
                    <a:pt x="53" y="2250"/>
                    <a:pt x="48" y="2265"/>
                    <a:pt x="34" y="2280"/>
                  </a:cubicBezTo>
                  <a:cubicBezTo>
                    <a:pt x="19" y="2299"/>
                    <a:pt x="0" y="2309"/>
                    <a:pt x="0" y="2333"/>
                  </a:cubicBezTo>
                  <a:cubicBezTo>
                    <a:pt x="0" y="2353"/>
                    <a:pt x="19" y="2363"/>
                    <a:pt x="24" y="2377"/>
                  </a:cubicBezTo>
                  <a:cubicBezTo>
                    <a:pt x="34" y="2402"/>
                    <a:pt x="24" y="2416"/>
                    <a:pt x="29" y="2441"/>
                  </a:cubicBezTo>
                  <a:cubicBezTo>
                    <a:pt x="29" y="2450"/>
                    <a:pt x="39" y="2460"/>
                    <a:pt x="44" y="2469"/>
                  </a:cubicBezTo>
                  <a:cubicBezTo>
                    <a:pt x="842" y="2348"/>
                    <a:pt x="842" y="2348"/>
                    <a:pt x="842" y="2348"/>
                  </a:cubicBezTo>
                  <a:cubicBezTo>
                    <a:pt x="862" y="2372"/>
                    <a:pt x="901" y="2367"/>
                    <a:pt x="901" y="2397"/>
                  </a:cubicBezTo>
                  <a:cubicBezTo>
                    <a:pt x="901" y="2430"/>
                    <a:pt x="901" y="2455"/>
                    <a:pt x="896" y="2489"/>
                  </a:cubicBezTo>
                  <a:cubicBezTo>
                    <a:pt x="896" y="2499"/>
                    <a:pt x="886" y="2508"/>
                    <a:pt x="886" y="2518"/>
                  </a:cubicBezTo>
                  <a:cubicBezTo>
                    <a:pt x="886" y="2538"/>
                    <a:pt x="906" y="2548"/>
                    <a:pt x="915" y="2557"/>
                  </a:cubicBezTo>
                  <a:cubicBezTo>
                    <a:pt x="949" y="2587"/>
                    <a:pt x="974" y="2601"/>
                    <a:pt x="989" y="2640"/>
                  </a:cubicBezTo>
                  <a:cubicBezTo>
                    <a:pt x="1008" y="2694"/>
                    <a:pt x="1008" y="2728"/>
                    <a:pt x="1008" y="2781"/>
                  </a:cubicBezTo>
                  <a:lnTo>
                    <a:pt x="1008" y="2781"/>
                  </a:lnTo>
                  <a:cubicBezTo>
                    <a:pt x="1017" y="2781"/>
                    <a:pt x="1028" y="2781"/>
                    <a:pt x="1032" y="2781"/>
                  </a:cubicBezTo>
                  <a:cubicBezTo>
                    <a:pt x="1056" y="2781"/>
                    <a:pt x="1071" y="2772"/>
                    <a:pt x="1086" y="2757"/>
                  </a:cubicBezTo>
                  <a:cubicBezTo>
                    <a:pt x="1115" y="2742"/>
                    <a:pt x="1130" y="2723"/>
                    <a:pt x="1154" y="2703"/>
                  </a:cubicBezTo>
                  <a:cubicBezTo>
                    <a:pt x="1203" y="2665"/>
                    <a:pt x="1232" y="2635"/>
                    <a:pt x="1290" y="2616"/>
                  </a:cubicBezTo>
                  <a:cubicBezTo>
                    <a:pt x="1320" y="2626"/>
                    <a:pt x="1320" y="2626"/>
                    <a:pt x="1320" y="2626"/>
                  </a:cubicBezTo>
                  <a:cubicBezTo>
                    <a:pt x="1412" y="2611"/>
                    <a:pt x="1465" y="2601"/>
                    <a:pt x="1548" y="2596"/>
                  </a:cubicBezTo>
                  <a:lnTo>
                    <a:pt x="1548" y="2596"/>
                  </a:lnTo>
                  <a:cubicBezTo>
                    <a:pt x="1437" y="1778"/>
                    <a:pt x="1437" y="1778"/>
                    <a:pt x="1437" y="1778"/>
                  </a:cubicBezTo>
                  <a:cubicBezTo>
                    <a:pt x="1426" y="103"/>
                    <a:pt x="1426" y="103"/>
                    <a:pt x="1426" y="103"/>
                  </a:cubicBezTo>
                  <a:cubicBezTo>
                    <a:pt x="1407" y="59"/>
                    <a:pt x="1393" y="34"/>
                    <a:pt x="1363" y="0"/>
                  </a:cubicBezTo>
                  <a:lnTo>
                    <a:pt x="1363" y="0"/>
                  </a:lnTo>
                  <a:cubicBezTo>
                    <a:pt x="453" y="151"/>
                    <a:pt x="453" y="151"/>
                    <a:pt x="453" y="1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96">
              <a:extLst>
                <a:ext uri="{FF2B5EF4-FFF2-40B4-BE49-F238E27FC236}">
                  <a16:creationId xmlns:a16="http://schemas.microsoft.com/office/drawing/2014/main" id="{7FAFC0DD-7193-E449-AB90-BC7D0B39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1358" y="7987266"/>
              <a:ext cx="1408522" cy="1372209"/>
            </a:xfrm>
            <a:custGeom>
              <a:avLst/>
              <a:gdLst>
                <a:gd name="T0" fmla="*/ 2022 w 2222"/>
                <a:gd name="T1" fmla="*/ 847 h 2163"/>
                <a:gd name="T2" fmla="*/ 2022 w 2222"/>
                <a:gd name="T3" fmla="*/ 847 h 2163"/>
                <a:gd name="T4" fmla="*/ 1987 w 2222"/>
                <a:gd name="T5" fmla="*/ 945 h 2163"/>
                <a:gd name="T6" fmla="*/ 1944 w 2222"/>
                <a:gd name="T7" fmla="*/ 984 h 2163"/>
                <a:gd name="T8" fmla="*/ 1924 w 2222"/>
                <a:gd name="T9" fmla="*/ 1027 h 2163"/>
                <a:gd name="T10" fmla="*/ 1905 w 2222"/>
                <a:gd name="T11" fmla="*/ 1067 h 2163"/>
                <a:gd name="T12" fmla="*/ 1909 w 2222"/>
                <a:gd name="T13" fmla="*/ 1110 h 2163"/>
                <a:gd name="T14" fmla="*/ 1885 w 2222"/>
                <a:gd name="T15" fmla="*/ 1193 h 2163"/>
                <a:gd name="T16" fmla="*/ 1841 w 2222"/>
                <a:gd name="T17" fmla="*/ 1227 h 2163"/>
                <a:gd name="T18" fmla="*/ 1788 w 2222"/>
                <a:gd name="T19" fmla="*/ 1276 h 2163"/>
                <a:gd name="T20" fmla="*/ 1802 w 2222"/>
                <a:gd name="T21" fmla="*/ 1344 h 2163"/>
                <a:gd name="T22" fmla="*/ 1768 w 2222"/>
                <a:gd name="T23" fmla="*/ 1388 h 2163"/>
                <a:gd name="T24" fmla="*/ 1710 w 2222"/>
                <a:gd name="T25" fmla="*/ 1437 h 2163"/>
                <a:gd name="T26" fmla="*/ 1700 w 2222"/>
                <a:gd name="T27" fmla="*/ 1480 h 2163"/>
                <a:gd name="T28" fmla="*/ 1685 w 2222"/>
                <a:gd name="T29" fmla="*/ 1534 h 2163"/>
                <a:gd name="T30" fmla="*/ 1695 w 2222"/>
                <a:gd name="T31" fmla="*/ 1587 h 2163"/>
                <a:gd name="T32" fmla="*/ 1685 w 2222"/>
                <a:gd name="T33" fmla="*/ 1656 h 2163"/>
                <a:gd name="T34" fmla="*/ 1690 w 2222"/>
                <a:gd name="T35" fmla="*/ 1675 h 2163"/>
                <a:gd name="T36" fmla="*/ 1710 w 2222"/>
                <a:gd name="T37" fmla="*/ 1753 h 2163"/>
                <a:gd name="T38" fmla="*/ 1715 w 2222"/>
                <a:gd name="T39" fmla="*/ 1841 h 2163"/>
                <a:gd name="T40" fmla="*/ 1715 w 2222"/>
                <a:gd name="T41" fmla="*/ 1948 h 2163"/>
                <a:gd name="T42" fmla="*/ 1729 w 2222"/>
                <a:gd name="T43" fmla="*/ 2021 h 2163"/>
                <a:gd name="T44" fmla="*/ 1729 w 2222"/>
                <a:gd name="T45" fmla="*/ 2021 h 2163"/>
                <a:gd name="T46" fmla="*/ 380 w 2222"/>
                <a:gd name="T47" fmla="*/ 2162 h 2163"/>
                <a:gd name="T48" fmla="*/ 380 w 2222"/>
                <a:gd name="T49" fmla="*/ 2162 h 2163"/>
                <a:gd name="T50" fmla="*/ 361 w 2222"/>
                <a:gd name="T51" fmla="*/ 1841 h 2163"/>
                <a:gd name="T52" fmla="*/ 273 w 2222"/>
                <a:gd name="T53" fmla="*/ 1841 h 2163"/>
                <a:gd name="T54" fmla="*/ 132 w 2222"/>
                <a:gd name="T55" fmla="*/ 1816 h 2163"/>
                <a:gd name="T56" fmla="*/ 132 w 2222"/>
                <a:gd name="T57" fmla="*/ 1816 h 2163"/>
                <a:gd name="T58" fmla="*/ 88 w 2222"/>
                <a:gd name="T59" fmla="*/ 755 h 2163"/>
                <a:gd name="T60" fmla="*/ 0 w 2222"/>
                <a:gd name="T61" fmla="*/ 229 h 2163"/>
                <a:gd name="T62" fmla="*/ 0 w 2222"/>
                <a:gd name="T63" fmla="*/ 229 h 2163"/>
                <a:gd name="T64" fmla="*/ 1929 w 2222"/>
                <a:gd name="T65" fmla="*/ 0 h 2163"/>
                <a:gd name="T66" fmla="*/ 1978 w 2222"/>
                <a:gd name="T67" fmla="*/ 43 h 2163"/>
                <a:gd name="T68" fmla="*/ 1963 w 2222"/>
                <a:gd name="T69" fmla="*/ 83 h 2163"/>
                <a:gd name="T70" fmla="*/ 1934 w 2222"/>
                <a:gd name="T71" fmla="*/ 170 h 2163"/>
                <a:gd name="T72" fmla="*/ 1939 w 2222"/>
                <a:gd name="T73" fmla="*/ 277 h 2163"/>
                <a:gd name="T74" fmla="*/ 1953 w 2222"/>
                <a:gd name="T75" fmla="*/ 282 h 2163"/>
                <a:gd name="T76" fmla="*/ 1987 w 2222"/>
                <a:gd name="T77" fmla="*/ 272 h 2163"/>
                <a:gd name="T78" fmla="*/ 2046 w 2222"/>
                <a:gd name="T79" fmla="*/ 263 h 2163"/>
                <a:gd name="T80" fmla="*/ 2138 w 2222"/>
                <a:gd name="T81" fmla="*/ 243 h 2163"/>
                <a:gd name="T82" fmla="*/ 2221 w 2222"/>
                <a:gd name="T83" fmla="*/ 238 h 2163"/>
                <a:gd name="T84" fmla="*/ 2221 w 2222"/>
                <a:gd name="T85" fmla="*/ 238 h 2163"/>
                <a:gd name="T86" fmla="*/ 2177 w 2222"/>
                <a:gd name="T87" fmla="*/ 346 h 2163"/>
                <a:gd name="T88" fmla="*/ 2143 w 2222"/>
                <a:gd name="T89" fmla="*/ 390 h 2163"/>
                <a:gd name="T90" fmla="*/ 2138 w 2222"/>
                <a:gd name="T91" fmla="*/ 468 h 2163"/>
                <a:gd name="T92" fmla="*/ 2070 w 2222"/>
                <a:gd name="T93" fmla="*/ 604 h 2163"/>
                <a:gd name="T94" fmla="*/ 2070 w 2222"/>
                <a:gd name="T95" fmla="*/ 672 h 2163"/>
                <a:gd name="T96" fmla="*/ 2022 w 2222"/>
                <a:gd name="T97" fmla="*/ 84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2" h="2163">
                  <a:moveTo>
                    <a:pt x="2022" y="847"/>
                  </a:moveTo>
                  <a:lnTo>
                    <a:pt x="2022" y="847"/>
                  </a:lnTo>
                  <a:cubicBezTo>
                    <a:pt x="2017" y="891"/>
                    <a:pt x="2017" y="910"/>
                    <a:pt x="1987" y="945"/>
                  </a:cubicBezTo>
                  <a:cubicBezTo>
                    <a:pt x="1978" y="964"/>
                    <a:pt x="1953" y="964"/>
                    <a:pt x="1944" y="984"/>
                  </a:cubicBezTo>
                  <a:cubicBezTo>
                    <a:pt x="1934" y="998"/>
                    <a:pt x="1934" y="1013"/>
                    <a:pt x="1924" y="1027"/>
                  </a:cubicBezTo>
                  <a:cubicBezTo>
                    <a:pt x="1920" y="1042"/>
                    <a:pt x="1905" y="1047"/>
                    <a:pt x="1905" y="1067"/>
                  </a:cubicBezTo>
                  <a:cubicBezTo>
                    <a:pt x="1905" y="1086"/>
                    <a:pt x="1909" y="1091"/>
                    <a:pt x="1909" y="1110"/>
                  </a:cubicBezTo>
                  <a:cubicBezTo>
                    <a:pt x="1909" y="1145"/>
                    <a:pt x="1905" y="1164"/>
                    <a:pt x="1885" y="1193"/>
                  </a:cubicBezTo>
                  <a:cubicBezTo>
                    <a:pt x="1876" y="1213"/>
                    <a:pt x="1856" y="1213"/>
                    <a:pt x="1841" y="1227"/>
                  </a:cubicBezTo>
                  <a:cubicBezTo>
                    <a:pt x="1822" y="1247"/>
                    <a:pt x="1807" y="1261"/>
                    <a:pt x="1788" y="1276"/>
                  </a:cubicBezTo>
                  <a:cubicBezTo>
                    <a:pt x="1798" y="1300"/>
                    <a:pt x="1802" y="1320"/>
                    <a:pt x="1802" y="1344"/>
                  </a:cubicBezTo>
                  <a:cubicBezTo>
                    <a:pt x="1802" y="1368"/>
                    <a:pt x="1788" y="1378"/>
                    <a:pt x="1768" y="1388"/>
                  </a:cubicBezTo>
                  <a:cubicBezTo>
                    <a:pt x="1744" y="1402"/>
                    <a:pt x="1724" y="1412"/>
                    <a:pt x="1710" y="1437"/>
                  </a:cubicBezTo>
                  <a:cubicBezTo>
                    <a:pt x="1700" y="1451"/>
                    <a:pt x="1705" y="1466"/>
                    <a:pt x="1700" y="1480"/>
                  </a:cubicBezTo>
                  <a:cubicBezTo>
                    <a:pt x="1695" y="1500"/>
                    <a:pt x="1685" y="1510"/>
                    <a:pt x="1685" y="1534"/>
                  </a:cubicBezTo>
                  <a:cubicBezTo>
                    <a:pt x="1685" y="1554"/>
                    <a:pt x="1695" y="1563"/>
                    <a:pt x="1695" y="1587"/>
                  </a:cubicBezTo>
                  <a:cubicBezTo>
                    <a:pt x="1695" y="1612"/>
                    <a:pt x="1685" y="1626"/>
                    <a:pt x="1685" y="1656"/>
                  </a:cubicBezTo>
                  <a:cubicBezTo>
                    <a:pt x="1685" y="1665"/>
                    <a:pt x="1690" y="1670"/>
                    <a:pt x="1690" y="1675"/>
                  </a:cubicBezTo>
                  <a:cubicBezTo>
                    <a:pt x="1695" y="1704"/>
                    <a:pt x="1705" y="1724"/>
                    <a:pt x="1710" y="1753"/>
                  </a:cubicBezTo>
                  <a:cubicBezTo>
                    <a:pt x="1720" y="1787"/>
                    <a:pt x="1715" y="1807"/>
                    <a:pt x="1715" y="1841"/>
                  </a:cubicBezTo>
                  <a:cubicBezTo>
                    <a:pt x="1715" y="1948"/>
                    <a:pt x="1715" y="1948"/>
                    <a:pt x="1715" y="1948"/>
                  </a:cubicBezTo>
                  <a:cubicBezTo>
                    <a:pt x="1715" y="1977"/>
                    <a:pt x="1729" y="1992"/>
                    <a:pt x="1729" y="2021"/>
                  </a:cubicBezTo>
                  <a:lnTo>
                    <a:pt x="1729" y="2021"/>
                  </a:lnTo>
                  <a:cubicBezTo>
                    <a:pt x="380" y="2162"/>
                    <a:pt x="380" y="2162"/>
                    <a:pt x="380" y="2162"/>
                  </a:cubicBezTo>
                  <a:lnTo>
                    <a:pt x="380" y="2162"/>
                  </a:lnTo>
                  <a:cubicBezTo>
                    <a:pt x="361" y="1841"/>
                    <a:pt x="361" y="1841"/>
                    <a:pt x="361" y="1841"/>
                  </a:cubicBezTo>
                  <a:cubicBezTo>
                    <a:pt x="326" y="1841"/>
                    <a:pt x="307" y="1841"/>
                    <a:pt x="273" y="1841"/>
                  </a:cubicBezTo>
                  <a:cubicBezTo>
                    <a:pt x="220" y="1841"/>
                    <a:pt x="180" y="1836"/>
                    <a:pt x="132" y="1816"/>
                  </a:cubicBezTo>
                  <a:lnTo>
                    <a:pt x="132" y="1816"/>
                  </a:lnTo>
                  <a:cubicBezTo>
                    <a:pt x="88" y="755"/>
                    <a:pt x="88" y="755"/>
                    <a:pt x="88" y="755"/>
                  </a:cubicBezTo>
                  <a:cubicBezTo>
                    <a:pt x="0" y="229"/>
                    <a:pt x="0" y="229"/>
                    <a:pt x="0" y="229"/>
                  </a:cubicBezTo>
                  <a:lnTo>
                    <a:pt x="0" y="229"/>
                  </a:lnTo>
                  <a:cubicBezTo>
                    <a:pt x="1929" y="0"/>
                    <a:pt x="1929" y="0"/>
                    <a:pt x="1929" y="0"/>
                  </a:cubicBezTo>
                  <a:cubicBezTo>
                    <a:pt x="1953" y="4"/>
                    <a:pt x="1978" y="19"/>
                    <a:pt x="1978" y="43"/>
                  </a:cubicBezTo>
                  <a:cubicBezTo>
                    <a:pt x="1978" y="58"/>
                    <a:pt x="1968" y="68"/>
                    <a:pt x="1963" y="83"/>
                  </a:cubicBezTo>
                  <a:cubicBezTo>
                    <a:pt x="1948" y="117"/>
                    <a:pt x="1934" y="136"/>
                    <a:pt x="1934" y="170"/>
                  </a:cubicBezTo>
                  <a:cubicBezTo>
                    <a:pt x="1934" y="214"/>
                    <a:pt x="1939" y="238"/>
                    <a:pt x="1939" y="277"/>
                  </a:cubicBezTo>
                  <a:cubicBezTo>
                    <a:pt x="1944" y="277"/>
                    <a:pt x="1948" y="282"/>
                    <a:pt x="1953" y="282"/>
                  </a:cubicBezTo>
                  <a:cubicBezTo>
                    <a:pt x="1968" y="282"/>
                    <a:pt x="1973" y="272"/>
                    <a:pt x="1987" y="272"/>
                  </a:cubicBezTo>
                  <a:cubicBezTo>
                    <a:pt x="2007" y="268"/>
                    <a:pt x="2022" y="268"/>
                    <a:pt x="2046" y="263"/>
                  </a:cubicBezTo>
                  <a:cubicBezTo>
                    <a:pt x="2080" y="258"/>
                    <a:pt x="2100" y="243"/>
                    <a:pt x="2138" y="243"/>
                  </a:cubicBezTo>
                  <a:cubicBezTo>
                    <a:pt x="2168" y="243"/>
                    <a:pt x="2192" y="238"/>
                    <a:pt x="2221" y="238"/>
                  </a:cubicBezTo>
                  <a:lnTo>
                    <a:pt x="2221" y="238"/>
                  </a:lnTo>
                  <a:cubicBezTo>
                    <a:pt x="2221" y="287"/>
                    <a:pt x="2202" y="311"/>
                    <a:pt x="2177" y="346"/>
                  </a:cubicBezTo>
                  <a:cubicBezTo>
                    <a:pt x="2168" y="365"/>
                    <a:pt x="2148" y="370"/>
                    <a:pt x="2143" y="390"/>
                  </a:cubicBezTo>
                  <a:cubicBezTo>
                    <a:pt x="2133" y="418"/>
                    <a:pt x="2138" y="438"/>
                    <a:pt x="2138" y="468"/>
                  </a:cubicBezTo>
                  <a:cubicBezTo>
                    <a:pt x="2133" y="526"/>
                    <a:pt x="2085" y="545"/>
                    <a:pt x="2070" y="604"/>
                  </a:cubicBezTo>
                  <a:cubicBezTo>
                    <a:pt x="2061" y="628"/>
                    <a:pt x="2070" y="642"/>
                    <a:pt x="2070" y="672"/>
                  </a:cubicBezTo>
                  <a:cubicBezTo>
                    <a:pt x="2070" y="740"/>
                    <a:pt x="2036" y="779"/>
                    <a:pt x="2022" y="84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97">
              <a:extLst>
                <a:ext uri="{FF2B5EF4-FFF2-40B4-BE49-F238E27FC236}">
                  <a16:creationId xmlns:a16="http://schemas.microsoft.com/office/drawing/2014/main" id="{06976965-F850-C348-97C9-31E32DC7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7945260"/>
              <a:ext cx="1080894" cy="1206984"/>
            </a:xfrm>
            <a:custGeom>
              <a:avLst/>
              <a:gdLst>
                <a:gd name="T0" fmla="*/ 0 w 1706"/>
                <a:gd name="T1" fmla="*/ 1694 h 1905"/>
                <a:gd name="T2" fmla="*/ 0 w 1706"/>
                <a:gd name="T3" fmla="*/ 1694 h 1905"/>
                <a:gd name="T4" fmla="*/ 58 w 1706"/>
                <a:gd name="T5" fmla="*/ 1729 h 1905"/>
                <a:gd name="T6" fmla="*/ 83 w 1706"/>
                <a:gd name="T7" fmla="*/ 1772 h 1905"/>
                <a:gd name="T8" fmla="*/ 151 w 1706"/>
                <a:gd name="T9" fmla="*/ 1831 h 1905"/>
                <a:gd name="T10" fmla="*/ 185 w 1706"/>
                <a:gd name="T11" fmla="*/ 1807 h 1905"/>
                <a:gd name="T12" fmla="*/ 254 w 1706"/>
                <a:gd name="T13" fmla="*/ 1777 h 1905"/>
                <a:gd name="T14" fmla="*/ 293 w 1706"/>
                <a:gd name="T15" fmla="*/ 1792 h 1905"/>
                <a:gd name="T16" fmla="*/ 297 w 1706"/>
                <a:gd name="T17" fmla="*/ 1807 h 1905"/>
                <a:gd name="T18" fmla="*/ 375 w 1706"/>
                <a:gd name="T19" fmla="*/ 1826 h 1905"/>
                <a:gd name="T20" fmla="*/ 434 w 1706"/>
                <a:gd name="T21" fmla="*/ 1831 h 1905"/>
                <a:gd name="T22" fmla="*/ 487 w 1706"/>
                <a:gd name="T23" fmla="*/ 1855 h 1905"/>
                <a:gd name="T24" fmla="*/ 516 w 1706"/>
                <a:gd name="T25" fmla="*/ 1821 h 1905"/>
                <a:gd name="T26" fmla="*/ 560 w 1706"/>
                <a:gd name="T27" fmla="*/ 1836 h 1905"/>
                <a:gd name="T28" fmla="*/ 760 w 1706"/>
                <a:gd name="T29" fmla="*/ 1875 h 1905"/>
                <a:gd name="T30" fmla="*/ 828 w 1706"/>
                <a:gd name="T31" fmla="*/ 1904 h 1905"/>
                <a:gd name="T32" fmla="*/ 877 w 1706"/>
                <a:gd name="T33" fmla="*/ 1889 h 1905"/>
                <a:gd name="T34" fmla="*/ 955 w 1706"/>
                <a:gd name="T35" fmla="*/ 1855 h 1905"/>
                <a:gd name="T36" fmla="*/ 979 w 1706"/>
                <a:gd name="T37" fmla="*/ 1831 h 1905"/>
                <a:gd name="T38" fmla="*/ 1086 w 1706"/>
                <a:gd name="T39" fmla="*/ 1797 h 1905"/>
                <a:gd name="T40" fmla="*/ 1130 w 1706"/>
                <a:gd name="T41" fmla="*/ 1768 h 1905"/>
                <a:gd name="T42" fmla="*/ 1193 w 1706"/>
                <a:gd name="T43" fmla="*/ 1758 h 1905"/>
                <a:gd name="T44" fmla="*/ 1252 w 1706"/>
                <a:gd name="T45" fmla="*/ 1782 h 1905"/>
                <a:gd name="T46" fmla="*/ 1354 w 1706"/>
                <a:gd name="T47" fmla="*/ 1782 h 1905"/>
                <a:gd name="T48" fmla="*/ 1447 w 1706"/>
                <a:gd name="T49" fmla="*/ 1812 h 1905"/>
                <a:gd name="T50" fmla="*/ 1553 w 1706"/>
                <a:gd name="T51" fmla="*/ 1865 h 1905"/>
                <a:gd name="T52" fmla="*/ 1705 w 1706"/>
                <a:gd name="T53" fmla="*/ 1884 h 1905"/>
                <a:gd name="T54" fmla="*/ 1705 w 1706"/>
                <a:gd name="T55" fmla="*/ 1884 h 1905"/>
                <a:gd name="T56" fmla="*/ 1661 w 1706"/>
                <a:gd name="T57" fmla="*/ 823 h 1905"/>
                <a:gd name="T58" fmla="*/ 1573 w 1706"/>
                <a:gd name="T59" fmla="*/ 297 h 1905"/>
                <a:gd name="T60" fmla="*/ 1573 w 1706"/>
                <a:gd name="T61" fmla="*/ 297 h 1905"/>
                <a:gd name="T62" fmla="*/ 1549 w 1706"/>
                <a:gd name="T63" fmla="*/ 0 h 1905"/>
                <a:gd name="T64" fmla="*/ 1549 w 1706"/>
                <a:gd name="T65" fmla="*/ 0 h 1905"/>
                <a:gd name="T66" fmla="*/ 0 w 1706"/>
                <a:gd name="T67" fmla="*/ 77 h 1905"/>
                <a:gd name="T68" fmla="*/ 0 w 1706"/>
                <a:gd name="T69" fmla="*/ 77 h 1905"/>
                <a:gd name="T70" fmla="*/ 0 w 1706"/>
                <a:gd name="T71" fmla="*/ 169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6" h="1905">
                  <a:moveTo>
                    <a:pt x="0" y="1694"/>
                  </a:moveTo>
                  <a:lnTo>
                    <a:pt x="0" y="1694"/>
                  </a:lnTo>
                  <a:cubicBezTo>
                    <a:pt x="19" y="1704"/>
                    <a:pt x="34" y="1714"/>
                    <a:pt x="58" y="1729"/>
                  </a:cubicBezTo>
                  <a:cubicBezTo>
                    <a:pt x="73" y="1738"/>
                    <a:pt x="73" y="1758"/>
                    <a:pt x="83" y="1772"/>
                  </a:cubicBezTo>
                  <a:cubicBezTo>
                    <a:pt x="97" y="1807"/>
                    <a:pt x="117" y="1831"/>
                    <a:pt x="151" y="1831"/>
                  </a:cubicBezTo>
                  <a:cubicBezTo>
                    <a:pt x="166" y="1831"/>
                    <a:pt x="175" y="1821"/>
                    <a:pt x="185" y="1807"/>
                  </a:cubicBezTo>
                  <a:cubicBezTo>
                    <a:pt x="204" y="1787"/>
                    <a:pt x="224" y="1777"/>
                    <a:pt x="254" y="1777"/>
                  </a:cubicBezTo>
                  <a:cubicBezTo>
                    <a:pt x="268" y="1777"/>
                    <a:pt x="278" y="1782"/>
                    <a:pt x="293" y="1792"/>
                  </a:cubicBezTo>
                  <a:cubicBezTo>
                    <a:pt x="293" y="1797"/>
                    <a:pt x="293" y="1807"/>
                    <a:pt x="297" y="1807"/>
                  </a:cubicBezTo>
                  <a:cubicBezTo>
                    <a:pt x="321" y="1826"/>
                    <a:pt x="341" y="1826"/>
                    <a:pt x="375" y="1826"/>
                  </a:cubicBezTo>
                  <a:cubicBezTo>
                    <a:pt x="395" y="1826"/>
                    <a:pt x="414" y="1821"/>
                    <a:pt x="434" y="1831"/>
                  </a:cubicBezTo>
                  <a:cubicBezTo>
                    <a:pt x="453" y="1836"/>
                    <a:pt x="463" y="1855"/>
                    <a:pt x="487" y="1855"/>
                  </a:cubicBezTo>
                  <a:cubicBezTo>
                    <a:pt x="502" y="1855"/>
                    <a:pt x="502" y="1821"/>
                    <a:pt x="516" y="1821"/>
                  </a:cubicBezTo>
                  <a:cubicBezTo>
                    <a:pt x="536" y="1821"/>
                    <a:pt x="545" y="1831"/>
                    <a:pt x="560" y="1836"/>
                  </a:cubicBezTo>
                  <a:cubicBezTo>
                    <a:pt x="638" y="1846"/>
                    <a:pt x="682" y="1860"/>
                    <a:pt x="760" y="1875"/>
                  </a:cubicBezTo>
                  <a:cubicBezTo>
                    <a:pt x="784" y="1879"/>
                    <a:pt x="799" y="1904"/>
                    <a:pt x="828" y="1904"/>
                  </a:cubicBezTo>
                  <a:cubicBezTo>
                    <a:pt x="848" y="1904"/>
                    <a:pt x="857" y="1899"/>
                    <a:pt x="877" y="1889"/>
                  </a:cubicBezTo>
                  <a:cubicBezTo>
                    <a:pt x="911" y="1884"/>
                    <a:pt x="930" y="1875"/>
                    <a:pt x="955" y="1855"/>
                  </a:cubicBezTo>
                  <a:cubicBezTo>
                    <a:pt x="964" y="1851"/>
                    <a:pt x="969" y="1840"/>
                    <a:pt x="979" y="1831"/>
                  </a:cubicBezTo>
                  <a:cubicBezTo>
                    <a:pt x="1018" y="1807"/>
                    <a:pt x="1047" y="1816"/>
                    <a:pt x="1086" y="1797"/>
                  </a:cubicBezTo>
                  <a:cubicBezTo>
                    <a:pt x="1105" y="1787"/>
                    <a:pt x="1110" y="1772"/>
                    <a:pt x="1130" y="1768"/>
                  </a:cubicBezTo>
                  <a:cubicBezTo>
                    <a:pt x="1155" y="1758"/>
                    <a:pt x="1169" y="1758"/>
                    <a:pt x="1193" y="1758"/>
                  </a:cubicBezTo>
                  <a:cubicBezTo>
                    <a:pt x="1213" y="1772"/>
                    <a:pt x="1227" y="1782"/>
                    <a:pt x="1252" y="1782"/>
                  </a:cubicBezTo>
                  <a:cubicBezTo>
                    <a:pt x="1354" y="1782"/>
                    <a:pt x="1354" y="1782"/>
                    <a:pt x="1354" y="1782"/>
                  </a:cubicBezTo>
                  <a:cubicBezTo>
                    <a:pt x="1393" y="1782"/>
                    <a:pt x="1412" y="1797"/>
                    <a:pt x="1447" y="1812"/>
                  </a:cubicBezTo>
                  <a:cubicBezTo>
                    <a:pt x="1490" y="1831"/>
                    <a:pt x="1510" y="1846"/>
                    <a:pt x="1553" y="1865"/>
                  </a:cubicBezTo>
                  <a:cubicBezTo>
                    <a:pt x="1608" y="1889"/>
                    <a:pt x="1646" y="1884"/>
                    <a:pt x="1705" y="1884"/>
                  </a:cubicBezTo>
                  <a:lnTo>
                    <a:pt x="1705" y="1884"/>
                  </a:lnTo>
                  <a:cubicBezTo>
                    <a:pt x="1661" y="823"/>
                    <a:pt x="1661" y="823"/>
                    <a:pt x="1661" y="823"/>
                  </a:cubicBezTo>
                  <a:cubicBezTo>
                    <a:pt x="1573" y="297"/>
                    <a:pt x="1573" y="297"/>
                    <a:pt x="1573" y="297"/>
                  </a:cubicBezTo>
                  <a:lnTo>
                    <a:pt x="1573" y="297"/>
                  </a:lnTo>
                  <a:cubicBezTo>
                    <a:pt x="1549" y="0"/>
                    <a:pt x="1549" y="0"/>
                    <a:pt x="1549" y="0"/>
                  </a:cubicBezTo>
                  <a:lnTo>
                    <a:pt x="1549" y="0"/>
                  </a:lnTo>
                  <a:cubicBezTo>
                    <a:pt x="1549" y="0"/>
                    <a:pt x="906" y="48"/>
                    <a:pt x="0" y="77"/>
                  </a:cubicBezTo>
                  <a:lnTo>
                    <a:pt x="0" y="77"/>
                  </a:lnTo>
                  <a:cubicBezTo>
                    <a:pt x="0" y="1694"/>
                    <a:pt x="0" y="1694"/>
                    <a:pt x="0" y="16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98">
              <a:extLst>
                <a:ext uri="{FF2B5EF4-FFF2-40B4-BE49-F238E27FC236}">
                  <a16:creationId xmlns:a16="http://schemas.microsoft.com/office/drawing/2014/main" id="{1BB10182-B7CA-EF4B-BCA3-502167B3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179" y="9272662"/>
              <a:ext cx="1596139" cy="1405814"/>
            </a:xfrm>
            <a:custGeom>
              <a:avLst/>
              <a:gdLst>
                <a:gd name="T0" fmla="*/ 25 w 2519"/>
                <a:gd name="T1" fmla="*/ 735 h 2217"/>
                <a:gd name="T2" fmla="*/ 205 w 2519"/>
                <a:gd name="T3" fmla="*/ 1067 h 2217"/>
                <a:gd name="T4" fmla="*/ 258 w 2519"/>
                <a:gd name="T5" fmla="*/ 1384 h 2217"/>
                <a:gd name="T6" fmla="*/ 229 w 2519"/>
                <a:gd name="T7" fmla="*/ 1914 h 2217"/>
                <a:gd name="T8" fmla="*/ 224 w 2519"/>
                <a:gd name="T9" fmla="*/ 1992 h 2217"/>
                <a:gd name="T10" fmla="*/ 497 w 2519"/>
                <a:gd name="T11" fmla="*/ 1934 h 2217"/>
                <a:gd name="T12" fmla="*/ 741 w 2519"/>
                <a:gd name="T13" fmla="*/ 2002 h 2217"/>
                <a:gd name="T14" fmla="*/ 994 w 2519"/>
                <a:gd name="T15" fmla="*/ 1924 h 2217"/>
                <a:gd name="T16" fmla="*/ 1111 w 2519"/>
                <a:gd name="T17" fmla="*/ 1851 h 2217"/>
                <a:gd name="T18" fmla="*/ 1237 w 2519"/>
                <a:gd name="T19" fmla="*/ 1880 h 2217"/>
                <a:gd name="T20" fmla="*/ 1393 w 2519"/>
                <a:gd name="T21" fmla="*/ 1968 h 2217"/>
                <a:gd name="T22" fmla="*/ 1379 w 2519"/>
                <a:gd name="T23" fmla="*/ 1876 h 2217"/>
                <a:gd name="T24" fmla="*/ 1305 w 2519"/>
                <a:gd name="T25" fmla="*/ 1705 h 2217"/>
                <a:gd name="T26" fmla="*/ 1457 w 2519"/>
                <a:gd name="T27" fmla="*/ 1851 h 2217"/>
                <a:gd name="T28" fmla="*/ 1442 w 2519"/>
                <a:gd name="T29" fmla="*/ 2128 h 2217"/>
                <a:gd name="T30" fmla="*/ 1642 w 2519"/>
                <a:gd name="T31" fmla="*/ 2207 h 2217"/>
                <a:gd name="T32" fmla="*/ 1817 w 2519"/>
                <a:gd name="T33" fmla="*/ 2133 h 2217"/>
                <a:gd name="T34" fmla="*/ 1968 w 2519"/>
                <a:gd name="T35" fmla="*/ 2124 h 2217"/>
                <a:gd name="T36" fmla="*/ 1993 w 2519"/>
                <a:gd name="T37" fmla="*/ 1900 h 2217"/>
                <a:gd name="T38" fmla="*/ 1890 w 2519"/>
                <a:gd name="T39" fmla="*/ 1851 h 2217"/>
                <a:gd name="T40" fmla="*/ 1963 w 2519"/>
                <a:gd name="T41" fmla="*/ 1797 h 2217"/>
                <a:gd name="T42" fmla="*/ 2095 w 2519"/>
                <a:gd name="T43" fmla="*/ 1934 h 2217"/>
                <a:gd name="T44" fmla="*/ 2406 w 2519"/>
                <a:gd name="T45" fmla="*/ 2153 h 2217"/>
                <a:gd name="T46" fmla="*/ 2518 w 2519"/>
                <a:gd name="T47" fmla="*/ 2002 h 2217"/>
                <a:gd name="T48" fmla="*/ 2358 w 2519"/>
                <a:gd name="T49" fmla="*/ 1885 h 2217"/>
                <a:gd name="T50" fmla="*/ 2265 w 2519"/>
                <a:gd name="T51" fmla="*/ 1763 h 2217"/>
                <a:gd name="T52" fmla="*/ 2416 w 2519"/>
                <a:gd name="T53" fmla="*/ 1656 h 2217"/>
                <a:gd name="T54" fmla="*/ 2338 w 2519"/>
                <a:gd name="T55" fmla="*/ 1569 h 2217"/>
                <a:gd name="T56" fmla="*/ 2148 w 2519"/>
                <a:gd name="T57" fmla="*/ 1603 h 2217"/>
                <a:gd name="T58" fmla="*/ 2114 w 2519"/>
                <a:gd name="T59" fmla="*/ 1514 h 2217"/>
                <a:gd name="T60" fmla="*/ 1983 w 2519"/>
                <a:gd name="T61" fmla="*/ 1564 h 2217"/>
                <a:gd name="T62" fmla="*/ 1734 w 2519"/>
                <a:gd name="T63" fmla="*/ 1417 h 2217"/>
                <a:gd name="T64" fmla="*/ 1914 w 2519"/>
                <a:gd name="T65" fmla="*/ 1349 h 2217"/>
                <a:gd name="T66" fmla="*/ 2197 w 2519"/>
                <a:gd name="T67" fmla="*/ 1456 h 2217"/>
                <a:gd name="T68" fmla="*/ 2104 w 2519"/>
                <a:gd name="T69" fmla="*/ 1232 h 2217"/>
                <a:gd name="T70" fmla="*/ 2090 w 2519"/>
                <a:gd name="T71" fmla="*/ 1072 h 2217"/>
                <a:gd name="T72" fmla="*/ 1218 w 2519"/>
                <a:gd name="T73" fmla="*/ 1116 h 2217"/>
                <a:gd name="T74" fmla="*/ 1223 w 2519"/>
                <a:gd name="T75" fmla="*/ 955 h 2217"/>
                <a:gd name="T76" fmla="*/ 1257 w 2519"/>
                <a:gd name="T77" fmla="*/ 818 h 2217"/>
                <a:gd name="T78" fmla="*/ 1305 w 2519"/>
                <a:gd name="T79" fmla="*/ 707 h 2217"/>
                <a:gd name="T80" fmla="*/ 1374 w 2519"/>
                <a:gd name="T81" fmla="*/ 619 h 2217"/>
                <a:gd name="T82" fmla="*/ 1374 w 2519"/>
                <a:gd name="T83" fmla="*/ 482 h 2217"/>
                <a:gd name="T84" fmla="*/ 1437 w 2519"/>
                <a:gd name="T85" fmla="*/ 395 h 2217"/>
                <a:gd name="T86" fmla="*/ 1374 w 2519"/>
                <a:gd name="T87" fmla="*/ 151 h 2217"/>
                <a:gd name="T88" fmla="*/ 1349 w 2519"/>
                <a:gd name="T89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9" h="2217">
                  <a:moveTo>
                    <a:pt x="0" y="141"/>
                  </a:moveTo>
                  <a:lnTo>
                    <a:pt x="0" y="141"/>
                  </a:lnTo>
                  <a:cubicBezTo>
                    <a:pt x="25" y="735"/>
                    <a:pt x="25" y="735"/>
                    <a:pt x="25" y="735"/>
                  </a:cubicBezTo>
                  <a:cubicBezTo>
                    <a:pt x="68" y="818"/>
                    <a:pt x="78" y="867"/>
                    <a:pt x="122" y="950"/>
                  </a:cubicBezTo>
                  <a:cubicBezTo>
                    <a:pt x="136" y="974"/>
                    <a:pt x="151" y="984"/>
                    <a:pt x="171" y="1008"/>
                  </a:cubicBezTo>
                  <a:cubicBezTo>
                    <a:pt x="185" y="1028"/>
                    <a:pt x="190" y="1047"/>
                    <a:pt x="205" y="1067"/>
                  </a:cubicBezTo>
                  <a:cubicBezTo>
                    <a:pt x="214" y="1086"/>
                    <a:pt x="229" y="1096"/>
                    <a:pt x="239" y="1116"/>
                  </a:cubicBezTo>
                  <a:cubicBezTo>
                    <a:pt x="263" y="1164"/>
                    <a:pt x="277" y="1199"/>
                    <a:pt x="277" y="1257"/>
                  </a:cubicBezTo>
                  <a:cubicBezTo>
                    <a:pt x="277" y="1310"/>
                    <a:pt x="277" y="1340"/>
                    <a:pt x="258" y="1384"/>
                  </a:cubicBezTo>
                  <a:cubicBezTo>
                    <a:pt x="234" y="1427"/>
                    <a:pt x="205" y="1451"/>
                    <a:pt x="205" y="1500"/>
                  </a:cubicBezTo>
                  <a:cubicBezTo>
                    <a:pt x="205" y="1554"/>
                    <a:pt x="234" y="1583"/>
                    <a:pt x="234" y="1641"/>
                  </a:cubicBezTo>
                  <a:cubicBezTo>
                    <a:pt x="234" y="1749"/>
                    <a:pt x="229" y="1807"/>
                    <a:pt x="229" y="1914"/>
                  </a:cubicBezTo>
                  <a:cubicBezTo>
                    <a:pt x="229" y="1919"/>
                    <a:pt x="224" y="1924"/>
                    <a:pt x="224" y="1929"/>
                  </a:cubicBezTo>
                  <a:cubicBezTo>
                    <a:pt x="224" y="1953"/>
                    <a:pt x="229" y="1968"/>
                    <a:pt x="224" y="1992"/>
                  </a:cubicBezTo>
                  <a:lnTo>
                    <a:pt x="224" y="1992"/>
                  </a:lnTo>
                  <a:cubicBezTo>
                    <a:pt x="229" y="1987"/>
                    <a:pt x="239" y="1987"/>
                    <a:pt x="244" y="1982"/>
                  </a:cubicBezTo>
                  <a:cubicBezTo>
                    <a:pt x="317" y="1968"/>
                    <a:pt x="356" y="1963"/>
                    <a:pt x="429" y="1953"/>
                  </a:cubicBezTo>
                  <a:cubicBezTo>
                    <a:pt x="453" y="1948"/>
                    <a:pt x="473" y="1934"/>
                    <a:pt x="497" y="1934"/>
                  </a:cubicBezTo>
                  <a:cubicBezTo>
                    <a:pt x="517" y="1934"/>
                    <a:pt x="531" y="1948"/>
                    <a:pt x="551" y="1953"/>
                  </a:cubicBezTo>
                  <a:cubicBezTo>
                    <a:pt x="594" y="1973"/>
                    <a:pt x="623" y="1978"/>
                    <a:pt x="672" y="1982"/>
                  </a:cubicBezTo>
                  <a:cubicBezTo>
                    <a:pt x="697" y="1987"/>
                    <a:pt x="711" y="2002"/>
                    <a:pt x="741" y="2002"/>
                  </a:cubicBezTo>
                  <a:cubicBezTo>
                    <a:pt x="838" y="2002"/>
                    <a:pt x="896" y="2002"/>
                    <a:pt x="999" y="2002"/>
                  </a:cubicBezTo>
                  <a:cubicBezTo>
                    <a:pt x="994" y="1987"/>
                    <a:pt x="989" y="1978"/>
                    <a:pt x="989" y="1963"/>
                  </a:cubicBezTo>
                  <a:cubicBezTo>
                    <a:pt x="989" y="1948"/>
                    <a:pt x="984" y="1934"/>
                    <a:pt x="994" y="1924"/>
                  </a:cubicBezTo>
                  <a:cubicBezTo>
                    <a:pt x="1004" y="1914"/>
                    <a:pt x="1013" y="1919"/>
                    <a:pt x="1023" y="1919"/>
                  </a:cubicBezTo>
                  <a:cubicBezTo>
                    <a:pt x="1033" y="1914"/>
                    <a:pt x="1033" y="1909"/>
                    <a:pt x="1037" y="1904"/>
                  </a:cubicBezTo>
                  <a:cubicBezTo>
                    <a:pt x="1072" y="1890"/>
                    <a:pt x="1076" y="1851"/>
                    <a:pt x="1111" y="1851"/>
                  </a:cubicBezTo>
                  <a:cubicBezTo>
                    <a:pt x="1125" y="1851"/>
                    <a:pt x="1130" y="1861"/>
                    <a:pt x="1140" y="1865"/>
                  </a:cubicBezTo>
                  <a:cubicBezTo>
                    <a:pt x="1164" y="1880"/>
                    <a:pt x="1179" y="1880"/>
                    <a:pt x="1203" y="1885"/>
                  </a:cubicBezTo>
                  <a:cubicBezTo>
                    <a:pt x="1218" y="1885"/>
                    <a:pt x="1223" y="1880"/>
                    <a:pt x="1237" y="1880"/>
                  </a:cubicBezTo>
                  <a:cubicBezTo>
                    <a:pt x="1247" y="1880"/>
                    <a:pt x="1252" y="1890"/>
                    <a:pt x="1257" y="1895"/>
                  </a:cubicBezTo>
                  <a:cubicBezTo>
                    <a:pt x="1272" y="1904"/>
                    <a:pt x="1276" y="1909"/>
                    <a:pt x="1291" y="1919"/>
                  </a:cubicBezTo>
                  <a:cubicBezTo>
                    <a:pt x="1325" y="1943"/>
                    <a:pt x="1349" y="1958"/>
                    <a:pt x="1393" y="1968"/>
                  </a:cubicBezTo>
                  <a:cubicBezTo>
                    <a:pt x="1398" y="1958"/>
                    <a:pt x="1403" y="1953"/>
                    <a:pt x="1403" y="1943"/>
                  </a:cubicBezTo>
                  <a:cubicBezTo>
                    <a:pt x="1403" y="1929"/>
                    <a:pt x="1393" y="1919"/>
                    <a:pt x="1388" y="1904"/>
                  </a:cubicBezTo>
                  <a:cubicBezTo>
                    <a:pt x="1383" y="1895"/>
                    <a:pt x="1383" y="1885"/>
                    <a:pt x="1379" y="1876"/>
                  </a:cubicBezTo>
                  <a:cubicBezTo>
                    <a:pt x="1364" y="1841"/>
                    <a:pt x="1335" y="1832"/>
                    <a:pt x="1315" y="1802"/>
                  </a:cubicBezTo>
                  <a:cubicBezTo>
                    <a:pt x="1296" y="1768"/>
                    <a:pt x="1296" y="1749"/>
                    <a:pt x="1291" y="1710"/>
                  </a:cubicBezTo>
                  <a:cubicBezTo>
                    <a:pt x="1305" y="1705"/>
                    <a:pt x="1305" y="1705"/>
                    <a:pt x="1305" y="1705"/>
                  </a:cubicBezTo>
                  <a:cubicBezTo>
                    <a:pt x="1325" y="1724"/>
                    <a:pt x="1335" y="1739"/>
                    <a:pt x="1359" y="1749"/>
                  </a:cubicBezTo>
                  <a:cubicBezTo>
                    <a:pt x="1383" y="1763"/>
                    <a:pt x="1403" y="1758"/>
                    <a:pt x="1422" y="1778"/>
                  </a:cubicBezTo>
                  <a:cubicBezTo>
                    <a:pt x="1442" y="1797"/>
                    <a:pt x="1452" y="1821"/>
                    <a:pt x="1457" y="1851"/>
                  </a:cubicBezTo>
                  <a:cubicBezTo>
                    <a:pt x="1461" y="1904"/>
                    <a:pt x="1446" y="1934"/>
                    <a:pt x="1457" y="1987"/>
                  </a:cubicBezTo>
                  <a:cubicBezTo>
                    <a:pt x="1457" y="2002"/>
                    <a:pt x="1461" y="2012"/>
                    <a:pt x="1461" y="2026"/>
                  </a:cubicBezTo>
                  <a:cubicBezTo>
                    <a:pt x="1442" y="2128"/>
                    <a:pt x="1442" y="2128"/>
                    <a:pt x="1442" y="2128"/>
                  </a:cubicBezTo>
                  <a:cubicBezTo>
                    <a:pt x="1471" y="2143"/>
                    <a:pt x="1490" y="2153"/>
                    <a:pt x="1520" y="2167"/>
                  </a:cubicBezTo>
                  <a:cubicBezTo>
                    <a:pt x="1554" y="2187"/>
                    <a:pt x="1568" y="2216"/>
                    <a:pt x="1607" y="2216"/>
                  </a:cubicBezTo>
                  <a:cubicBezTo>
                    <a:pt x="1622" y="2216"/>
                    <a:pt x="1627" y="2211"/>
                    <a:pt x="1642" y="2207"/>
                  </a:cubicBezTo>
                  <a:cubicBezTo>
                    <a:pt x="1656" y="2202"/>
                    <a:pt x="1671" y="2192"/>
                    <a:pt x="1681" y="2177"/>
                  </a:cubicBezTo>
                  <a:cubicBezTo>
                    <a:pt x="1695" y="2158"/>
                    <a:pt x="1700" y="2128"/>
                    <a:pt x="1729" y="2128"/>
                  </a:cubicBezTo>
                  <a:cubicBezTo>
                    <a:pt x="1763" y="2128"/>
                    <a:pt x="1783" y="2133"/>
                    <a:pt x="1817" y="2133"/>
                  </a:cubicBezTo>
                  <a:cubicBezTo>
                    <a:pt x="1847" y="2133"/>
                    <a:pt x="1861" y="2167"/>
                    <a:pt x="1890" y="2167"/>
                  </a:cubicBezTo>
                  <a:cubicBezTo>
                    <a:pt x="1905" y="2167"/>
                    <a:pt x="1910" y="2158"/>
                    <a:pt x="1924" y="2153"/>
                  </a:cubicBezTo>
                  <a:cubicBezTo>
                    <a:pt x="1938" y="2138"/>
                    <a:pt x="1949" y="2133"/>
                    <a:pt x="1968" y="2124"/>
                  </a:cubicBezTo>
                  <a:cubicBezTo>
                    <a:pt x="1993" y="2109"/>
                    <a:pt x="2021" y="2099"/>
                    <a:pt x="2021" y="2065"/>
                  </a:cubicBezTo>
                  <a:cubicBezTo>
                    <a:pt x="2021" y="2012"/>
                    <a:pt x="2012" y="1982"/>
                    <a:pt x="2002" y="1934"/>
                  </a:cubicBezTo>
                  <a:cubicBezTo>
                    <a:pt x="1997" y="1924"/>
                    <a:pt x="2002" y="1909"/>
                    <a:pt x="1993" y="1900"/>
                  </a:cubicBezTo>
                  <a:cubicBezTo>
                    <a:pt x="1988" y="1895"/>
                    <a:pt x="1973" y="1895"/>
                    <a:pt x="1963" y="1895"/>
                  </a:cubicBezTo>
                  <a:cubicBezTo>
                    <a:pt x="1953" y="1890"/>
                    <a:pt x="1944" y="1885"/>
                    <a:pt x="1934" y="1880"/>
                  </a:cubicBezTo>
                  <a:cubicBezTo>
                    <a:pt x="1914" y="1871"/>
                    <a:pt x="1890" y="1871"/>
                    <a:pt x="1890" y="1851"/>
                  </a:cubicBezTo>
                  <a:cubicBezTo>
                    <a:pt x="1890" y="1841"/>
                    <a:pt x="1905" y="1841"/>
                    <a:pt x="1905" y="1836"/>
                  </a:cubicBezTo>
                  <a:cubicBezTo>
                    <a:pt x="1919" y="1773"/>
                    <a:pt x="1919" y="1773"/>
                    <a:pt x="1919" y="1773"/>
                  </a:cubicBezTo>
                  <a:cubicBezTo>
                    <a:pt x="1938" y="1778"/>
                    <a:pt x="1949" y="1788"/>
                    <a:pt x="1963" y="1797"/>
                  </a:cubicBezTo>
                  <a:cubicBezTo>
                    <a:pt x="1983" y="1807"/>
                    <a:pt x="2002" y="1807"/>
                    <a:pt x="2007" y="1821"/>
                  </a:cubicBezTo>
                  <a:cubicBezTo>
                    <a:pt x="2021" y="1846"/>
                    <a:pt x="2021" y="1861"/>
                    <a:pt x="2036" y="1885"/>
                  </a:cubicBezTo>
                  <a:cubicBezTo>
                    <a:pt x="2051" y="1909"/>
                    <a:pt x="2070" y="1914"/>
                    <a:pt x="2095" y="1934"/>
                  </a:cubicBezTo>
                  <a:cubicBezTo>
                    <a:pt x="2119" y="1948"/>
                    <a:pt x="2134" y="1963"/>
                    <a:pt x="2158" y="1973"/>
                  </a:cubicBezTo>
                  <a:cubicBezTo>
                    <a:pt x="2211" y="2002"/>
                    <a:pt x="2250" y="2007"/>
                    <a:pt x="2309" y="2036"/>
                  </a:cubicBezTo>
                  <a:cubicBezTo>
                    <a:pt x="2358" y="2065"/>
                    <a:pt x="2372" y="2104"/>
                    <a:pt x="2406" y="2153"/>
                  </a:cubicBezTo>
                  <a:cubicBezTo>
                    <a:pt x="2436" y="2133"/>
                    <a:pt x="2445" y="2109"/>
                    <a:pt x="2469" y="2085"/>
                  </a:cubicBezTo>
                  <a:cubicBezTo>
                    <a:pt x="2484" y="2075"/>
                    <a:pt x="2489" y="2065"/>
                    <a:pt x="2499" y="2046"/>
                  </a:cubicBezTo>
                  <a:cubicBezTo>
                    <a:pt x="2504" y="2031"/>
                    <a:pt x="2518" y="2022"/>
                    <a:pt x="2518" y="2002"/>
                  </a:cubicBezTo>
                  <a:cubicBezTo>
                    <a:pt x="2518" y="1987"/>
                    <a:pt x="2504" y="1978"/>
                    <a:pt x="2494" y="1968"/>
                  </a:cubicBezTo>
                  <a:cubicBezTo>
                    <a:pt x="2465" y="1924"/>
                    <a:pt x="2441" y="1895"/>
                    <a:pt x="2392" y="1885"/>
                  </a:cubicBezTo>
                  <a:cubicBezTo>
                    <a:pt x="2377" y="1885"/>
                    <a:pt x="2372" y="1890"/>
                    <a:pt x="2358" y="1885"/>
                  </a:cubicBezTo>
                  <a:cubicBezTo>
                    <a:pt x="2328" y="1885"/>
                    <a:pt x="2314" y="1871"/>
                    <a:pt x="2284" y="1856"/>
                  </a:cubicBezTo>
                  <a:cubicBezTo>
                    <a:pt x="2265" y="1851"/>
                    <a:pt x="2245" y="1846"/>
                    <a:pt x="2245" y="1826"/>
                  </a:cubicBezTo>
                  <a:cubicBezTo>
                    <a:pt x="2245" y="1802"/>
                    <a:pt x="2265" y="1793"/>
                    <a:pt x="2265" y="1763"/>
                  </a:cubicBezTo>
                  <a:cubicBezTo>
                    <a:pt x="2265" y="1695"/>
                    <a:pt x="2265" y="1695"/>
                    <a:pt x="2265" y="1695"/>
                  </a:cubicBezTo>
                  <a:cubicBezTo>
                    <a:pt x="2289" y="1695"/>
                    <a:pt x="2304" y="1690"/>
                    <a:pt x="2323" y="1685"/>
                  </a:cubicBezTo>
                  <a:cubicBezTo>
                    <a:pt x="2363" y="1675"/>
                    <a:pt x="2382" y="1675"/>
                    <a:pt x="2416" y="1656"/>
                  </a:cubicBezTo>
                  <a:cubicBezTo>
                    <a:pt x="2421" y="1656"/>
                    <a:pt x="2421" y="1646"/>
                    <a:pt x="2426" y="1641"/>
                  </a:cubicBezTo>
                  <a:cubicBezTo>
                    <a:pt x="2402" y="1617"/>
                    <a:pt x="2397" y="1588"/>
                    <a:pt x="2367" y="1578"/>
                  </a:cubicBezTo>
                  <a:cubicBezTo>
                    <a:pt x="2358" y="1573"/>
                    <a:pt x="2348" y="1573"/>
                    <a:pt x="2338" y="1569"/>
                  </a:cubicBezTo>
                  <a:cubicBezTo>
                    <a:pt x="2323" y="1564"/>
                    <a:pt x="2323" y="1544"/>
                    <a:pt x="2309" y="1544"/>
                  </a:cubicBezTo>
                  <a:cubicBezTo>
                    <a:pt x="2284" y="1544"/>
                    <a:pt x="2275" y="1559"/>
                    <a:pt x="2256" y="1569"/>
                  </a:cubicBezTo>
                  <a:cubicBezTo>
                    <a:pt x="2217" y="1593"/>
                    <a:pt x="2192" y="1603"/>
                    <a:pt x="2148" y="1603"/>
                  </a:cubicBezTo>
                  <a:cubicBezTo>
                    <a:pt x="2104" y="1603"/>
                    <a:pt x="2104" y="1603"/>
                    <a:pt x="2104" y="1603"/>
                  </a:cubicBezTo>
                  <a:cubicBezTo>
                    <a:pt x="2109" y="1583"/>
                    <a:pt x="2124" y="1573"/>
                    <a:pt x="2124" y="1549"/>
                  </a:cubicBezTo>
                  <a:cubicBezTo>
                    <a:pt x="2124" y="1534"/>
                    <a:pt x="2129" y="1520"/>
                    <a:pt x="2114" y="1514"/>
                  </a:cubicBezTo>
                  <a:cubicBezTo>
                    <a:pt x="2095" y="1500"/>
                    <a:pt x="2075" y="1495"/>
                    <a:pt x="2056" y="1486"/>
                  </a:cubicBezTo>
                  <a:cubicBezTo>
                    <a:pt x="2046" y="1500"/>
                    <a:pt x="2036" y="1510"/>
                    <a:pt x="2021" y="1525"/>
                  </a:cubicBezTo>
                  <a:cubicBezTo>
                    <a:pt x="2012" y="1539"/>
                    <a:pt x="2002" y="1564"/>
                    <a:pt x="1983" y="1564"/>
                  </a:cubicBezTo>
                  <a:cubicBezTo>
                    <a:pt x="1890" y="1564"/>
                    <a:pt x="1890" y="1564"/>
                    <a:pt x="1890" y="1564"/>
                  </a:cubicBezTo>
                  <a:cubicBezTo>
                    <a:pt x="1847" y="1564"/>
                    <a:pt x="1812" y="1549"/>
                    <a:pt x="1792" y="1510"/>
                  </a:cubicBezTo>
                  <a:cubicBezTo>
                    <a:pt x="1773" y="1471"/>
                    <a:pt x="1734" y="1461"/>
                    <a:pt x="1734" y="1417"/>
                  </a:cubicBezTo>
                  <a:cubicBezTo>
                    <a:pt x="1768" y="1412"/>
                    <a:pt x="1792" y="1417"/>
                    <a:pt x="1822" y="1408"/>
                  </a:cubicBezTo>
                  <a:cubicBezTo>
                    <a:pt x="1847" y="1403"/>
                    <a:pt x="1851" y="1388"/>
                    <a:pt x="1871" y="1378"/>
                  </a:cubicBezTo>
                  <a:cubicBezTo>
                    <a:pt x="1885" y="1369"/>
                    <a:pt x="1899" y="1364"/>
                    <a:pt x="1914" y="1349"/>
                  </a:cubicBezTo>
                  <a:cubicBezTo>
                    <a:pt x="1934" y="1373"/>
                    <a:pt x="1958" y="1378"/>
                    <a:pt x="1988" y="1388"/>
                  </a:cubicBezTo>
                  <a:cubicBezTo>
                    <a:pt x="2021" y="1403"/>
                    <a:pt x="2041" y="1412"/>
                    <a:pt x="2075" y="1417"/>
                  </a:cubicBezTo>
                  <a:cubicBezTo>
                    <a:pt x="2124" y="1432"/>
                    <a:pt x="2153" y="1451"/>
                    <a:pt x="2197" y="1456"/>
                  </a:cubicBezTo>
                  <a:lnTo>
                    <a:pt x="2197" y="1456"/>
                  </a:lnTo>
                  <a:cubicBezTo>
                    <a:pt x="2197" y="1403"/>
                    <a:pt x="2197" y="1369"/>
                    <a:pt x="2178" y="1315"/>
                  </a:cubicBezTo>
                  <a:cubicBezTo>
                    <a:pt x="2163" y="1276"/>
                    <a:pt x="2138" y="1262"/>
                    <a:pt x="2104" y="1232"/>
                  </a:cubicBezTo>
                  <a:cubicBezTo>
                    <a:pt x="2095" y="1223"/>
                    <a:pt x="2075" y="1213"/>
                    <a:pt x="2075" y="1193"/>
                  </a:cubicBezTo>
                  <a:cubicBezTo>
                    <a:pt x="2075" y="1183"/>
                    <a:pt x="2085" y="1174"/>
                    <a:pt x="2085" y="1164"/>
                  </a:cubicBezTo>
                  <a:cubicBezTo>
                    <a:pt x="2090" y="1130"/>
                    <a:pt x="2090" y="1105"/>
                    <a:pt x="2090" y="1072"/>
                  </a:cubicBezTo>
                  <a:cubicBezTo>
                    <a:pt x="2090" y="1042"/>
                    <a:pt x="2051" y="1047"/>
                    <a:pt x="2031" y="1023"/>
                  </a:cubicBezTo>
                  <a:cubicBezTo>
                    <a:pt x="1233" y="1144"/>
                    <a:pt x="1233" y="1144"/>
                    <a:pt x="1233" y="1144"/>
                  </a:cubicBezTo>
                  <a:cubicBezTo>
                    <a:pt x="1228" y="1135"/>
                    <a:pt x="1218" y="1125"/>
                    <a:pt x="1218" y="1116"/>
                  </a:cubicBezTo>
                  <a:cubicBezTo>
                    <a:pt x="1213" y="1091"/>
                    <a:pt x="1223" y="1077"/>
                    <a:pt x="1213" y="1052"/>
                  </a:cubicBezTo>
                  <a:cubicBezTo>
                    <a:pt x="1208" y="1038"/>
                    <a:pt x="1189" y="1028"/>
                    <a:pt x="1189" y="1008"/>
                  </a:cubicBezTo>
                  <a:cubicBezTo>
                    <a:pt x="1189" y="984"/>
                    <a:pt x="1208" y="974"/>
                    <a:pt x="1223" y="955"/>
                  </a:cubicBezTo>
                  <a:cubicBezTo>
                    <a:pt x="1237" y="940"/>
                    <a:pt x="1242" y="925"/>
                    <a:pt x="1252" y="911"/>
                  </a:cubicBezTo>
                  <a:cubicBezTo>
                    <a:pt x="1262" y="892"/>
                    <a:pt x="1272" y="887"/>
                    <a:pt x="1272" y="867"/>
                  </a:cubicBezTo>
                  <a:cubicBezTo>
                    <a:pt x="1272" y="848"/>
                    <a:pt x="1267" y="838"/>
                    <a:pt x="1257" y="818"/>
                  </a:cubicBezTo>
                  <a:cubicBezTo>
                    <a:pt x="1257" y="813"/>
                    <a:pt x="1242" y="813"/>
                    <a:pt x="1242" y="804"/>
                  </a:cubicBezTo>
                  <a:cubicBezTo>
                    <a:pt x="1242" y="784"/>
                    <a:pt x="1267" y="779"/>
                    <a:pt x="1281" y="770"/>
                  </a:cubicBezTo>
                  <a:cubicBezTo>
                    <a:pt x="1300" y="755"/>
                    <a:pt x="1300" y="731"/>
                    <a:pt x="1305" y="707"/>
                  </a:cubicBezTo>
                  <a:cubicBezTo>
                    <a:pt x="1305" y="696"/>
                    <a:pt x="1305" y="682"/>
                    <a:pt x="1310" y="677"/>
                  </a:cubicBezTo>
                  <a:cubicBezTo>
                    <a:pt x="1320" y="667"/>
                    <a:pt x="1330" y="672"/>
                    <a:pt x="1340" y="667"/>
                  </a:cubicBezTo>
                  <a:cubicBezTo>
                    <a:pt x="1359" y="657"/>
                    <a:pt x="1364" y="638"/>
                    <a:pt x="1374" y="619"/>
                  </a:cubicBezTo>
                  <a:cubicBezTo>
                    <a:pt x="1374" y="614"/>
                    <a:pt x="1379" y="609"/>
                    <a:pt x="1379" y="599"/>
                  </a:cubicBezTo>
                  <a:cubicBezTo>
                    <a:pt x="1379" y="511"/>
                    <a:pt x="1379" y="511"/>
                    <a:pt x="1379" y="511"/>
                  </a:cubicBezTo>
                  <a:cubicBezTo>
                    <a:pt x="1379" y="502"/>
                    <a:pt x="1374" y="497"/>
                    <a:pt x="1374" y="482"/>
                  </a:cubicBezTo>
                  <a:cubicBezTo>
                    <a:pt x="1379" y="478"/>
                    <a:pt x="1383" y="478"/>
                    <a:pt x="1388" y="467"/>
                  </a:cubicBezTo>
                  <a:cubicBezTo>
                    <a:pt x="1398" y="443"/>
                    <a:pt x="1418" y="434"/>
                    <a:pt x="1427" y="409"/>
                  </a:cubicBezTo>
                  <a:cubicBezTo>
                    <a:pt x="1432" y="404"/>
                    <a:pt x="1437" y="400"/>
                    <a:pt x="1437" y="395"/>
                  </a:cubicBezTo>
                  <a:cubicBezTo>
                    <a:pt x="1437" y="302"/>
                    <a:pt x="1437" y="302"/>
                    <a:pt x="1437" y="302"/>
                  </a:cubicBezTo>
                  <a:cubicBezTo>
                    <a:pt x="1437" y="258"/>
                    <a:pt x="1422" y="234"/>
                    <a:pt x="1403" y="200"/>
                  </a:cubicBezTo>
                  <a:cubicBezTo>
                    <a:pt x="1393" y="180"/>
                    <a:pt x="1374" y="175"/>
                    <a:pt x="1374" y="151"/>
                  </a:cubicBezTo>
                  <a:cubicBezTo>
                    <a:pt x="1374" y="136"/>
                    <a:pt x="1379" y="127"/>
                    <a:pt x="1374" y="107"/>
                  </a:cubicBezTo>
                  <a:cubicBezTo>
                    <a:pt x="1374" y="97"/>
                    <a:pt x="1364" y="88"/>
                    <a:pt x="1359" y="78"/>
                  </a:cubicBezTo>
                  <a:cubicBezTo>
                    <a:pt x="1354" y="49"/>
                    <a:pt x="1354" y="30"/>
                    <a:pt x="1349" y="0"/>
                  </a:cubicBezTo>
                  <a:lnTo>
                    <a:pt x="1349" y="0"/>
                  </a:ln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574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25F6CF-5721-5445-A535-D7F65830F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D9A6F3A7-87BA-0A40-9BE7-DCC726E7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275" y="1"/>
            <a:ext cx="11890372" cy="10667493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Shape 1646">
            <a:extLst>
              <a:ext uri="{FF2B5EF4-FFF2-40B4-BE49-F238E27FC236}">
                <a16:creationId xmlns:a16="http://schemas.microsoft.com/office/drawing/2014/main" id="{9C75A627-1915-234F-93E7-2999D813FF19}"/>
              </a:ext>
            </a:extLst>
          </p:cNvPr>
          <p:cNvSpPr/>
          <p:nvPr/>
        </p:nvSpPr>
        <p:spPr>
          <a:xfrm>
            <a:off x="20246306" y="11537302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" name="Shape 1649">
            <a:extLst>
              <a:ext uri="{FF2B5EF4-FFF2-40B4-BE49-F238E27FC236}">
                <a16:creationId xmlns:a16="http://schemas.microsoft.com/office/drawing/2014/main" id="{6A4A1B75-E768-664B-BC67-0F9F52FDA42C}"/>
              </a:ext>
            </a:extLst>
          </p:cNvPr>
          <p:cNvSpPr/>
          <p:nvPr/>
        </p:nvSpPr>
        <p:spPr>
          <a:xfrm>
            <a:off x="18161781" y="11557897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" name="Shape 1658">
            <a:extLst>
              <a:ext uri="{FF2B5EF4-FFF2-40B4-BE49-F238E27FC236}">
                <a16:creationId xmlns:a16="http://schemas.microsoft.com/office/drawing/2014/main" id="{6CDA2E98-F090-B34D-9ED6-60F66ABCC476}"/>
              </a:ext>
            </a:extLst>
          </p:cNvPr>
          <p:cNvSpPr/>
          <p:nvPr/>
        </p:nvSpPr>
        <p:spPr>
          <a:xfrm>
            <a:off x="19224549" y="11517372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Shape 1661">
            <a:extLst>
              <a:ext uri="{FF2B5EF4-FFF2-40B4-BE49-F238E27FC236}">
                <a16:creationId xmlns:a16="http://schemas.microsoft.com/office/drawing/2014/main" id="{35F24366-39F7-964E-80E8-DB49B6A390E3}"/>
              </a:ext>
            </a:extLst>
          </p:cNvPr>
          <p:cNvSpPr/>
          <p:nvPr/>
        </p:nvSpPr>
        <p:spPr>
          <a:xfrm>
            <a:off x="21242614" y="11541991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8" name="Shape 1652">
            <a:extLst>
              <a:ext uri="{FF2B5EF4-FFF2-40B4-BE49-F238E27FC236}">
                <a16:creationId xmlns:a16="http://schemas.microsoft.com/office/drawing/2014/main" id="{1D99C729-AAB1-CF4D-83EE-1D4C9CA9282D}"/>
              </a:ext>
            </a:extLst>
          </p:cNvPr>
          <p:cNvSpPr/>
          <p:nvPr/>
        </p:nvSpPr>
        <p:spPr>
          <a:xfrm>
            <a:off x="22132875" y="11573402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B57898B-7DE3-F844-8B25-64F6007C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379" y="11504025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bg1"/>
              </a:solidFill>
              <a:latin typeface="Lato Light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232D5-F774-FC4B-8204-A4135155DD0A}"/>
              </a:ext>
            </a:extLst>
          </p:cNvPr>
          <p:cNvSpPr txBox="1"/>
          <p:nvPr/>
        </p:nvSpPr>
        <p:spPr>
          <a:xfrm>
            <a:off x="16940528" y="1372761"/>
            <a:ext cx="5655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85A3A6-21AF-5646-A67B-536F59014B43}"/>
              </a:ext>
            </a:extLst>
          </p:cNvPr>
          <p:cNvGrpSpPr/>
          <p:nvPr/>
        </p:nvGrpSpPr>
        <p:grpSpPr>
          <a:xfrm>
            <a:off x="1740766" y="10732219"/>
            <a:ext cx="9645427" cy="1664604"/>
            <a:chOff x="1740766" y="1031103"/>
            <a:chExt cx="9645427" cy="1664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5F311A-1F5C-3D43-A387-DD2C1EE91E45}"/>
                </a:ext>
              </a:extLst>
            </p:cNvPr>
            <p:cNvGrpSpPr/>
            <p:nvPr/>
          </p:nvGrpSpPr>
          <p:grpSpPr>
            <a:xfrm>
              <a:off x="1740766" y="1031103"/>
              <a:ext cx="9645427" cy="1514912"/>
              <a:chOff x="7765817" y="633855"/>
              <a:chExt cx="9645427" cy="151491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A0038-E55A-9148-8829-F7526DF5FA48}"/>
                  </a:ext>
                </a:extLst>
              </p:cNvPr>
              <p:cNvSpPr txBox="1"/>
              <p:nvPr/>
            </p:nvSpPr>
            <p:spPr>
              <a:xfrm>
                <a:off x="7765817" y="1133104"/>
                <a:ext cx="964542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BUSINESS TEAM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6B9E8-C56F-3449-B1CD-CADC7A613037}"/>
                  </a:ext>
                </a:extLst>
              </p:cNvPr>
              <p:cNvSpPr txBox="1"/>
              <p:nvPr/>
            </p:nvSpPr>
            <p:spPr>
              <a:xfrm>
                <a:off x="7806458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EF16DC-0B52-AD42-9C83-D2F5F72C7927}"/>
                </a:ext>
              </a:extLst>
            </p:cNvPr>
            <p:cNvSpPr/>
            <p:nvPr/>
          </p:nvSpPr>
          <p:spPr>
            <a:xfrm>
              <a:off x="1781407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18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EB37DC-51FA-F24D-8731-BD06D1EEB0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2" y="1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566763" y="9213711"/>
            <a:ext cx="1239512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THANKS FOR COMING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4B383-15EE-F242-BA74-0FE8DF209DB0}"/>
              </a:ext>
            </a:extLst>
          </p:cNvPr>
          <p:cNvSpPr txBox="1"/>
          <p:nvPr/>
        </p:nvSpPr>
        <p:spPr>
          <a:xfrm>
            <a:off x="1566761" y="10537150"/>
            <a:ext cx="10142639" cy="16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1148B-AAE6-BF40-B150-DEA9FBF16B74}"/>
              </a:ext>
            </a:extLst>
          </p:cNvPr>
          <p:cNvGrpSpPr/>
          <p:nvPr/>
        </p:nvGrpSpPr>
        <p:grpSpPr>
          <a:xfrm>
            <a:off x="1566763" y="7994340"/>
            <a:ext cx="6619352" cy="940223"/>
            <a:chOff x="5865007" y="3945789"/>
            <a:chExt cx="6619352" cy="94022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DAE14CE-DFAC-674B-8533-78A8A6C98BAD}"/>
                </a:ext>
              </a:extLst>
            </p:cNvPr>
            <p:cNvSpPr/>
            <p:nvPr/>
          </p:nvSpPr>
          <p:spPr>
            <a:xfrm>
              <a:off x="5865007" y="3945789"/>
              <a:ext cx="6619352" cy="94022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E0CF7-5CDC-2144-A03A-AAC2D1E4CDA0}"/>
                </a:ext>
              </a:extLst>
            </p:cNvPr>
            <p:cNvSpPr txBox="1"/>
            <p:nvPr/>
          </p:nvSpPr>
          <p:spPr>
            <a:xfrm>
              <a:off x="6376483" y="4154290"/>
              <a:ext cx="5596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JOHN DOE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6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E08D-DE7A-874C-8780-7CD590C2F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7657A-1BC7-5344-9EC5-ABC37099C01F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EE6C239-86FD-EB48-8C6F-4A8E5E2517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DEEE9-3471-A147-B0D6-35898F09A964}"/>
              </a:ext>
            </a:extLst>
          </p:cNvPr>
          <p:cNvGrpSpPr/>
          <p:nvPr/>
        </p:nvGrpSpPr>
        <p:grpSpPr>
          <a:xfrm>
            <a:off x="3450770" y="5407985"/>
            <a:ext cx="5116318" cy="5120640"/>
            <a:chOff x="3907970" y="4297680"/>
            <a:chExt cx="5116318" cy="5120640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56917861-C6A7-CC4A-A12C-49EB3207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DF41EB-6E44-D843-9EB7-53EF88484DD0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11024343" y="6858000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2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BCA52F6-874F-6F43-807B-0D5A833195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3915236" y="7052131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A6D5B-2490-144E-A0DB-11E988EDD438}"/>
              </a:ext>
            </a:extLst>
          </p:cNvPr>
          <p:cNvGrpSpPr/>
          <p:nvPr/>
        </p:nvGrpSpPr>
        <p:grpSpPr>
          <a:xfrm>
            <a:off x="15346096" y="5600700"/>
            <a:ext cx="5116318" cy="5120640"/>
            <a:chOff x="3907970" y="4297680"/>
            <a:chExt cx="5116318" cy="512064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0B3E312-DE1C-B945-A8F3-E40D100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E3C63-EE44-3141-9DEE-68B929DB99D7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7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01D24-E07D-F24A-AE65-25665D68B3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7657A-1BC7-5344-9EC5-ABC37099C01F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EE6C239-86FD-EB48-8C6F-4A8E5E2517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DEEE9-3471-A147-B0D6-35898F09A964}"/>
              </a:ext>
            </a:extLst>
          </p:cNvPr>
          <p:cNvGrpSpPr/>
          <p:nvPr/>
        </p:nvGrpSpPr>
        <p:grpSpPr>
          <a:xfrm>
            <a:off x="3450770" y="5407985"/>
            <a:ext cx="5116318" cy="5120640"/>
            <a:chOff x="3907970" y="4297680"/>
            <a:chExt cx="5116318" cy="5120640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56917861-C6A7-CC4A-A12C-49EB3207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DF41EB-6E44-D843-9EB7-53EF88484DD0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11024343" y="6858000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1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FD39F3-8614-A744-B8A2-AB9CDADBA5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3915236" y="7052131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A6D5B-2490-144E-A0DB-11E988EDD438}"/>
              </a:ext>
            </a:extLst>
          </p:cNvPr>
          <p:cNvGrpSpPr/>
          <p:nvPr/>
        </p:nvGrpSpPr>
        <p:grpSpPr>
          <a:xfrm>
            <a:off x="15346096" y="5600700"/>
            <a:ext cx="5116318" cy="5120640"/>
            <a:chOff x="3907970" y="4297680"/>
            <a:chExt cx="5116318" cy="512064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0B3E312-DE1C-B945-A8F3-E40D100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E3C63-EE44-3141-9DEE-68B929DB99D7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6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3D470D-E9C2-2645-915A-A09BA40CCD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635F6-6EA8-A64F-94D2-59F3F9FF27E5}"/>
              </a:ext>
            </a:extLst>
          </p:cNvPr>
          <p:cNvSpPr/>
          <p:nvPr/>
        </p:nvSpPr>
        <p:spPr>
          <a:xfrm>
            <a:off x="0" y="5783580"/>
            <a:ext cx="24377650" cy="793242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OBJECTIVES AS COMPANY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7249B-C5D1-6A45-A8BF-C95531D3560D}"/>
              </a:ext>
            </a:extLst>
          </p:cNvPr>
          <p:cNvGrpSpPr/>
          <p:nvPr/>
        </p:nvGrpSpPr>
        <p:grpSpPr>
          <a:xfrm>
            <a:off x="2363469" y="4712100"/>
            <a:ext cx="19650712" cy="2247668"/>
            <a:chOff x="2497740" y="4992499"/>
            <a:chExt cx="16309523" cy="186550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9E961F4-9706-D944-9AEB-4927F9324EEC}"/>
                </a:ext>
              </a:extLst>
            </p:cNvPr>
            <p:cNvSpPr/>
            <p:nvPr/>
          </p:nvSpPr>
          <p:spPr>
            <a:xfrm>
              <a:off x="249774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079B274-136B-1A48-8D4F-A23541885ADB}"/>
                </a:ext>
              </a:extLst>
            </p:cNvPr>
            <p:cNvSpPr/>
            <p:nvPr/>
          </p:nvSpPr>
          <p:spPr>
            <a:xfrm>
              <a:off x="830418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3E9DF25-03A9-2546-A2D7-2564BD236649}"/>
                </a:ext>
              </a:extLst>
            </p:cNvPr>
            <p:cNvSpPr/>
            <p:nvPr/>
          </p:nvSpPr>
          <p:spPr>
            <a:xfrm>
              <a:off x="1411062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A84D110-5866-524A-91E9-ECDF1C9D30E4}"/>
              </a:ext>
            </a:extLst>
          </p:cNvPr>
          <p:cNvSpPr txBox="1"/>
          <p:nvPr/>
        </p:nvSpPr>
        <p:spPr>
          <a:xfrm>
            <a:off x="3802061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AFA754-CF19-B84A-B56A-189E974B72F4}"/>
              </a:ext>
            </a:extLst>
          </p:cNvPr>
          <p:cNvSpPr txBox="1"/>
          <p:nvPr/>
        </p:nvSpPr>
        <p:spPr>
          <a:xfrm>
            <a:off x="10798014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FED631-4734-C14F-B876-E86B0A9FE239}"/>
              </a:ext>
            </a:extLst>
          </p:cNvPr>
          <p:cNvSpPr txBox="1"/>
          <p:nvPr/>
        </p:nvSpPr>
        <p:spPr>
          <a:xfrm>
            <a:off x="17793969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68C7C-9B42-124B-AFCA-2D72FF223901}"/>
              </a:ext>
            </a:extLst>
          </p:cNvPr>
          <p:cNvSpPr txBox="1"/>
          <p:nvPr/>
        </p:nvSpPr>
        <p:spPr>
          <a:xfrm>
            <a:off x="2730081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428C8-5E74-9846-9D5E-A307AF065D11}"/>
              </a:ext>
            </a:extLst>
          </p:cNvPr>
          <p:cNvSpPr txBox="1"/>
          <p:nvPr/>
        </p:nvSpPr>
        <p:spPr>
          <a:xfrm>
            <a:off x="9726035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75B86-0D6F-5C45-BCA5-39B65BE0A356}"/>
              </a:ext>
            </a:extLst>
          </p:cNvPr>
          <p:cNvSpPr txBox="1"/>
          <p:nvPr/>
        </p:nvSpPr>
        <p:spPr>
          <a:xfrm>
            <a:off x="16721991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213701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Mirza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914BD7"/>
      </a:accent1>
      <a:accent2>
        <a:srgbClr val="BD6AD7"/>
      </a:accent2>
      <a:accent3>
        <a:srgbClr val="E184D6"/>
      </a:accent3>
      <a:accent4>
        <a:srgbClr val="6CD1E5"/>
      </a:accent4>
      <a:accent5>
        <a:srgbClr val="914BD6"/>
      </a:accent5>
      <a:accent6>
        <a:srgbClr val="BD69D6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91013</TotalTime>
  <Words>1545</Words>
  <Application>Microsoft Macintosh PowerPoint</Application>
  <PresentationFormat>Custom</PresentationFormat>
  <Paragraphs>252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Lato Regular</vt:lpstr>
      <vt:lpstr>Montserrat</vt:lpstr>
      <vt:lpstr>Montserrat Light</vt:lpstr>
      <vt:lpstr>Poppins Medium</vt:lpstr>
      <vt:lpstr>Roboto Bold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15344</cp:revision>
  <dcterms:created xsi:type="dcterms:W3CDTF">2014-11-12T21:47:38Z</dcterms:created>
  <dcterms:modified xsi:type="dcterms:W3CDTF">2019-05-08T21:47:13Z</dcterms:modified>
  <cp:category/>
</cp:coreProperties>
</file>