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41" r:id="rId2"/>
    <p:sldId id="4043" r:id="rId3"/>
    <p:sldId id="4027" r:id="rId4"/>
    <p:sldId id="4044" r:id="rId5"/>
    <p:sldId id="4045" r:id="rId6"/>
    <p:sldId id="4046" r:id="rId7"/>
    <p:sldId id="4047" r:id="rId8"/>
    <p:sldId id="4048" r:id="rId9"/>
    <p:sldId id="4049" r:id="rId10"/>
    <p:sldId id="4050" r:id="rId11"/>
    <p:sldId id="4051" r:id="rId12"/>
    <p:sldId id="4052" r:id="rId13"/>
    <p:sldId id="4053" r:id="rId14"/>
    <p:sldId id="4056" r:id="rId15"/>
    <p:sldId id="4057" r:id="rId16"/>
    <p:sldId id="4055" r:id="rId17"/>
    <p:sldId id="4058" r:id="rId18"/>
    <p:sldId id="4059" r:id="rId19"/>
    <p:sldId id="4060" r:id="rId20"/>
    <p:sldId id="4061" r:id="rId21"/>
    <p:sldId id="4063" r:id="rId22"/>
    <p:sldId id="4064" r:id="rId23"/>
    <p:sldId id="4065" r:id="rId24"/>
    <p:sldId id="4066" r:id="rId25"/>
    <p:sldId id="4067" r:id="rId26"/>
    <p:sldId id="4069" r:id="rId27"/>
    <p:sldId id="4068" r:id="rId28"/>
    <p:sldId id="4070" r:id="rId29"/>
    <p:sldId id="4072" r:id="rId30"/>
    <p:sldId id="4073" r:id="rId31"/>
    <p:sldId id="4074" r:id="rId32"/>
    <p:sldId id="4075" r:id="rId33"/>
    <p:sldId id="4076" r:id="rId34"/>
    <p:sldId id="4077" r:id="rId35"/>
    <p:sldId id="4078" r:id="rId36"/>
    <p:sldId id="4079" r:id="rId37"/>
    <p:sldId id="4080" r:id="rId38"/>
    <p:sldId id="4084" r:id="rId39"/>
    <p:sldId id="4085" r:id="rId40"/>
    <p:sldId id="4086" r:id="rId41"/>
    <p:sldId id="4087" r:id="rId42"/>
    <p:sldId id="4088" r:id="rId43"/>
    <p:sldId id="4081" r:id="rId44"/>
    <p:sldId id="4082" r:id="rId45"/>
    <p:sldId id="4083"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0" autoAdjust="0"/>
    <p:restoredTop sz="95612" autoAdjust="0"/>
  </p:normalViewPr>
  <p:slideViewPr>
    <p:cSldViewPr snapToGrid="0" snapToObjects="1">
      <p:cViewPr varScale="1">
        <p:scale>
          <a:sx n="72" d="100"/>
          <a:sy n="72" d="100"/>
        </p:scale>
        <p:origin x="280" y="1376"/>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 y="1371600"/>
            <a:ext cx="10839451" cy="1014984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7454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562756" y="1881050"/>
            <a:ext cx="6537906" cy="995389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80881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71489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56649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 y="0"/>
            <a:ext cx="8125883" cy="13716000"/>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87514090-B8AB-CC40-95B5-345129980A26}"/>
              </a:ext>
            </a:extLst>
          </p:cNvPr>
          <p:cNvSpPr>
            <a:spLocks noGrp="1"/>
          </p:cNvSpPr>
          <p:nvPr>
            <p:ph type="pic" sz="quarter" idx="15"/>
          </p:nvPr>
        </p:nvSpPr>
        <p:spPr>
          <a:xfrm>
            <a:off x="8125882" y="0"/>
            <a:ext cx="8125883" cy="1371600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723AB6D8-EF87-514A-B8B1-36169C57B582}"/>
              </a:ext>
            </a:extLst>
          </p:cNvPr>
          <p:cNvSpPr>
            <a:spLocks noGrp="1"/>
          </p:cNvSpPr>
          <p:nvPr>
            <p:ph type="pic" sz="quarter" idx="16"/>
          </p:nvPr>
        </p:nvSpPr>
        <p:spPr>
          <a:xfrm>
            <a:off x="16251767" y="0"/>
            <a:ext cx="8125883"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25774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7036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9956800" y="3239104"/>
            <a:ext cx="12761336" cy="60783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62517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59516" y="4435216"/>
            <a:ext cx="7151975" cy="368997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A30A5785-2A54-9043-8347-8F762453C754}"/>
              </a:ext>
            </a:extLst>
          </p:cNvPr>
          <p:cNvSpPr>
            <a:spLocks noGrp="1"/>
          </p:cNvSpPr>
          <p:nvPr>
            <p:ph type="pic" sz="quarter" idx="15"/>
          </p:nvPr>
        </p:nvSpPr>
        <p:spPr>
          <a:xfrm>
            <a:off x="1659516" y="8435769"/>
            <a:ext cx="7151975" cy="368997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896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59516" y="3325090"/>
            <a:ext cx="12264302" cy="83958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82937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0453831" y="3325090"/>
            <a:ext cx="12264302" cy="83958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60368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4320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48803" y="-249382"/>
            <a:ext cx="24875258" cy="142147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81C4D62F-846F-1842-8A83-303F0E488CB3}"/>
              </a:ext>
            </a:extLst>
          </p:cNvPr>
          <p:cNvSpPr>
            <a:spLocks noGrp="1"/>
          </p:cNvSpPr>
          <p:nvPr>
            <p:ph type="pic" sz="quarter" idx="15"/>
          </p:nvPr>
        </p:nvSpPr>
        <p:spPr>
          <a:xfrm>
            <a:off x="12188825" y="-249382"/>
            <a:ext cx="12437630" cy="14214766"/>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9222611" y="4989378"/>
            <a:ext cx="5831041" cy="102909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50897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81C4D62F-846F-1842-8A83-303F0E488CB3}"/>
              </a:ext>
            </a:extLst>
          </p:cNvPr>
          <p:cNvSpPr>
            <a:spLocks noGrp="1"/>
          </p:cNvSpPr>
          <p:nvPr>
            <p:ph type="pic" sz="quarter" idx="15"/>
          </p:nvPr>
        </p:nvSpPr>
        <p:spPr>
          <a:xfrm>
            <a:off x="-248809" y="-249382"/>
            <a:ext cx="12437630" cy="14214766"/>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7107501" y="4475136"/>
            <a:ext cx="7080122" cy="95408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93818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53857" y="4073174"/>
            <a:ext cx="5984528" cy="3765284"/>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057247F-3216-8145-B0F8-1F7FACF16285}"/>
              </a:ext>
            </a:extLst>
          </p:cNvPr>
          <p:cNvSpPr>
            <a:spLocks noGrp="1"/>
          </p:cNvSpPr>
          <p:nvPr>
            <p:ph type="pic" sz="quarter" idx="15"/>
          </p:nvPr>
        </p:nvSpPr>
        <p:spPr>
          <a:xfrm>
            <a:off x="15234211" y="4073174"/>
            <a:ext cx="5984528" cy="3765284"/>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66215780-262E-3849-8097-B10E0A1E98E2}"/>
              </a:ext>
            </a:extLst>
          </p:cNvPr>
          <p:cNvSpPr>
            <a:spLocks noGrp="1"/>
          </p:cNvSpPr>
          <p:nvPr>
            <p:ph type="pic" sz="quarter" idx="16"/>
          </p:nvPr>
        </p:nvSpPr>
        <p:spPr>
          <a:xfrm>
            <a:off x="8355476" y="3597084"/>
            <a:ext cx="7436521" cy="467501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79480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199692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025314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59514" y="3239104"/>
            <a:ext cx="21058620" cy="785838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9209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6548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260079" y="0"/>
            <a:ext cx="16117571" cy="65342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501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845144" y="0"/>
            <a:ext cx="11532506"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1020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2934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DBB3786D-4A0F-8644-9290-4D825F9F8A51}"/>
              </a:ext>
            </a:extLst>
          </p:cNvPr>
          <p:cNvSpPr>
            <a:spLocks noGrp="1"/>
          </p:cNvSpPr>
          <p:nvPr>
            <p:ph type="pic" sz="quarter" idx="15"/>
          </p:nvPr>
        </p:nvSpPr>
        <p:spPr>
          <a:xfrm>
            <a:off x="2761096" y="3345268"/>
            <a:ext cx="2825808" cy="2825804"/>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F56CED19-728F-194E-884B-B9489EFAB70D}"/>
              </a:ext>
            </a:extLst>
          </p:cNvPr>
          <p:cNvSpPr>
            <a:spLocks noGrp="1"/>
          </p:cNvSpPr>
          <p:nvPr>
            <p:ph type="pic" sz="quarter" idx="16"/>
          </p:nvPr>
        </p:nvSpPr>
        <p:spPr>
          <a:xfrm>
            <a:off x="8057802" y="3345268"/>
            <a:ext cx="2825808" cy="2825804"/>
          </a:xfrm>
          <a:prstGeom prst="ellipse">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CCAA010D-9546-5A40-A1C2-ADEB2C2C8C50}"/>
              </a:ext>
            </a:extLst>
          </p:cNvPr>
          <p:cNvSpPr>
            <a:spLocks noGrp="1"/>
          </p:cNvSpPr>
          <p:nvPr>
            <p:ph type="pic" sz="quarter" idx="17"/>
          </p:nvPr>
        </p:nvSpPr>
        <p:spPr>
          <a:xfrm>
            <a:off x="13494035" y="3345268"/>
            <a:ext cx="2825808" cy="2825804"/>
          </a:xfrm>
          <a:prstGeom prst="ellipse">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1BB0152C-3C54-6040-8BC6-3B8016599E85}"/>
              </a:ext>
            </a:extLst>
          </p:cNvPr>
          <p:cNvSpPr>
            <a:spLocks noGrp="1"/>
          </p:cNvSpPr>
          <p:nvPr>
            <p:ph type="pic" sz="quarter" idx="18"/>
          </p:nvPr>
        </p:nvSpPr>
        <p:spPr>
          <a:xfrm>
            <a:off x="18930260" y="3345268"/>
            <a:ext cx="2825808" cy="2825804"/>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36411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A984A9D9-2309-0D4A-B202-C8972746A1E0}"/>
              </a:ext>
            </a:extLst>
          </p:cNvPr>
          <p:cNvSpPr>
            <a:spLocks noGrp="1"/>
          </p:cNvSpPr>
          <p:nvPr>
            <p:ph type="pic" sz="quarter" idx="14"/>
          </p:nvPr>
        </p:nvSpPr>
        <p:spPr>
          <a:xfrm>
            <a:off x="-248803" y="6858000"/>
            <a:ext cx="24875258" cy="710738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1BB0152C-3C54-6040-8BC6-3B8016599E85}"/>
              </a:ext>
            </a:extLst>
          </p:cNvPr>
          <p:cNvSpPr>
            <a:spLocks noGrp="1"/>
          </p:cNvSpPr>
          <p:nvPr>
            <p:ph type="pic" sz="quarter" idx="18"/>
          </p:nvPr>
        </p:nvSpPr>
        <p:spPr>
          <a:xfrm>
            <a:off x="14997536" y="3111831"/>
            <a:ext cx="7492350" cy="7492338"/>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408272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90369" y="-290944"/>
            <a:ext cx="24958388" cy="89777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3997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6EF082F-C216-7541-9BFD-42D0D7E066A5}"/>
              </a:ext>
            </a:extLst>
          </p:cNvPr>
          <p:cNvSpPr>
            <a:spLocks noGrp="1"/>
          </p:cNvSpPr>
          <p:nvPr>
            <p:ph type="pic" sz="quarter" idx="14"/>
          </p:nvPr>
        </p:nvSpPr>
        <p:spPr/>
      </p:sp>
      <p:sp>
        <p:nvSpPr>
          <p:cNvPr id="16" name="Rectangle 15">
            <a:extLst>
              <a:ext uri="{FF2B5EF4-FFF2-40B4-BE49-F238E27FC236}">
                <a16:creationId xmlns:a16="http://schemas.microsoft.com/office/drawing/2014/main" id="{2C004E7C-B1F6-C646-BE3D-0B9E09CDC72F}"/>
              </a:ext>
            </a:extLst>
          </p:cNvPr>
          <p:cNvSpPr/>
          <p:nvPr/>
        </p:nvSpPr>
        <p:spPr>
          <a:xfrm rot="10800000" flipV="1">
            <a:off x="-3" y="2099752"/>
            <a:ext cx="14187058" cy="57669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573C1A-B5C5-EE49-8E9C-081F63A8BE3A}"/>
              </a:ext>
            </a:extLst>
          </p:cNvPr>
          <p:cNvSpPr/>
          <p:nvPr/>
        </p:nvSpPr>
        <p:spPr>
          <a:xfrm rot="10800000" flipV="1">
            <a:off x="17610666" y="11998036"/>
            <a:ext cx="6766983" cy="1009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81E0CF7-5CDC-2144-A03A-AAC2D1E4CDA0}"/>
              </a:ext>
            </a:extLst>
          </p:cNvPr>
          <p:cNvSpPr txBox="1"/>
          <p:nvPr/>
        </p:nvSpPr>
        <p:spPr>
          <a:xfrm>
            <a:off x="17406401" y="12310188"/>
            <a:ext cx="5636690" cy="400110"/>
          </a:xfrm>
          <a:prstGeom prst="rect">
            <a:avLst/>
          </a:prstGeom>
          <a:noFill/>
        </p:spPr>
        <p:txBody>
          <a:bodyPr wrap="square" rtlCol="0">
            <a:spAutoFit/>
          </a:bodyPr>
          <a:lstStyle/>
          <a:p>
            <a:pPr algn="r"/>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nvGrpSpPr>
          <p:cNvPr id="10" name="Group 9">
            <a:extLst>
              <a:ext uri="{FF2B5EF4-FFF2-40B4-BE49-F238E27FC236}">
                <a16:creationId xmlns:a16="http://schemas.microsoft.com/office/drawing/2014/main" id="{CD2CC2F6-EE9B-B448-863B-9217A992ABA1}"/>
              </a:ext>
            </a:extLst>
          </p:cNvPr>
          <p:cNvGrpSpPr/>
          <p:nvPr/>
        </p:nvGrpSpPr>
        <p:grpSpPr>
          <a:xfrm>
            <a:off x="1731972" y="3575300"/>
            <a:ext cx="10723106" cy="2815837"/>
            <a:chOff x="6256535" y="3338517"/>
            <a:chExt cx="10723106" cy="2815837"/>
          </a:xfrm>
        </p:grpSpPr>
        <p:sp>
          <p:nvSpPr>
            <p:cNvPr id="11" name="TextBox 10">
              <a:extLst>
                <a:ext uri="{FF2B5EF4-FFF2-40B4-BE49-F238E27FC236}">
                  <a16:creationId xmlns:a16="http://schemas.microsoft.com/office/drawing/2014/main" id="{F8D8F1D2-693C-6443-988D-2A319CD331D4}"/>
                </a:ext>
              </a:extLst>
            </p:cNvPr>
            <p:cNvSpPr txBox="1"/>
            <p:nvPr/>
          </p:nvSpPr>
          <p:spPr>
            <a:xfrm>
              <a:off x="6256535" y="3338517"/>
              <a:ext cx="10723106" cy="1323439"/>
            </a:xfrm>
            <a:prstGeom prst="rect">
              <a:avLst/>
            </a:prstGeom>
            <a:noFill/>
            <a:ln>
              <a:noFill/>
            </a:ln>
          </p:spPr>
          <p:txBody>
            <a:bodyPr wrap="square" rtlCol="0">
              <a:spAutoFit/>
            </a:bodyPr>
            <a:lstStyle/>
            <a:p>
              <a:r>
                <a:rPr lang="en-US" sz="8000">
                  <a:solidFill>
                    <a:schemeClr val="bg1"/>
                  </a:solidFill>
                  <a:latin typeface="Poppins" pitchFamily="2" charset="77"/>
                  <a:ea typeface="Roboto Medium" panose="02000000000000000000" pitchFamily="2" charset="0"/>
                  <a:cs typeface="Poppins" pitchFamily="2" charset="77"/>
                </a:rPr>
                <a:t>Next </a:t>
              </a:r>
              <a:r>
                <a:rPr lang="en-US" sz="8000" dirty="0">
                  <a:solidFill>
                    <a:schemeClr val="bg1"/>
                  </a:solidFill>
                  <a:latin typeface="Poppins" pitchFamily="2" charset="77"/>
                  <a:ea typeface="Roboto Medium" panose="02000000000000000000" pitchFamily="2" charset="0"/>
                  <a:cs typeface="Poppins" pitchFamily="2" charset="77"/>
                </a:rPr>
                <a:t>Presentation</a:t>
              </a:r>
            </a:p>
          </p:txBody>
        </p:sp>
        <p:sp>
          <p:nvSpPr>
            <p:cNvPr id="12" name="TextBox 11">
              <a:extLst>
                <a:ext uri="{FF2B5EF4-FFF2-40B4-BE49-F238E27FC236}">
                  <a16:creationId xmlns:a16="http://schemas.microsoft.com/office/drawing/2014/main" id="{70E6D79A-7356-9949-956E-54BF60614C65}"/>
                </a:ext>
              </a:extLst>
            </p:cNvPr>
            <p:cNvSpPr txBox="1"/>
            <p:nvPr/>
          </p:nvSpPr>
          <p:spPr>
            <a:xfrm>
              <a:off x="6310323" y="4954025"/>
              <a:ext cx="10341210" cy="1200329"/>
            </a:xfrm>
            <a:prstGeom prst="rect">
              <a:avLst/>
            </a:prstGeom>
            <a:noFill/>
          </p:spPr>
          <p:txBody>
            <a:bodyPr wrap="square" rtlCol="0">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Tree>
    <p:extLst>
      <p:ext uri="{BB962C8B-B14F-4D97-AF65-F5344CB8AC3E}">
        <p14:creationId xmlns:p14="http://schemas.microsoft.com/office/powerpoint/2010/main" val="47905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8F6117-CDD9-354F-AF9B-B27F1187FBB0}"/>
              </a:ext>
            </a:extLst>
          </p:cNvPr>
          <p:cNvSpPr/>
          <p:nvPr/>
        </p:nvSpPr>
        <p:spPr>
          <a:xfrm>
            <a:off x="0" y="0"/>
            <a:ext cx="826008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659516" y="1675280"/>
            <a:ext cx="5076563" cy="1938992"/>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Our Future Perspective</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4B4B001-C3EC-2F45-B908-C3E56A9444D2}"/>
              </a:ext>
            </a:extLst>
          </p:cNvPr>
          <p:cNvGrpSpPr/>
          <p:nvPr/>
        </p:nvGrpSpPr>
        <p:grpSpPr>
          <a:xfrm>
            <a:off x="9591108" y="8283318"/>
            <a:ext cx="13455513" cy="2666243"/>
            <a:chOff x="9262622" y="9239625"/>
            <a:chExt cx="13455513" cy="2666243"/>
          </a:xfrm>
        </p:grpSpPr>
        <p:sp>
          <p:nvSpPr>
            <p:cNvPr id="178" name="TextBox 177">
              <a:extLst>
                <a:ext uri="{FF2B5EF4-FFF2-40B4-BE49-F238E27FC236}">
                  <a16:creationId xmlns:a16="http://schemas.microsoft.com/office/drawing/2014/main" id="{5CEB847D-EAF8-5E43-B588-E97161C4F8E2}"/>
                </a:ext>
              </a:extLst>
            </p:cNvPr>
            <p:cNvSpPr txBox="1"/>
            <p:nvPr/>
          </p:nvSpPr>
          <p:spPr>
            <a:xfrm>
              <a:off x="11704284" y="9239625"/>
              <a:ext cx="3906222" cy="266624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17" name="Group 16">
              <a:extLst>
                <a:ext uri="{FF2B5EF4-FFF2-40B4-BE49-F238E27FC236}">
                  <a16:creationId xmlns:a16="http://schemas.microsoft.com/office/drawing/2014/main" id="{9DC0BFDC-F53B-784E-82FF-AD70B4D6BDA4}"/>
                </a:ext>
              </a:extLst>
            </p:cNvPr>
            <p:cNvGrpSpPr/>
            <p:nvPr/>
          </p:nvGrpSpPr>
          <p:grpSpPr>
            <a:xfrm>
              <a:off x="9262622" y="9519546"/>
              <a:ext cx="2133600" cy="2133600"/>
              <a:chOff x="9262622" y="1828622"/>
              <a:chExt cx="2133600" cy="2133600"/>
            </a:xfrm>
          </p:grpSpPr>
          <p:sp>
            <p:nvSpPr>
              <p:cNvPr id="3" name="Oval 2">
                <a:extLst>
                  <a:ext uri="{FF2B5EF4-FFF2-40B4-BE49-F238E27FC236}">
                    <a16:creationId xmlns:a16="http://schemas.microsoft.com/office/drawing/2014/main" id="{E1DA2594-8414-B74D-85DB-797A0A20D2C5}"/>
                  </a:ext>
                </a:extLst>
              </p:cNvPr>
              <p:cNvSpPr/>
              <p:nvPr/>
            </p:nvSpPr>
            <p:spPr>
              <a:xfrm>
                <a:off x="9262622" y="1828622"/>
                <a:ext cx="2133600" cy="213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9" name="Group 188">
                <a:extLst>
                  <a:ext uri="{FF2B5EF4-FFF2-40B4-BE49-F238E27FC236}">
                    <a16:creationId xmlns:a16="http://schemas.microsoft.com/office/drawing/2014/main" id="{2856ACEE-CC1C-3B44-8ABA-FD1F58755A85}"/>
                  </a:ext>
                </a:extLst>
              </p:cNvPr>
              <p:cNvGrpSpPr/>
              <p:nvPr/>
            </p:nvGrpSpPr>
            <p:grpSpPr>
              <a:xfrm>
                <a:off x="9820637" y="2378332"/>
                <a:ext cx="1078109" cy="1078108"/>
                <a:chOff x="5123329" y="2255652"/>
                <a:chExt cx="1078109" cy="1078108"/>
              </a:xfrm>
              <a:solidFill>
                <a:schemeClr val="bg1"/>
              </a:solidFill>
            </p:grpSpPr>
            <p:sp>
              <p:nvSpPr>
                <p:cNvPr id="190" name="Freeform 189">
                  <a:extLst>
                    <a:ext uri="{FF2B5EF4-FFF2-40B4-BE49-F238E27FC236}">
                      <a16:creationId xmlns:a16="http://schemas.microsoft.com/office/drawing/2014/main" id="{4B324F61-D5EA-8E4F-8B4F-5C6411BB3F7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1" name="Freeform 190">
                  <a:extLst>
                    <a:ext uri="{FF2B5EF4-FFF2-40B4-BE49-F238E27FC236}">
                      <a16:creationId xmlns:a16="http://schemas.microsoft.com/office/drawing/2014/main" id="{077F724C-8900-1C4B-B546-89433491E4B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 name="Freeform 191">
                  <a:extLst>
                    <a:ext uri="{FF2B5EF4-FFF2-40B4-BE49-F238E27FC236}">
                      <a16:creationId xmlns:a16="http://schemas.microsoft.com/office/drawing/2014/main" id="{4D01CCCD-C6A1-7D42-B55F-1A67AA13F79A}"/>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205" name="TextBox 204">
              <a:extLst>
                <a:ext uri="{FF2B5EF4-FFF2-40B4-BE49-F238E27FC236}">
                  <a16:creationId xmlns:a16="http://schemas.microsoft.com/office/drawing/2014/main" id="{02F443F1-7274-364F-823A-B48A9CD50890}"/>
                </a:ext>
              </a:extLst>
            </p:cNvPr>
            <p:cNvSpPr txBox="1"/>
            <p:nvPr/>
          </p:nvSpPr>
          <p:spPr>
            <a:xfrm>
              <a:off x="18811913" y="9239625"/>
              <a:ext cx="3906222" cy="266624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20" name="Group 19">
              <a:extLst>
                <a:ext uri="{FF2B5EF4-FFF2-40B4-BE49-F238E27FC236}">
                  <a16:creationId xmlns:a16="http://schemas.microsoft.com/office/drawing/2014/main" id="{10741B98-1E27-1843-920C-D6F26F9DB3B7}"/>
                </a:ext>
              </a:extLst>
            </p:cNvPr>
            <p:cNvGrpSpPr/>
            <p:nvPr/>
          </p:nvGrpSpPr>
          <p:grpSpPr>
            <a:xfrm>
              <a:off x="16370251" y="9519546"/>
              <a:ext cx="2133600" cy="2133600"/>
              <a:chOff x="16370251" y="9336666"/>
              <a:chExt cx="2133600" cy="2133600"/>
            </a:xfrm>
          </p:grpSpPr>
          <p:sp>
            <p:nvSpPr>
              <p:cNvPr id="204" name="Oval 203">
                <a:extLst>
                  <a:ext uri="{FF2B5EF4-FFF2-40B4-BE49-F238E27FC236}">
                    <a16:creationId xmlns:a16="http://schemas.microsoft.com/office/drawing/2014/main" id="{E64199FB-1EF4-B44B-B981-C2B458F07FC8}"/>
                  </a:ext>
                </a:extLst>
              </p:cNvPr>
              <p:cNvSpPr/>
              <p:nvPr/>
            </p:nvSpPr>
            <p:spPr>
              <a:xfrm>
                <a:off x="16370251" y="9336666"/>
                <a:ext cx="2133600" cy="2133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D4204176-5279-9945-B6DC-81BA1E212F3A}"/>
                  </a:ext>
                </a:extLst>
              </p:cNvPr>
              <p:cNvGrpSpPr/>
              <p:nvPr/>
            </p:nvGrpSpPr>
            <p:grpSpPr>
              <a:xfrm>
                <a:off x="16950404" y="9856788"/>
                <a:ext cx="973293" cy="954577"/>
                <a:chOff x="5220658" y="6646697"/>
                <a:chExt cx="973293" cy="954577"/>
              </a:xfrm>
              <a:solidFill>
                <a:schemeClr val="bg1"/>
              </a:solidFill>
            </p:grpSpPr>
            <p:sp>
              <p:nvSpPr>
                <p:cNvPr id="194" name="Freeform 193">
                  <a:extLst>
                    <a:ext uri="{FF2B5EF4-FFF2-40B4-BE49-F238E27FC236}">
                      <a16:creationId xmlns:a16="http://schemas.microsoft.com/office/drawing/2014/main" id="{08C35D02-2A23-CF4E-8B7B-ECB31EE6BC2A}"/>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5" name="Freeform 194">
                  <a:extLst>
                    <a:ext uri="{FF2B5EF4-FFF2-40B4-BE49-F238E27FC236}">
                      <a16:creationId xmlns:a16="http://schemas.microsoft.com/office/drawing/2014/main" id="{810F0783-3129-C64D-86E8-91E3AE2EB95E}"/>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6" name="Freeform 195">
                  <a:extLst>
                    <a:ext uri="{FF2B5EF4-FFF2-40B4-BE49-F238E27FC236}">
                      <a16:creationId xmlns:a16="http://schemas.microsoft.com/office/drawing/2014/main" id="{4CE9A1DA-B50D-964E-97EC-696B245AE9A6}"/>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7" name="Freeform 196">
                  <a:extLst>
                    <a:ext uri="{FF2B5EF4-FFF2-40B4-BE49-F238E27FC236}">
                      <a16:creationId xmlns:a16="http://schemas.microsoft.com/office/drawing/2014/main" id="{5BE6D549-19F6-7742-924F-2587AB5DA662}"/>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sp>
        <p:nvSpPr>
          <p:cNvPr id="206" name="TextBox 205">
            <a:extLst>
              <a:ext uri="{FF2B5EF4-FFF2-40B4-BE49-F238E27FC236}">
                <a16:creationId xmlns:a16="http://schemas.microsoft.com/office/drawing/2014/main" id="{690CA479-A525-CF4C-A232-A27416034E7A}"/>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4" name="Picture Placeholder 3">
            <a:extLst>
              <a:ext uri="{FF2B5EF4-FFF2-40B4-BE49-F238E27FC236}">
                <a16:creationId xmlns:a16="http://schemas.microsoft.com/office/drawing/2014/main" id="{076A137F-60EC-574C-A97F-8D123D2C8645}"/>
              </a:ext>
            </a:extLst>
          </p:cNvPr>
          <p:cNvSpPr>
            <a:spLocks noGrp="1"/>
          </p:cNvSpPr>
          <p:nvPr>
            <p:ph type="pic" sz="quarter" idx="14"/>
          </p:nvPr>
        </p:nvSpPr>
        <p:spPr/>
      </p:sp>
    </p:spTree>
    <p:extLst>
      <p:ext uri="{BB962C8B-B14F-4D97-AF65-F5344CB8AC3E}">
        <p14:creationId xmlns:p14="http://schemas.microsoft.com/office/powerpoint/2010/main" val="3735840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13109429"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a:t>
            </a:r>
            <a:r>
              <a:rPr lang="en-US" sz="6000" dirty="0">
                <a:solidFill>
                  <a:schemeClr val="accent1"/>
                </a:solidFill>
                <a:latin typeface="Poppins" pitchFamily="2" charset="77"/>
                <a:ea typeface="Roboto Medium" panose="02000000000000000000" pitchFamily="2" charset="0"/>
                <a:cs typeface="Poppins" pitchFamily="2" charset="77"/>
              </a:rPr>
              <a:t>Services</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8" name="Group 177">
            <a:extLst>
              <a:ext uri="{FF2B5EF4-FFF2-40B4-BE49-F238E27FC236}">
                <a16:creationId xmlns:a16="http://schemas.microsoft.com/office/drawing/2014/main" id="{D0FFB431-7E30-8340-9599-C52AAF87783E}"/>
              </a:ext>
            </a:extLst>
          </p:cNvPr>
          <p:cNvGrpSpPr/>
          <p:nvPr/>
        </p:nvGrpSpPr>
        <p:grpSpPr>
          <a:xfrm>
            <a:off x="1659516" y="4368580"/>
            <a:ext cx="4132324" cy="2279663"/>
            <a:chOff x="2290778" y="8851401"/>
            <a:chExt cx="4132324" cy="2279663"/>
          </a:xfrm>
        </p:grpSpPr>
        <p:sp>
          <p:nvSpPr>
            <p:cNvPr id="179" name="TextBox 178">
              <a:extLst>
                <a:ext uri="{FF2B5EF4-FFF2-40B4-BE49-F238E27FC236}">
                  <a16:creationId xmlns:a16="http://schemas.microsoft.com/office/drawing/2014/main" id="{2ADE4B91-C860-8E4B-BC77-6703583E01AF}"/>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85" name="TextBox 184">
              <a:extLst>
                <a:ext uri="{FF2B5EF4-FFF2-40B4-BE49-F238E27FC236}">
                  <a16:creationId xmlns:a16="http://schemas.microsoft.com/office/drawing/2014/main" id="{B7FC9A26-C698-9F46-8FA2-497D56F96A7F}"/>
                </a:ext>
              </a:extLst>
            </p:cNvPr>
            <p:cNvSpPr txBox="1"/>
            <p:nvPr/>
          </p:nvSpPr>
          <p:spPr>
            <a:xfrm>
              <a:off x="2319351" y="8851401"/>
              <a:ext cx="2212465"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One</a:t>
              </a:r>
            </a:p>
          </p:txBody>
        </p:sp>
      </p:grpSp>
      <p:grpSp>
        <p:nvGrpSpPr>
          <p:cNvPr id="186" name="Group 185">
            <a:extLst>
              <a:ext uri="{FF2B5EF4-FFF2-40B4-BE49-F238E27FC236}">
                <a16:creationId xmlns:a16="http://schemas.microsoft.com/office/drawing/2014/main" id="{AA62D86A-251A-B74B-947D-E5DA89D9B808}"/>
              </a:ext>
            </a:extLst>
          </p:cNvPr>
          <p:cNvGrpSpPr/>
          <p:nvPr/>
        </p:nvGrpSpPr>
        <p:grpSpPr>
          <a:xfrm>
            <a:off x="6974560" y="4368580"/>
            <a:ext cx="4132324" cy="2279663"/>
            <a:chOff x="2290778" y="8851401"/>
            <a:chExt cx="4132324" cy="2279663"/>
          </a:xfrm>
        </p:grpSpPr>
        <p:sp>
          <p:nvSpPr>
            <p:cNvPr id="187" name="TextBox 186">
              <a:extLst>
                <a:ext uri="{FF2B5EF4-FFF2-40B4-BE49-F238E27FC236}">
                  <a16:creationId xmlns:a16="http://schemas.microsoft.com/office/drawing/2014/main" id="{6BF8AF4E-F812-7443-BB5E-BE2DBF6E10E2}"/>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88" name="TextBox 187">
              <a:extLst>
                <a:ext uri="{FF2B5EF4-FFF2-40B4-BE49-F238E27FC236}">
                  <a16:creationId xmlns:a16="http://schemas.microsoft.com/office/drawing/2014/main" id="{07BC167C-6CF7-C545-8F38-667E06E013CC}"/>
                </a:ext>
              </a:extLst>
            </p:cNvPr>
            <p:cNvSpPr txBox="1"/>
            <p:nvPr/>
          </p:nvSpPr>
          <p:spPr>
            <a:xfrm>
              <a:off x="2319351" y="8851401"/>
              <a:ext cx="220124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nvGrpSpPr>
          <p:cNvPr id="189" name="Group 188">
            <a:extLst>
              <a:ext uri="{FF2B5EF4-FFF2-40B4-BE49-F238E27FC236}">
                <a16:creationId xmlns:a16="http://schemas.microsoft.com/office/drawing/2014/main" id="{737FCC28-ACE8-954E-AC71-28FDEB2E21FF}"/>
              </a:ext>
            </a:extLst>
          </p:cNvPr>
          <p:cNvGrpSpPr/>
          <p:nvPr/>
        </p:nvGrpSpPr>
        <p:grpSpPr>
          <a:xfrm>
            <a:off x="1659516" y="8829689"/>
            <a:ext cx="4132324" cy="2279663"/>
            <a:chOff x="2290778" y="8851401"/>
            <a:chExt cx="4132324" cy="2279663"/>
          </a:xfrm>
        </p:grpSpPr>
        <p:sp>
          <p:nvSpPr>
            <p:cNvPr id="190" name="TextBox 189">
              <a:extLst>
                <a:ext uri="{FF2B5EF4-FFF2-40B4-BE49-F238E27FC236}">
                  <a16:creationId xmlns:a16="http://schemas.microsoft.com/office/drawing/2014/main" id="{A9337B86-44DC-B243-BD4C-2B68AFF7C554}"/>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91" name="TextBox 190">
              <a:extLst>
                <a:ext uri="{FF2B5EF4-FFF2-40B4-BE49-F238E27FC236}">
                  <a16:creationId xmlns:a16="http://schemas.microsoft.com/office/drawing/2014/main" id="{E0678E96-E05E-184F-9517-8B421F3B5AD3}"/>
                </a:ext>
              </a:extLst>
            </p:cNvPr>
            <p:cNvSpPr txBox="1"/>
            <p:nvPr/>
          </p:nvSpPr>
          <p:spPr>
            <a:xfrm>
              <a:off x="2319351" y="8851401"/>
              <a:ext cx="2573140"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Three</a:t>
              </a:r>
            </a:p>
          </p:txBody>
        </p:sp>
      </p:grpSp>
      <p:grpSp>
        <p:nvGrpSpPr>
          <p:cNvPr id="192" name="Group 191">
            <a:extLst>
              <a:ext uri="{FF2B5EF4-FFF2-40B4-BE49-F238E27FC236}">
                <a16:creationId xmlns:a16="http://schemas.microsoft.com/office/drawing/2014/main" id="{9206BC4D-1B37-4640-A708-CD4801C5062F}"/>
              </a:ext>
            </a:extLst>
          </p:cNvPr>
          <p:cNvGrpSpPr/>
          <p:nvPr/>
        </p:nvGrpSpPr>
        <p:grpSpPr>
          <a:xfrm>
            <a:off x="6974560" y="8829689"/>
            <a:ext cx="4132324" cy="2279663"/>
            <a:chOff x="2290778" y="8851401"/>
            <a:chExt cx="4132324" cy="2279663"/>
          </a:xfrm>
        </p:grpSpPr>
        <p:sp>
          <p:nvSpPr>
            <p:cNvPr id="193" name="TextBox 192">
              <a:extLst>
                <a:ext uri="{FF2B5EF4-FFF2-40B4-BE49-F238E27FC236}">
                  <a16:creationId xmlns:a16="http://schemas.microsoft.com/office/drawing/2014/main" id="{834287B2-2B22-604B-AEC4-52F50B7A6148}"/>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94" name="TextBox 193">
              <a:extLst>
                <a:ext uri="{FF2B5EF4-FFF2-40B4-BE49-F238E27FC236}">
                  <a16:creationId xmlns:a16="http://schemas.microsoft.com/office/drawing/2014/main" id="{668B886B-17D0-994F-BEB1-D39F41CF9307}"/>
                </a:ext>
              </a:extLst>
            </p:cNvPr>
            <p:cNvSpPr txBox="1"/>
            <p:nvPr/>
          </p:nvSpPr>
          <p:spPr>
            <a:xfrm>
              <a:off x="2319351" y="8851401"/>
              <a:ext cx="227498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Four</a:t>
              </a:r>
            </a:p>
          </p:txBody>
        </p:sp>
      </p:grpSp>
      <p:cxnSp>
        <p:nvCxnSpPr>
          <p:cNvPr id="4" name="Straight Connector 3">
            <a:extLst>
              <a:ext uri="{FF2B5EF4-FFF2-40B4-BE49-F238E27FC236}">
                <a16:creationId xmlns:a16="http://schemas.microsoft.com/office/drawing/2014/main" id="{2C64F8BE-54F2-FB49-914D-13E6288EC29A}"/>
              </a:ext>
            </a:extLst>
          </p:cNvPr>
          <p:cNvCxnSpPr/>
          <p:nvPr/>
        </p:nvCxnSpPr>
        <p:spPr>
          <a:xfrm>
            <a:off x="1688089" y="7674428"/>
            <a:ext cx="9418795"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B7C767DE-2C29-B442-824D-821AF735C978}"/>
              </a:ext>
            </a:extLst>
          </p:cNvPr>
          <p:cNvSpPr>
            <a:spLocks noGrp="1"/>
          </p:cNvSpPr>
          <p:nvPr>
            <p:ph type="pic" sz="quarter" idx="14"/>
          </p:nvPr>
        </p:nvSpPr>
        <p:spPr/>
      </p:sp>
    </p:spTree>
    <p:extLst>
      <p:ext uri="{BB962C8B-B14F-4D97-AF65-F5344CB8AC3E}">
        <p14:creationId xmlns:p14="http://schemas.microsoft.com/office/powerpoint/2010/main" val="412638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611E3A3-9626-C044-8053-E67138975123}"/>
              </a:ext>
            </a:extLst>
          </p:cNvPr>
          <p:cNvSpPr>
            <a:spLocks noGrp="1"/>
          </p:cNvSpPr>
          <p:nvPr>
            <p:ph type="pic" sz="quarter" idx="14"/>
          </p:nvPr>
        </p:nvSpPr>
        <p:spPr/>
      </p:sp>
      <p:sp>
        <p:nvSpPr>
          <p:cNvPr id="179" name="Rectangle 178">
            <a:extLst>
              <a:ext uri="{FF2B5EF4-FFF2-40B4-BE49-F238E27FC236}">
                <a16:creationId xmlns:a16="http://schemas.microsoft.com/office/drawing/2014/main" id="{0516F4B4-214A-E243-9DD2-0E5E43A0511A}"/>
              </a:ext>
            </a:extLst>
          </p:cNvPr>
          <p:cNvSpPr/>
          <p:nvPr/>
        </p:nvSpPr>
        <p:spPr>
          <a:xfrm rot="10800000" flipV="1">
            <a:off x="0" y="0"/>
            <a:ext cx="24377649" cy="137305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B322BCA4-ABCA-6645-AAAA-1353CC3E67A4}"/>
              </a:ext>
            </a:extLst>
          </p:cNvPr>
          <p:cNvSpPr/>
          <p:nvPr/>
        </p:nvSpPr>
        <p:spPr>
          <a:xfrm>
            <a:off x="1717943" y="1602938"/>
            <a:ext cx="11623588" cy="2585323"/>
          </a:xfrm>
          <a:prstGeom prst="rect">
            <a:avLst/>
          </a:prstGeom>
        </p:spPr>
        <p:txBody>
          <a:bodyPr wrap="square">
            <a:spAutoFit/>
          </a:bodyPr>
          <a:lstStyle/>
          <a:p>
            <a:r>
              <a:rPr lang="en-US" sz="5400" dirty="0">
                <a:solidFill>
                  <a:schemeClr val="bg1"/>
                </a:solidFill>
                <a:latin typeface="Poppins Medium" pitchFamily="2" charset="77"/>
                <a:ea typeface="Roboto" panose="02000000000000000000" pitchFamily="2" charset="0"/>
                <a:cs typeface="Poppins Medium" pitchFamily="2" charset="77"/>
              </a:rPr>
              <a:t>“If people like you, they’ll listen to you, but if they trust you, they’ll do business with you.”</a:t>
            </a:r>
          </a:p>
        </p:txBody>
      </p:sp>
      <p:sp>
        <p:nvSpPr>
          <p:cNvPr id="177" name="TextBox 176">
            <a:extLst>
              <a:ext uri="{FF2B5EF4-FFF2-40B4-BE49-F238E27FC236}">
                <a16:creationId xmlns:a16="http://schemas.microsoft.com/office/drawing/2014/main" id="{8EC833C9-275E-0843-85B2-DCF794FB780A}"/>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178" name="Rectangle 177">
            <a:extLst>
              <a:ext uri="{FF2B5EF4-FFF2-40B4-BE49-F238E27FC236}">
                <a16:creationId xmlns:a16="http://schemas.microsoft.com/office/drawing/2014/main" id="{E8C446FA-3832-5049-8A27-91ECBEBD7D11}"/>
              </a:ext>
            </a:extLst>
          </p:cNvPr>
          <p:cNvSpPr/>
          <p:nvPr/>
        </p:nvSpPr>
        <p:spPr>
          <a:xfrm>
            <a:off x="0" y="12725824"/>
            <a:ext cx="249382" cy="990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152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045593"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Business </a:t>
            </a:r>
            <a:r>
              <a:rPr lang="en-US" sz="6000" dirty="0">
                <a:solidFill>
                  <a:schemeClr val="accent1"/>
                </a:solidFill>
                <a:latin typeface="Poppins" pitchFamily="2" charset="77"/>
                <a:ea typeface="Roboto Medium" panose="02000000000000000000" pitchFamily="2" charset="0"/>
                <a:cs typeface="Poppins" pitchFamily="2" charset="77"/>
              </a:rPr>
              <a:t>Idea</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15759BE-2259-5643-B400-EDDE827A8A84}"/>
              </a:ext>
            </a:extLst>
          </p:cNvPr>
          <p:cNvGrpSpPr/>
          <p:nvPr/>
        </p:nvGrpSpPr>
        <p:grpSpPr>
          <a:xfrm>
            <a:off x="1679926" y="3961516"/>
            <a:ext cx="4436273" cy="2353120"/>
            <a:chOff x="1684506" y="3918541"/>
            <a:chExt cx="4436273" cy="2353120"/>
          </a:xfrm>
        </p:grpSpPr>
        <p:sp>
          <p:nvSpPr>
            <p:cNvPr id="29" name="Rectangle 28">
              <a:extLst>
                <a:ext uri="{FF2B5EF4-FFF2-40B4-BE49-F238E27FC236}">
                  <a16:creationId xmlns:a16="http://schemas.microsoft.com/office/drawing/2014/main" id="{2F4BF299-38BB-314E-9B02-D4A53A3260D3}"/>
                </a:ext>
              </a:extLst>
            </p:cNvPr>
            <p:cNvSpPr/>
            <p:nvPr/>
          </p:nvSpPr>
          <p:spPr>
            <a:xfrm>
              <a:off x="1684506" y="4576773"/>
              <a:ext cx="4436273" cy="1694888"/>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TextBox 29">
              <a:extLst>
                <a:ext uri="{FF2B5EF4-FFF2-40B4-BE49-F238E27FC236}">
                  <a16:creationId xmlns:a16="http://schemas.microsoft.com/office/drawing/2014/main" id="{013444AB-F3CE-E744-9BF1-D3FB797F799C}"/>
                </a:ext>
              </a:extLst>
            </p:cNvPr>
            <p:cNvSpPr txBox="1"/>
            <p:nvPr/>
          </p:nvSpPr>
          <p:spPr>
            <a:xfrm>
              <a:off x="1698282" y="3918541"/>
              <a:ext cx="3349920"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One</a:t>
              </a:r>
            </a:p>
          </p:txBody>
        </p:sp>
      </p:grpSp>
      <p:grpSp>
        <p:nvGrpSpPr>
          <p:cNvPr id="60" name="Group 59">
            <a:extLst>
              <a:ext uri="{FF2B5EF4-FFF2-40B4-BE49-F238E27FC236}">
                <a16:creationId xmlns:a16="http://schemas.microsoft.com/office/drawing/2014/main" id="{59C37C4F-960C-0246-8366-FB5C4777C26D}"/>
              </a:ext>
            </a:extLst>
          </p:cNvPr>
          <p:cNvGrpSpPr/>
          <p:nvPr/>
        </p:nvGrpSpPr>
        <p:grpSpPr>
          <a:xfrm>
            <a:off x="5984079" y="3915608"/>
            <a:ext cx="12410589" cy="7778812"/>
            <a:chOff x="5984079" y="3915608"/>
            <a:chExt cx="12410589" cy="7778812"/>
          </a:xfrm>
        </p:grpSpPr>
        <p:sp>
          <p:nvSpPr>
            <p:cNvPr id="6" name="Oval 5">
              <a:extLst>
                <a:ext uri="{FF2B5EF4-FFF2-40B4-BE49-F238E27FC236}">
                  <a16:creationId xmlns:a16="http://schemas.microsoft.com/office/drawing/2014/main" id="{C035541D-60D6-0944-9FF6-14DE357F9CA2}"/>
                </a:ext>
              </a:extLst>
            </p:cNvPr>
            <p:cNvSpPr/>
            <p:nvPr/>
          </p:nvSpPr>
          <p:spPr>
            <a:xfrm>
              <a:off x="8998659" y="4585654"/>
              <a:ext cx="6362901" cy="6362898"/>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1DCF712-1EF2-8B4E-9B26-7DB08107C7F4}"/>
                </a:ext>
              </a:extLst>
            </p:cNvPr>
            <p:cNvGrpSpPr/>
            <p:nvPr/>
          </p:nvGrpSpPr>
          <p:grpSpPr>
            <a:xfrm rot="18000000">
              <a:off x="6190348" y="3709339"/>
              <a:ext cx="2651206" cy="3063744"/>
              <a:chOff x="5839909" y="4143822"/>
              <a:chExt cx="2569544" cy="2969374"/>
            </a:xfrm>
          </p:grpSpPr>
          <p:sp>
            <p:nvSpPr>
              <p:cNvPr id="10" name="Oval 9">
                <a:extLst>
                  <a:ext uri="{FF2B5EF4-FFF2-40B4-BE49-F238E27FC236}">
                    <a16:creationId xmlns:a16="http://schemas.microsoft.com/office/drawing/2014/main" id="{B159C651-771F-384A-AB30-C0DD82B76AD5}"/>
                  </a:ext>
                </a:extLst>
              </p:cNvPr>
              <p:cNvSpPr/>
              <p:nvPr/>
            </p:nvSpPr>
            <p:spPr>
              <a:xfrm>
                <a:off x="5839909" y="4143822"/>
                <a:ext cx="2569544" cy="25695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D9F8A47C-2A75-0C45-9845-F0313FBFDE2C}"/>
                  </a:ext>
                </a:extLst>
              </p:cNvPr>
              <p:cNvSpPr/>
              <p:nvPr/>
            </p:nvSpPr>
            <p:spPr>
              <a:xfrm rot="10800000">
                <a:off x="6828653" y="6602804"/>
                <a:ext cx="592054" cy="51039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67A4FAC4-5CD4-2E4D-90B7-FE1046A29FB4}"/>
                </a:ext>
              </a:extLst>
            </p:cNvPr>
            <p:cNvGrpSpPr/>
            <p:nvPr/>
          </p:nvGrpSpPr>
          <p:grpSpPr>
            <a:xfrm rot="3600000">
              <a:off x="15537193" y="3709339"/>
              <a:ext cx="2651206" cy="3063744"/>
              <a:chOff x="5839909" y="4143822"/>
              <a:chExt cx="2569544" cy="2969374"/>
            </a:xfrm>
            <a:solidFill>
              <a:schemeClr val="accent2"/>
            </a:solidFill>
          </p:grpSpPr>
          <p:sp>
            <p:nvSpPr>
              <p:cNvPr id="13" name="Oval 12">
                <a:extLst>
                  <a:ext uri="{FF2B5EF4-FFF2-40B4-BE49-F238E27FC236}">
                    <a16:creationId xmlns:a16="http://schemas.microsoft.com/office/drawing/2014/main" id="{A8DEF222-0CB5-1247-873B-A044EC549472}"/>
                  </a:ext>
                </a:extLst>
              </p:cNvPr>
              <p:cNvSpPr/>
              <p:nvPr/>
            </p:nvSpPr>
            <p:spPr>
              <a:xfrm>
                <a:off x="5839909" y="4143822"/>
                <a:ext cx="2569544" cy="2569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a:extLst>
                  <a:ext uri="{FF2B5EF4-FFF2-40B4-BE49-F238E27FC236}">
                    <a16:creationId xmlns:a16="http://schemas.microsoft.com/office/drawing/2014/main" id="{80421CEF-DF78-F048-9110-BE34BB7E8238}"/>
                  </a:ext>
                </a:extLst>
              </p:cNvPr>
              <p:cNvSpPr/>
              <p:nvPr/>
            </p:nvSpPr>
            <p:spPr>
              <a:xfrm rot="10800000">
                <a:off x="6828653" y="6602804"/>
                <a:ext cx="592054" cy="5103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F0112D20-2ABD-C648-9BFC-0B9893A5BCAF}"/>
                </a:ext>
              </a:extLst>
            </p:cNvPr>
            <p:cNvGrpSpPr/>
            <p:nvPr/>
          </p:nvGrpSpPr>
          <p:grpSpPr>
            <a:xfrm rot="14400000">
              <a:off x="6190348" y="8836945"/>
              <a:ext cx="2651206" cy="3063744"/>
              <a:chOff x="5839909" y="4143822"/>
              <a:chExt cx="2569544" cy="2969374"/>
            </a:xfrm>
            <a:solidFill>
              <a:schemeClr val="accent3"/>
            </a:solidFill>
          </p:grpSpPr>
          <p:sp>
            <p:nvSpPr>
              <p:cNvPr id="16" name="Oval 15">
                <a:extLst>
                  <a:ext uri="{FF2B5EF4-FFF2-40B4-BE49-F238E27FC236}">
                    <a16:creationId xmlns:a16="http://schemas.microsoft.com/office/drawing/2014/main" id="{7D38A92B-F71D-FC44-9C5C-1AD50E24F37E}"/>
                  </a:ext>
                </a:extLst>
              </p:cNvPr>
              <p:cNvSpPr/>
              <p:nvPr/>
            </p:nvSpPr>
            <p:spPr>
              <a:xfrm>
                <a:off x="5839909" y="4143822"/>
                <a:ext cx="2569544" cy="2569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iangle 16">
                <a:extLst>
                  <a:ext uri="{FF2B5EF4-FFF2-40B4-BE49-F238E27FC236}">
                    <a16:creationId xmlns:a16="http://schemas.microsoft.com/office/drawing/2014/main" id="{9761ED6A-7FEA-9644-AAB8-3FEFE91AB9C3}"/>
                  </a:ext>
                </a:extLst>
              </p:cNvPr>
              <p:cNvSpPr/>
              <p:nvPr/>
            </p:nvSpPr>
            <p:spPr>
              <a:xfrm rot="10800000">
                <a:off x="6828653" y="6602804"/>
                <a:ext cx="592054" cy="5103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A867A85-1FCB-5F40-A98D-6D1B7B1FC29E}"/>
                </a:ext>
              </a:extLst>
            </p:cNvPr>
            <p:cNvGrpSpPr/>
            <p:nvPr/>
          </p:nvGrpSpPr>
          <p:grpSpPr>
            <a:xfrm rot="7200000">
              <a:off x="15537193" y="8836945"/>
              <a:ext cx="2651206" cy="3063744"/>
              <a:chOff x="5839909" y="4143822"/>
              <a:chExt cx="2569544" cy="2969374"/>
            </a:xfrm>
            <a:solidFill>
              <a:schemeClr val="accent4"/>
            </a:solidFill>
          </p:grpSpPr>
          <p:sp>
            <p:nvSpPr>
              <p:cNvPr id="19" name="Oval 18">
                <a:extLst>
                  <a:ext uri="{FF2B5EF4-FFF2-40B4-BE49-F238E27FC236}">
                    <a16:creationId xmlns:a16="http://schemas.microsoft.com/office/drawing/2014/main" id="{66F57AD8-5BF9-D14E-91DB-994F19B77DF3}"/>
                  </a:ext>
                </a:extLst>
              </p:cNvPr>
              <p:cNvSpPr/>
              <p:nvPr/>
            </p:nvSpPr>
            <p:spPr>
              <a:xfrm>
                <a:off x="5839909" y="4143822"/>
                <a:ext cx="2569544" cy="2569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iangle 19">
                <a:extLst>
                  <a:ext uri="{FF2B5EF4-FFF2-40B4-BE49-F238E27FC236}">
                    <a16:creationId xmlns:a16="http://schemas.microsoft.com/office/drawing/2014/main" id="{E275802C-6FC8-3F45-AD67-3D74EFF1C863}"/>
                  </a:ext>
                </a:extLst>
              </p:cNvPr>
              <p:cNvSpPr/>
              <p:nvPr/>
            </p:nvSpPr>
            <p:spPr>
              <a:xfrm rot="10800000">
                <a:off x="6828653" y="6602804"/>
                <a:ext cx="592054" cy="5103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4CF19B80-B17E-9D46-B6C7-45B440A56553}"/>
                </a:ext>
              </a:extLst>
            </p:cNvPr>
            <p:cNvGrpSpPr/>
            <p:nvPr/>
          </p:nvGrpSpPr>
          <p:grpSpPr>
            <a:xfrm>
              <a:off x="16590290" y="9987583"/>
              <a:ext cx="894682" cy="1078109"/>
              <a:chOff x="7017506" y="4378177"/>
              <a:chExt cx="894682" cy="1078109"/>
            </a:xfrm>
            <a:solidFill>
              <a:schemeClr val="bg1"/>
            </a:solidFill>
          </p:grpSpPr>
          <p:sp>
            <p:nvSpPr>
              <p:cNvPr id="43" name="Freeform 36">
                <a:extLst>
                  <a:ext uri="{FF2B5EF4-FFF2-40B4-BE49-F238E27FC236}">
                    <a16:creationId xmlns:a16="http://schemas.microsoft.com/office/drawing/2014/main" id="{165A0306-F904-8B49-9FC5-FC005DBF163A}"/>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37">
                <a:extLst>
                  <a:ext uri="{FF2B5EF4-FFF2-40B4-BE49-F238E27FC236}">
                    <a16:creationId xmlns:a16="http://schemas.microsoft.com/office/drawing/2014/main" id="{6C346468-E605-2F41-A642-01F9A60E8359}"/>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38">
                <a:extLst>
                  <a:ext uri="{FF2B5EF4-FFF2-40B4-BE49-F238E27FC236}">
                    <a16:creationId xmlns:a16="http://schemas.microsoft.com/office/drawing/2014/main" id="{CA692424-5F80-7B4F-95C0-2C7F20BF0BC5}"/>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39">
                <a:extLst>
                  <a:ext uri="{FF2B5EF4-FFF2-40B4-BE49-F238E27FC236}">
                    <a16:creationId xmlns:a16="http://schemas.microsoft.com/office/drawing/2014/main" id="{19073B8F-487C-6640-9F82-3D5B5C79BA18}"/>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40">
                <a:extLst>
                  <a:ext uri="{FF2B5EF4-FFF2-40B4-BE49-F238E27FC236}">
                    <a16:creationId xmlns:a16="http://schemas.microsoft.com/office/drawing/2014/main" id="{8C954651-5798-4C42-AA8B-7DD36C87293B}"/>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41">
                <a:extLst>
                  <a:ext uri="{FF2B5EF4-FFF2-40B4-BE49-F238E27FC236}">
                    <a16:creationId xmlns:a16="http://schemas.microsoft.com/office/drawing/2014/main" id="{04CACC62-5DAC-1B47-988F-4B6FCE7F2E52}"/>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9" name="Group 48">
              <a:extLst>
                <a:ext uri="{FF2B5EF4-FFF2-40B4-BE49-F238E27FC236}">
                  <a16:creationId xmlns:a16="http://schemas.microsoft.com/office/drawing/2014/main" id="{94CC3B2A-EC01-464A-93CF-C1CCAF6FAFD7}"/>
                </a:ext>
              </a:extLst>
            </p:cNvPr>
            <p:cNvGrpSpPr/>
            <p:nvPr/>
          </p:nvGrpSpPr>
          <p:grpSpPr>
            <a:xfrm>
              <a:off x="6789321" y="10049929"/>
              <a:ext cx="1078109" cy="1006982"/>
              <a:chOff x="8657130" y="2323034"/>
              <a:chExt cx="1078109" cy="1006982"/>
            </a:xfrm>
            <a:solidFill>
              <a:schemeClr val="bg1"/>
            </a:solidFill>
          </p:grpSpPr>
          <p:sp>
            <p:nvSpPr>
              <p:cNvPr id="50" name="Freeform 49">
                <a:extLst>
                  <a:ext uri="{FF2B5EF4-FFF2-40B4-BE49-F238E27FC236}">
                    <a16:creationId xmlns:a16="http://schemas.microsoft.com/office/drawing/2014/main" id="{7AA20C14-2F00-FB48-A5D6-4D02F388E9CB}"/>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50">
                <a:extLst>
                  <a:ext uri="{FF2B5EF4-FFF2-40B4-BE49-F238E27FC236}">
                    <a16:creationId xmlns:a16="http://schemas.microsoft.com/office/drawing/2014/main" id="{8F1B33DC-B6AB-C14F-AE78-809A76EDD229}"/>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2" name="Group 51">
              <a:extLst>
                <a:ext uri="{FF2B5EF4-FFF2-40B4-BE49-F238E27FC236}">
                  <a16:creationId xmlns:a16="http://schemas.microsoft.com/office/drawing/2014/main" id="{C751E1C9-F371-C84C-B903-19D3A96C5100}"/>
                </a:ext>
              </a:extLst>
            </p:cNvPr>
            <p:cNvGrpSpPr/>
            <p:nvPr/>
          </p:nvGrpSpPr>
          <p:grpSpPr>
            <a:xfrm>
              <a:off x="6792519" y="4585654"/>
              <a:ext cx="1078109" cy="1078108"/>
              <a:chOff x="5123329" y="2255652"/>
              <a:chExt cx="1078109" cy="1078108"/>
            </a:xfrm>
            <a:solidFill>
              <a:schemeClr val="bg1"/>
            </a:solidFill>
          </p:grpSpPr>
          <p:sp>
            <p:nvSpPr>
              <p:cNvPr id="53" name="Freeform 52">
                <a:extLst>
                  <a:ext uri="{FF2B5EF4-FFF2-40B4-BE49-F238E27FC236}">
                    <a16:creationId xmlns:a16="http://schemas.microsoft.com/office/drawing/2014/main" id="{7B370E23-7646-F84C-B84A-06353C6F6B19}"/>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53">
                <a:extLst>
                  <a:ext uri="{FF2B5EF4-FFF2-40B4-BE49-F238E27FC236}">
                    <a16:creationId xmlns:a16="http://schemas.microsoft.com/office/drawing/2014/main" id="{1B8893CD-63F6-5942-A2F5-77AD6CF6AE8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54">
                <a:extLst>
                  <a:ext uri="{FF2B5EF4-FFF2-40B4-BE49-F238E27FC236}">
                    <a16:creationId xmlns:a16="http://schemas.microsoft.com/office/drawing/2014/main" id="{672CBB2E-A927-8246-A7A9-9BCA53BD36B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6" name="Group 55">
              <a:extLst>
                <a:ext uri="{FF2B5EF4-FFF2-40B4-BE49-F238E27FC236}">
                  <a16:creationId xmlns:a16="http://schemas.microsoft.com/office/drawing/2014/main" id="{6212F64C-E614-334A-96A2-F7200BE0F2C4}"/>
                </a:ext>
              </a:extLst>
            </p:cNvPr>
            <p:cNvGrpSpPr/>
            <p:nvPr/>
          </p:nvGrpSpPr>
          <p:grpSpPr>
            <a:xfrm>
              <a:off x="16539755" y="4680522"/>
              <a:ext cx="995753" cy="954577"/>
              <a:chOff x="5220658" y="11041487"/>
              <a:chExt cx="995753" cy="954577"/>
            </a:xfrm>
            <a:solidFill>
              <a:schemeClr val="bg1"/>
            </a:solidFill>
          </p:grpSpPr>
          <p:sp>
            <p:nvSpPr>
              <p:cNvPr id="57" name="Freeform 56">
                <a:extLst>
                  <a:ext uri="{FF2B5EF4-FFF2-40B4-BE49-F238E27FC236}">
                    <a16:creationId xmlns:a16="http://schemas.microsoft.com/office/drawing/2014/main" id="{ECA752B3-5561-224E-90B0-7FD9E481120D}"/>
                  </a:ext>
                </a:extLst>
              </p:cNvPr>
              <p:cNvSpPr>
                <a:spLocks noChangeArrowheads="1"/>
              </p:cNvSpPr>
              <p:nvPr/>
            </p:nvSpPr>
            <p:spPr bwMode="auto">
              <a:xfrm>
                <a:off x="5351680" y="11120101"/>
                <a:ext cx="501620" cy="501620"/>
              </a:xfrm>
              <a:custGeom>
                <a:avLst/>
                <a:gdLst>
                  <a:gd name="T0" fmla="*/ 156310 w 592"/>
                  <a:gd name="T1" fmla="*/ 166091 h 593"/>
                  <a:gd name="T2" fmla="*/ 156310 w 592"/>
                  <a:gd name="T3" fmla="*/ 166091 h 593"/>
                  <a:gd name="T4" fmla="*/ 46354 w 592"/>
                  <a:gd name="T5" fmla="*/ 166091 h 593"/>
                  <a:gd name="T6" fmla="*/ 46354 w 592"/>
                  <a:gd name="T7" fmla="*/ 166091 h 593"/>
                  <a:gd name="T8" fmla="*/ 23357 w 592"/>
                  <a:gd name="T9" fmla="*/ 110847 h 593"/>
                  <a:gd name="T10" fmla="*/ 23357 w 592"/>
                  <a:gd name="T11" fmla="*/ 110847 h 593"/>
                  <a:gd name="T12" fmla="*/ 46354 w 592"/>
                  <a:gd name="T13" fmla="*/ 55961 h 593"/>
                  <a:gd name="T14" fmla="*/ 46354 w 592"/>
                  <a:gd name="T15" fmla="*/ 55961 h 593"/>
                  <a:gd name="T16" fmla="*/ 101332 w 592"/>
                  <a:gd name="T17" fmla="*/ 33362 h 593"/>
                  <a:gd name="T18" fmla="*/ 101332 w 592"/>
                  <a:gd name="T19" fmla="*/ 33362 h 593"/>
                  <a:gd name="T20" fmla="*/ 156310 w 592"/>
                  <a:gd name="T21" fmla="*/ 55961 h 593"/>
                  <a:gd name="T22" fmla="*/ 156310 w 592"/>
                  <a:gd name="T23" fmla="*/ 55961 h 593"/>
                  <a:gd name="T24" fmla="*/ 156310 w 592"/>
                  <a:gd name="T25" fmla="*/ 166091 h 593"/>
                  <a:gd name="T26" fmla="*/ 172839 w 592"/>
                  <a:gd name="T27" fmla="*/ 39460 h 593"/>
                  <a:gd name="T28" fmla="*/ 172839 w 592"/>
                  <a:gd name="T29" fmla="*/ 39460 h 593"/>
                  <a:gd name="T30" fmla="*/ 29825 w 592"/>
                  <a:gd name="T31" fmla="*/ 39460 h 593"/>
                  <a:gd name="T32" fmla="*/ 29825 w 592"/>
                  <a:gd name="T33" fmla="*/ 39460 h 593"/>
                  <a:gd name="T34" fmla="*/ 0 w 592"/>
                  <a:gd name="T35" fmla="*/ 110847 h 593"/>
                  <a:gd name="T36" fmla="*/ 0 w 592"/>
                  <a:gd name="T37" fmla="*/ 110847 h 593"/>
                  <a:gd name="T38" fmla="*/ 29825 w 592"/>
                  <a:gd name="T39" fmla="*/ 182233 h 593"/>
                  <a:gd name="T40" fmla="*/ 29825 w 592"/>
                  <a:gd name="T41" fmla="*/ 182233 h 593"/>
                  <a:gd name="T42" fmla="*/ 101332 w 592"/>
                  <a:gd name="T43" fmla="*/ 212366 h 593"/>
                  <a:gd name="T44" fmla="*/ 101332 w 592"/>
                  <a:gd name="T45" fmla="*/ 212366 h 593"/>
                  <a:gd name="T46" fmla="*/ 172839 w 592"/>
                  <a:gd name="T47" fmla="*/ 182233 h 593"/>
                  <a:gd name="T48" fmla="*/ 172839 w 592"/>
                  <a:gd name="T49" fmla="*/ 182233 h 593"/>
                  <a:gd name="T50" fmla="*/ 172839 w 592"/>
                  <a:gd name="T51" fmla="*/ 39460 h 59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2" h="593">
                    <a:moveTo>
                      <a:pt x="435" y="463"/>
                    </a:moveTo>
                    <a:lnTo>
                      <a:pt x="435" y="463"/>
                    </a:lnTo>
                    <a:cubicBezTo>
                      <a:pt x="351" y="547"/>
                      <a:pt x="213" y="547"/>
                      <a:pt x="129" y="463"/>
                    </a:cubicBezTo>
                    <a:cubicBezTo>
                      <a:pt x="87" y="422"/>
                      <a:pt x="65" y="366"/>
                      <a:pt x="65" y="309"/>
                    </a:cubicBezTo>
                    <a:cubicBezTo>
                      <a:pt x="65" y="251"/>
                      <a:pt x="87" y="198"/>
                      <a:pt x="129" y="156"/>
                    </a:cubicBezTo>
                    <a:cubicBezTo>
                      <a:pt x="172" y="114"/>
                      <a:pt x="226" y="93"/>
                      <a:pt x="282" y="93"/>
                    </a:cubicBezTo>
                    <a:cubicBezTo>
                      <a:pt x="337" y="93"/>
                      <a:pt x="392" y="114"/>
                      <a:pt x="435" y="156"/>
                    </a:cubicBezTo>
                    <a:cubicBezTo>
                      <a:pt x="519" y="240"/>
                      <a:pt x="519" y="378"/>
                      <a:pt x="435" y="463"/>
                    </a:cubicBezTo>
                    <a:close/>
                    <a:moveTo>
                      <a:pt x="481" y="110"/>
                    </a:moveTo>
                    <a:lnTo>
                      <a:pt x="481" y="110"/>
                    </a:lnTo>
                    <a:cubicBezTo>
                      <a:pt x="372" y="0"/>
                      <a:pt x="193" y="0"/>
                      <a:pt x="83" y="110"/>
                    </a:cubicBezTo>
                    <a:cubicBezTo>
                      <a:pt x="30" y="163"/>
                      <a:pt x="0" y="235"/>
                      <a:pt x="0" y="309"/>
                    </a:cubicBezTo>
                    <a:cubicBezTo>
                      <a:pt x="0" y="385"/>
                      <a:pt x="30" y="455"/>
                      <a:pt x="83" y="508"/>
                    </a:cubicBezTo>
                    <a:cubicBezTo>
                      <a:pt x="137" y="564"/>
                      <a:pt x="210" y="592"/>
                      <a:pt x="282" y="592"/>
                    </a:cubicBezTo>
                    <a:cubicBezTo>
                      <a:pt x="354" y="592"/>
                      <a:pt x="426" y="564"/>
                      <a:pt x="481" y="508"/>
                    </a:cubicBezTo>
                    <a:cubicBezTo>
                      <a:pt x="591" y="399"/>
                      <a:pt x="591" y="220"/>
                      <a:pt x="481" y="11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57">
                <a:extLst>
                  <a:ext uri="{FF2B5EF4-FFF2-40B4-BE49-F238E27FC236}">
                    <a16:creationId xmlns:a16="http://schemas.microsoft.com/office/drawing/2014/main" id="{A933ABE1-3150-BC4B-984F-7C58461AF494}"/>
                  </a:ext>
                </a:extLst>
              </p:cNvPr>
              <p:cNvSpPr>
                <a:spLocks noChangeArrowheads="1"/>
              </p:cNvSpPr>
              <p:nvPr/>
            </p:nvSpPr>
            <p:spPr bwMode="auto">
              <a:xfrm>
                <a:off x="5220658" y="11041487"/>
                <a:ext cx="995753" cy="954577"/>
              </a:xfrm>
              <a:custGeom>
                <a:avLst/>
                <a:gdLst>
                  <a:gd name="T0" fmla="*/ 388767 w 1172"/>
                  <a:gd name="T1" fmla="*/ 374920 h 1124"/>
                  <a:gd name="T2" fmla="*/ 388767 w 1172"/>
                  <a:gd name="T3" fmla="*/ 374920 h 1124"/>
                  <a:gd name="T4" fmla="*/ 361024 w 1172"/>
                  <a:gd name="T5" fmla="*/ 374920 h 1124"/>
                  <a:gd name="T6" fmla="*/ 301574 w 1172"/>
                  <a:gd name="T7" fmla="*/ 315135 h 1124"/>
                  <a:gd name="T8" fmla="*/ 301574 w 1172"/>
                  <a:gd name="T9" fmla="*/ 315135 h 1124"/>
                  <a:gd name="T10" fmla="*/ 301574 w 1172"/>
                  <a:gd name="T11" fmla="*/ 287403 h 1124"/>
                  <a:gd name="T12" fmla="*/ 301574 w 1172"/>
                  <a:gd name="T13" fmla="*/ 287403 h 1124"/>
                  <a:gd name="T14" fmla="*/ 315265 w 1172"/>
                  <a:gd name="T15" fmla="*/ 282001 h 1124"/>
                  <a:gd name="T16" fmla="*/ 315265 w 1172"/>
                  <a:gd name="T17" fmla="*/ 282001 h 1124"/>
                  <a:gd name="T18" fmla="*/ 328596 w 1172"/>
                  <a:gd name="T19" fmla="*/ 287403 h 1124"/>
                  <a:gd name="T20" fmla="*/ 388767 w 1172"/>
                  <a:gd name="T21" fmla="*/ 347188 h 1124"/>
                  <a:gd name="T22" fmla="*/ 388767 w 1172"/>
                  <a:gd name="T23" fmla="*/ 347188 h 1124"/>
                  <a:gd name="T24" fmla="*/ 388767 w 1172"/>
                  <a:gd name="T25" fmla="*/ 374920 h 1124"/>
                  <a:gd name="T26" fmla="*/ 73141 w 1172"/>
                  <a:gd name="T27" fmla="*/ 229058 h 1124"/>
                  <a:gd name="T28" fmla="*/ 73141 w 1172"/>
                  <a:gd name="T29" fmla="*/ 229058 h 1124"/>
                  <a:gd name="T30" fmla="*/ 73141 w 1172"/>
                  <a:gd name="T31" fmla="*/ 59065 h 1124"/>
                  <a:gd name="T32" fmla="*/ 73141 w 1172"/>
                  <a:gd name="T33" fmla="*/ 59065 h 1124"/>
                  <a:gd name="T34" fmla="*/ 158173 w 1172"/>
                  <a:gd name="T35" fmla="*/ 23770 h 1124"/>
                  <a:gd name="T36" fmla="*/ 158173 w 1172"/>
                  <a:gd name="T37" fmla="*/ 23770 h 1124"/>
                  <a:gd name="T38" fmla="*/ 243204 w 1172"/>
                  <a:gd name="T39" fmla="*/ 59065 h 1124"/>
                  <a:gd name="T40" fmla="*/ 243204 w 1172"/>
                  <a:gd name="T41" fmla="*/ 59065 h 1124"/>
                  <a:gd name="T42" fmla="*/ 278514 w 1172"/>
                  <a:gd name="T43" fmla="*/ 144062 h 1124"/>
                  <a:gd name="T44" fmla="*/ 278514 w 1172"/>
                  <a:gd name="T45" fmla="*/ 144062 h 1124"/>
                  <a:gd name="T46" fmla="*/ 243204 w 1172"/>
                  <a:gd name="T47" fmla="*/ 229058 h 1124"/>
                  <a:gd name="T48" fmla="*/ 243204 w 1172"/>
                  <a:gd name="T49" fmla="*/ 229058 h 1124"/>
                  <a:gd name="T50" fmla="*/ 158173 w 1172"/>
                  <a:gd name="T51" fmla="*/ 264353 h 1124"/>
                  <a:gd name="T52" fmla="*/ 158173 w 1172"/>
                  <a:gd name="T53" fmla="*/ 264353 h 1124"/>
                  <a:gd name="T54" fmla="*/ 73141 w 1172"/>
                  <a:gd name="T55" fmla="*/ 229058 h 1124"/>
                  <a:gd name="T56" fmla="*/ 405701 w 1172"/>
                  <a:gd name="T57" fmla="*/ 330621 h 1124"/>
                  <a:gd name="T58" fmla="*/ 345891 w 1172"/>
                  <a:gd name="T59" fmla="*/ 270836 h 1124"/>
                  <a:gd name="T60" fmla="*/ 345891 w 1172"/>
                  <a:gd name="T61" fmla="*/ 270836 h 1124"/>
                  <a:gd name="T62" fmla="*/ 294728 w 1172"/>
                  <a:gd name="T63" fmla="*/ 263633 h 1124"/>
                  <a:gd name="T64" fmla="*/ 268065 w 1172"/>
                  <a:gd name="T65" fmla="*/ 237341 h 1124"/>
                  <a:gd name="T66" fmla="*/ 268065 w 1172"/>
                  <a:gd name="T67" fmla="*/ 237341 h 1124"/>
                  <a:gd name="T68" fmla="*/ 301934 w 1172"/>
                  <a:gd name="T69" fmla="*/ 144062 h 1124"/>
                  <a:gd name="T70" fmla="*/ 301934 w 1172"/>
                  <a:gd name="T71" fmla="*/ 144062 h 1124"/>
                  <a:gd name="T72" fmla="*/ 259778 w 1172"/>
                  <a:gd name="T73" fmla="*/ 42138 h 1124"/>
                  <a:gd name="T74" fmla="*/ 259778 w 1172"/>
                  <a:gd name="T75" fmla="*/ 42138 h 1124"/>
                  <a:gd name="T76" fmla="*/ 158173 w 1172"/>
                  <a:gd name="T77" fmla="*/ 0 h 1124"/>
                  <a:gd name="T78" fmla="*/ 158173 w 1172"/>
                  <a:gd name="T79" fmla="*/ 0 h 1124"/>
                  <a:gd name="T80" fmla="*/ 55847 w 1172"/>
                  <a:gd name="T81" fmla="*/ 42138 h 1124"/>
                  <a:gd name="T82" fmla="*/ 55847 w 1172"/>
                  <a:gd name="T83" fmla="*/ 42138 h 1124"/>
                  <a:gd name="T84" fmla="*/ 55847 w 1172"/>
                  <a:gd name="T85" fmla="*/ 245985 h 1124"/>
                  <a:gd name="T86" fmla="*/ 55847 w 1172"/>
                  <a:gd name="T87" fmla="*/ 245985 h 1124"/>
                  <a:gd name="T88" fmla="*/ 158173 w 1172"/>
                  <a:gd name="T89" fmla="*/ 287763 h 1124"/>
                  <a:gd name="T90" fmla="*/ 158173 w 1172"/>
                  <a:gd name="T91" fmla="*/ 287763 h 1124"/>
                  <a:gd name="T92" fmla="*/ 251131 w 1172"/>
                  <a:gd name="T93" fmla="*/ 253909 h 1124"/>
                  <a:gd name="T94" fmla="*/ 277433 w 1172"/>
                  <a:gd name="T95" fmla="*/ 280560 h 1124"/>
                  <a:gd name="T96" fmla="*/ 277433 w 1172"/>
                  <a:gd name="T97" fmla="*/ 280560 h 1124"/>
                  <a:gd name="T98" fmla="*/ 284639 w 1172"/>
                  <a:gd name="T99" fmla="*/ 331702 h 1124"/>
                  <a:gd name="T100" fmla="*/ 344450 w 1172"/>
                  <a:gd name="T101" fmla="*/ 391487 h 1124"/>
                  <a:gd name="T102" fmla="*/ 344450 w 1172"/>
                  <a:gd name="T103" fmla="*/ 391487 h 1124"/>
                  <a:gd name="T104" fmla="*/ 375075 w 1172"/>
                  <a:gd name="T105" fmla="*/ 404453 h 1124"/>
                  <a:gd name="T106" fmla="*/ 375075 w 1172"/>
                  <a:gd name="T107" fmla="*/ 404453 h 1124"/>
                  <a:gd name="T108" fmla="*/ 405701 w 1172"/>
                  <a:gd name="T109" fmla="*/ 391487 h 1124"/>
                  <a:gd name="T110" fmla="*/ 405701 w 1172"/>
                  <a:gd name="T111" fmla="*/ 391487 h 1124"/>
                  <a:gd name="T112" fmla="*/ 405701 w 1172"/>
                  <a:gd name="T113" fmla="*/ 330621 h 11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72" h="1124">
                    <a:moveTo>
                      <a:pt x="1079" y="1041"/>
                    </a:moveTo>
                    <a:lnTo>
                      <a:pt x="1079" y="1041"/>
                    </a:lnTo>
                    <a:cubicBezTo>
                      <a:pt x="1059" y="1062"/>
                      <a:pt x="1025" y="1062"/>
                      <a:pt x="1002" y="1041"/>
                    </a:cubicBezTo>
                    <a:lnTo>
                      <a:pt x="837" y="875"/>
                    </a:lnTo>
                    <a:cubicBezTo>
                      <a:pt x="816" y="853"/>
                      <a:pt x="816" y="819"/>
                      <a:pt x="837" y="798"/>
                    </a:cubicBezTo>
                    <a:cubicBezTo>
                      <a:pt x="847" y="788"/>
                      <a:pt x="862" y="783"/>
                      <a:pt x="875" y="783"/>
                    </a:cubicBezTo>
                    <a:cubicBezTo>
                      <a:pt x="888" y="783"/>
                      <a:pt x="902" y="788"/>
                      <a:pt x="912" y="798"/>
                    </a:cubicBezTo>
                    <a:lnTo>
                      <a:pt x="1079" y="964"/>
                    </a:lnTo>
                    <a:cubicBezTo>
                      <a:pt x="1100" y="986"/>
                      <a:pt x="1100" y="1021"/>
                      <a:pt x="1079" y="1041"/>
                    </a:cubicBezTo>
                    <a:close/>
                    <a:moveTo>
                      <a:pt x="203" y="636"/>
                    </a:moveTo>
                    <a:lnTo>
                      <a:pt x="203" y="636"/>
                    </a:lnTo>
                    <a:cubicBezTo>
                      <a:pt x="73" y="506"/>
                      <a:pt x="73" y="294"/>
                      <a:pt x="203" y="164"/>
                    </a:cubicBezTo>
                    <a:cubicBezTo>
                      <a:pt x="265" y="101"/>
                      <a:pt x="350" y="66"/>
                      <a:pt x="439" y="66"/>
                    </a:cubicBezTo>
                    <a:cubicBezTo>
                      <a:pt x="529" y="66"/>
                      <a:pt x="611" y="101"/>
                      <a:pt x="675" y="164"/>
                    </a:cubicBezTo>
                    <a:cubicBezTo>
                      <a:pt x="739" y="226"/>
                      <a:pt x="773" y="311"/>
                      <a:pt x="773" y="400"/>
                    </a:cubicBezTo>
                    <a:cubicBezTo>
                      <a:pt x="773" y="490"/>
                      <a:pt x="739" y="573"/>
                      <a:pt x="675" y="636"/>
                    </a:cubicBezTo>
                    <a:cubicBezTo>
                      <a:pt x="610" y="702"/>
                      <a:pt x="524" y="734"/>
                      <a:pt x="439" y="734"/>
                    </a:cubicBezTo>
                    <a:cubicBezTo>
                      <a:pt x="354" y="734"/>
                      <a:pt x="268" y="702"/>
                      <a:pt x="203" y="636"/>
                    </a:cubicBezTo>
                    <a:close/>
                    <a:moveTo>
                      <a:pt x="1126" y="918"/>
                    </a:moveTo>
                    <a:lnTo>
                      <a:pt x="960" y="752"/>
                    </a:lnTo>
                    <a:cubicBezTo>
                      <a:pt x="921" y="713"/>
                      <a:pt x="862" y="706"/>
                      <a:pt x="818" y="732"/>
                    </a:cubicBezTo>
                    <a:lnTo>
                      <a:pt x="744" y="659"/>
                    </a:lnTo>
                    <a:cubicBezTo>
                      <a:pt x="806" y="586"/>
                      <a:pt x="838" y="496"/>
                      <a:pt x="838" y="400"/>
                    </a:cubicBezTo>
                    <a:cubicBezTo>
                      <a:pt x="838" y="293"/>
                      <a:pt x="797" y="192"/>
                      <a:pt x="721" y="117"/>
                    </a:cubicBezTo>
                    <a:cubicBezTo>
                      <a:pt x="646" y="41"/>
                      <a:pt x="545" y="0"/>
                      <a:pt x="439" y="0"/>
                    </a:cubicBezTo>
                    <a:cubicBezTo>
                      <a:pt x="331" y="0"/>
                      <a:pt x="231" y="41"/>
                      <a:pt x="155" y="117"/>
                    </a:cubicBezTo>
                    <a:cubicBezTo>
                      <a:pt x="0" y="274"/>
                      <a:pt x="0" y="527"/>
                      <a:pt x="155" y="683"/>
                    </a:cubicBezTo>
                    <a:cubicBezTo>
                      <a:pt x="234" y="761"/>
                      <a:pt x="336" y="799"/>
                      <a:pt x="439" y="799"/>
                    </a:cubicBezTo>
                    <a:cubicBezTo>
                      <a:pt x="532" y="799"/>
                      <a:pt x="623" y="769"/>
                      <a:pt x="697" y="705"/>
                    </a:cubicBezTo>
                    <a:lnTo>
                      <a:pt x="770" y="779"/>
                    </a:lnTo>
                    <a:cubicBezTo>
                      <a:pt x="745" y="823"/>
                      <a:pt x="752" y="883"/>
                      <a:pt x="790" y="921"/>
                    </a:cubicBezTo>
                    <a:lnTo>
                      <a:pt x="956" y="1087"/>
                    </a:lnTo>
                    <a:cubicBezTo>
                      <a:pt x="979" y="1109"/>
                      <a:pt x="1010" y="1123"/>
                      <a:pt x="1041" y="1123"/>
                    </a:cubicBezTo>
                    <a:cubicBezTo>
                      <a:pt x="1074" y="1123"/>
                      <a:pt x="1103" y="1109"/>
                      <a:pt x="1126" y="1087"/>
                    </a:cubicBezTo>
                    <a:cubicBezTo>
                      <a:pt x="1171" y="1041"/>
                      <a:pt x="1171" y="965"/>
                      <a:pt x="1126" y="9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9" name="TextBox 58">
              <a:extLst>
                <a:ext uri="{FF2B5EF4-FFF2-40B4-BE49-F238E27FC236}">
                  <a16:creationId xmlns:a16="http://schemas.microsoft.com/office/drawing/2014/main" id="{4DA330A3-3DC4-024F-90FE-DB673F423BCB}"/>
                </a:ext>
              </a:extLst>
            </p:cNvPr>
            <p:cNvSpPr txBox="1"/>
            <p:nvPr/>
          </p:nvSpPr>
          <p:spPr>
            <a:xfrm>
              <a:off x="9552045" y="6797607"/>
              <a:ext cx="5274656" cy="1938992"/>
            </a:xfrm>
            <a:prstGeom prst="rect">
              <a:avLst/>
            </a:prstGeom>
            <a:noFill/>
            <a:ln>
              <a:noFill/>
            </a:ln>
          </p:spPr>
          <p:txBody>
            <a:bodyPr wrap="square" rtlCol="0">
              <a:spAutoFit/>
            </a:bodyPr>
            <a:lstStyle/>
            <a:p>
              <a:pPr algn="ctr"/>
              <a:r>
                <a:rPr lang="en-US" sz="6000" dirty="0">
                  <a:solidFill>
                    <a:schemeClr val="bg2"/>
                  </a:solidFill>
                  <a:latin typeface="Poppins" pitchFamily="2" charset="77"/>
                  <a:ea typeface="Roboto Medium" panose="02000000000000000000" pitchFamily="2" charset="0"/>
                  <a:cs typeface="Poppins" pitchFamily="2" charset="77"/>
                </a:rPr>
                <a:t>Write Your Title Here</a:t>
              </a:r>
            </a:p>
          </p:txBody>
        </p:sp>
      </p:grpSp>
      <p:grpSp>
        <p:nvGrpSpPr>
          <p:cNvPr id="61" name="Group 60">
            <a:extLst>
              <a:ext uri="{FF2B5EF4-FFF2-40B4-BE49-F238E27FC236}">
                <a16:creationId xmlns:a16="http://schemas.microsoft.com/office/drawing/2014/main" id="{A187458B-A754-1B4D-8308-7226BA7A4770}"/>
              </a:ext>
            </a:extLst>
          </p:cNvPr>
          <p:cNvGrpSpPr/>
          <p:nvPr/>
        </p:nvGrpSpPr>
        <p:grpSpPr>
          <a:xfrm>
            <a:off x="1679926" y="9295391"/>
            <a:ext cx="4436273" cy="2353120"/>
            <a:chOff x="1684506" y="3918541"/>
            <a:chExt cx="4436273" cy="2353120"/>
          </a:xfrm>
        </p:grpSpPr>
        <p:sp>
          <p:nvSpPr>
            <p:cNvPr id="62" name="Rectangle 61">
              <a:extLst>
                <a:ext uri="{FF2B5EF4-FFF2-40B4-BE49-F238E27FC236}">
                  <a16:creationId xmlns:a16="http://schemas.microsoft.com/office/drawing/2014/main" id="{0D686FD0-C4E0-2445-BB4C-0FC6053DA614}"/>
                </a:ext>
              </a:extLst>
            </p:cNvPr>
            <p:cNvSpPr/>
            <p:nvPr/>
          </p:nvSpPr>
          <p:spPr>
            <a:xfrm>
              <a:off x="1684506" y="4576773"/>
              <a:ext cx="4436273" cy="1694888"/>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3" name="TextBox 62">
              <a:extLst>
                <a:ext uri="{FF2B5EF4-FFF2-40B4-BE49-F238E27FC236}">
                  <a16:creationId xmlns:a16="http://schemas.microsoft.com/office/drawing/2014/main" id="{429E4D38-ED72-534D-AEED-869A3795F836}"/>
                </a:ext>
              </a:extLst>
            </p:cNvPr>
            <p:cNvSpPr txBox="1"/>
            <p:nvPr/>
          </p:nvSpPr>
          <p:spPr>
            <a:xfrm>
              <a:off x="1698282" y="3918541"/>
              <a:ext cx="3349920"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One</a:t>
              </a:r>
            </a:p>
          </p:txBody>
        </p:sp>
      </p:grpSp>
      <p:grpSp>
        <p:nvGrpSpPr>
          <p:cNvPr id="64" name="Group 63">
            <a:extLst>
              <a:ext uri="{FF2B5EF4-FFF2-40B4-BE49-F238E27FC236}">
                <a16:creationId xmlns:a16="http://schemas.microsoft.com/office/drawing/2014/main" id="{DE234D7A-E54D-F441-B56D-8F5665F4E856}"/>
              </a:ext>
            </a:extLst>
          </p:cNvPr>
          <p:cNvGrpSpPr/>
          <p:nvPr/>
        </p:nvGrpSpPr>
        <p:grpSpPr>
          <a:xfrm>
            <a:off x="18244020" y="3961516"/>
            <a:ext cx="4476971" cy="2353120"/>
            <a:chOff x="1684506" y="3918541"/>
            <a:chExt cx="4476971" cy="2353120"/>
          </a:xfrm>
        </p:grpSpPr>
        <p:sp>
          <p:nvSpPr>
            <p:cNvPr id="65" name="Rectangle 64">
              <a:extLst>
                <a:ext uri="{FF2B5EF4-FFF2-40B4-BE49-F238E27FC236}">
                  <a16:creationId xmlns:a16="http://schemas.microsoft.com/office/drawing/2014/main" id="{A6067D9B-275C-2147-BCF8-EAB8F60E0AB0}"/>
                </a:ext>
              </a:extLst>
            </p:cNvPr>
            <p:cNvSpPr/>
            <p:nvPr/>
          </p:nvSpPr>
          <p:spPr>
            <a:xfrm>
              <a:off x="1684506" y="4576773"/>
              <a:ext cx="4436273" cy="1694888"/>
            </a:xfrm>
            <a:prstGeom prst="rect">
              <a:avLst/>
            </a:prstGeom>
          </p:spPr>
          <p:txBody>
            <a:bodyPr wrap="square">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6" name="TextBox 65">
              <a:extLst>
                <a:ext uri="{FF2B5EF4-FFF2-40B4-BE49-F238E27FC236}">
                  <a16:creationId xmlns:a16="http://schemas.microsoft.com/office/drawing/2014/main" id="{AD009590-BA43-7E40-9EB8-17B8644445D3}"/>
                </a:ext>
              </a:extLst>
            </p:cNvPr>
            <p:cNvSpPr txBox="1"/>
            <p:nvPr/>
          </p:nvSpPr>
          <p:spPr>
            <a:xfrm>
              <a:off x="2811557" y="3918541"/>
              <a:ext cx="3349920" cy="646331"/>
            </a:xfrm>
            <a:prstGeom prst="rect">
              <a:avLst/>
            </a:prstGeom>
            <a:noFill/>
          </p:spPr>
          <p:txBody>
            <a:bodyPr wrap="square" rtlCol="0">
              <a:spAutoFit/>
            </a:bodyPr>
            <a:lstStyle/>
            <a:p>
              <a:pPr algn="r"/>
              <a:r>
                <a:rPr lang="en-US" dirty="0">
                  <a:solidFill>
                    <a:schemeClr val="tx2"/>
                  </a:solidFill>
                  <a:latin typeface="Poppins" pitchFamily="2" charset="77"/>
                  <a:ea typeface="Lato" panose="020F0502020204030203" pitchFamily="34" charset="0"/>
                  <a:cs typeface="Poppins" pitchFamily="2" charset="77"/>
                </a:rPr>
                <a:t>Title One</a:t>
              </a:r>
            </a:p>
          </p:txBody>
        </p:sp>
      </p:grpSp>
      <p:grpSp>
        <p:nvGrpSpPr>
          <p:cNvPr id="67" name="Group 66">
            <a:extLst>
              <a:ext uri="{FF2B5EF4-FFF2-40B4-BE49-F238E27FC236}">
                <a16:creationId xmlns:a16="http://schemas.microsoft.com/office/drawing/2014/main" id="{ABA589BE-51F2-9D41-97F2-8A03BEEA50E2}"/>
              </a:ext>
            </a:extLst>
          </p:cNvPr>
          <p:cNvGrpSpPr/>
          <p:nvPr/>
        </p:nvGrpSpPr>
        <p:grpSpPr>
          <a:xfrm>
            <a:off x="18244020" y="9295391"/>
            <a:ext cx="4454111" cy="2353120"/>
            <a:chOff x="1684506" y="3918541"/>
            <a:chExt cx="4454111" cy="2353120"/>
          </a:xfrm>
        </p:grpSpPr>
        <p:sp>
          <p:nvSpPr>
            <p:cNvPr id="68" name="Rectangle 67">
              <a:extLst>
                <a:ext uri="{FF2B5EF4-FFF2-40B4-BE49-F238E27FC236}">
                  <a16:creationId xmlns:a16="http://schemas.microsoft.com/office/drawing/2014/main" id="{798508C3-7B8D-7545-B378-8B8A5F474B83}"/>
                </a:ext>
              </a:extLst>
            </p:cNvPr>
            <p:cNvSpPr/>
            <p:nvPr/>
          </p:nvSpPr>
          <p:spPr>
            <a:xfrm>
              <a:off x="1684506" y="4576773"/>
              <a:ext cx="4436273" cy="1694888"/>
            </a:xfrm>
            <a:prstGeom prst="rect">
              <a:avLst/>
            </a:prstGeom>
          </p:spPr>
          <p:txBody>
            <a:bodyPr wrap="square">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9" name="TextBox 68">
              <a:extLst>
                <a:ext uri="{FF2B5EF4-FFF2-40B4-BE49-F238E27FC236}">
                  <a16:creationId xmlns:a16="http://schemas.microsoft.com/office/drawing/2014/main" id="{63470034-CC93-BA4A-A55A-7F04A5DF8A5E}"/>
                </a:ext>
              </a:extLst>
            </p:cNvPr>
            <p:cNvSpPr txBox="1"/>
            <p:nvPr/>
          </p:nvSpPr>
          <p:spPr>
            <a:xfrm>
              <a:off x="2788697" y="3918541"/>
              <a:ext cx="3349920" cy="646331"/>
            </a:xfrm>
            <a:prstGeom prst="rect">
              <a:avLst/>
            </a:prstGeom>
            <a:noFill/>
          </p:spPr>
          <p:txBody>
            <a:bodyPr wrap="square" rtlCol="0">
              <a:spAutoFit/>
            </a:bodyPr>
            <a:lstStyle/>
            <a:p>
              <a:pPr algn="r"/>
              <a:r>
                <a:rPr lang="en-US" dirty="0">
                  <a:solidFill>
                    <a:schemeClr val="tx2"/>
                  </a:solidFill>
                  <a:latin typeface="Poppins" pitchFamily="2" charset="77"/>
                  <a:ea typeface="Lato" panose="020F0502020204030203" pitchFamily="34" charset="0"/>
                  <a:cs typeface="Poppins" pitchFamily="2" charset="77"/>
                </a:rPr>
                <a:t>Title One</a:t>
              </a:r>
            </a:p>
          </p:txBody>
        </p:sp>
      </p:grpSp>
    </p:spTree>
    <p:extLst>
      <p:ext uri="{BB962C8B-B14F-4D97-AF65-F5344CB8AC3E}">
        <p14:creationId xmlns:p14="http://schemas.microsoft.com/office/powerpoint/2010/main" val="4162059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13109429"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a:t>
            </a:r>
            <a:r>
              <a:rPr lang="en-US" sz="6000" dirty="0">
                <a:solidFill>
                  <a:schemeClr val="accent1"/>
                </a:solidFill>
                <a:latin typeface="Poppins" pitchFamily="2" charset="77"/>
                <a:ea typeface="Roboto Medium" panose="02000000000000000000" pitchFamily="2" charset="0"/>
                <a:cs typeface="Poppins" pitchFamily="2" charset="77"/>
              </a:rPr>
              <a:t>Services</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27D1B51-A813-284C-9754-EDA5A494FCC9}"/>
              </a:ext>
            </a:extLst>
          </p:cNvPr>
          <p:cNvSpPr/>
          <p:nvPr/>
        </p:nvSpPr>
        <p:spPr>
          <a:xfrm>
            <a:off x="2247452" y="4457700"/>
            <a:ext cx="2446020" cy="24460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5764C86-5A96-594C-A2A8-2E8824B72DAF}"/>
              </a:ext>
            </a:extLst>
          </p:cNvPr>
          <p:cNvSpPr/>
          <p:nvPr/>
        </p:nvSpPr>
        <p:spPr>
          <a:xfrm>
            <a:off x="7579156" y="4457700"/>
            <a:ext cx="2446020" cy="24460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4AEE4A2-34CE-8742-9B6A-578A23E40B5A}"/>
              </a:ext>
            </a:extLst>
          </p:cNvPr>
          <p:cNvSpPr/>
          <p:nvPr/>
        </p:nvSpPr>
        <p:spPr>
          <a:xfrm>
            <a:off x="12910861" y="4457700"/>
            <a:ext cx="2446020" cy="24460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F19BABE-B1C0-3B49-9310-A7E2B05BBC78}"/>
              </a:ext>
            </a:extLst>
          </p:cNvPr>
          <p:cNvSpPr/>
          <p:nvPr/>
        </p:nvSpPr>
        <p:spPr>
          <a:xfrm>
            <a:off x="18242566" y="4457700"/>
            <a:ext cx="2446020" cy="24460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11ACC24-BA8D-F440-86FE-0C16E01463AF}"/>
              </a:ext>
            </a:extLst>
          </p:cNvPr>
          <p:cNvGrpSpPr/>
          <p:nvPr/>
        </p:nvGrpSpPr>
        <p:grpSpPr>
          <a:xfrm>
            <a:off x="2247453" y="7459096"/>
            <a:ext cx="4216604" cy="2353120"/>
            <a:chOff x="1684507" y="3918541"/>
            <a:chExt cx="4216604" cy="2353120"/>
          </a:xfrm>
        </p:grpSpPr>
        <p:sp>
          <p:nvSpPr>
            <p:cNvPr id="13" name="Rectangle 12">
              <a:extLst>
                <a:ext uri="{FF2B5EF4-FFF2-40B4-BE49-F238E27FC236}">
                  <a16:creationId xmlns:a16="http://schemas.microsoft.com/office/drawing/2014/main" id="{EFC999A0-988D-1E46-A3C0-55441EE17471}"/>
                </a:ext>
              </a:extLst>
            </p:cNvPr>
            <p:cNvSpPr/>
            <p:nvPr/>
          </p:nvSpPr>
          <p:spPr>
            <a:xfrm>
              <a:off x="1684507" y="4576773"/>
              <a:ext cx="4216604" cy="1694888"/>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4" name="TextBox 13">
              <a:extLst>
                <a:ext uri="{FF2B5EF4-FFF2-40B4-BE49-F238E27FC236}">
                  <a16:creationId xmlns:a16="http://schemas.microsoft.com/office/drawing/2014/main" id="{E7478A9C-4BF2-C046-B264-7A79592C6C64}"/>
                </a:ext>
              </a:extLst>
            </p:cNvPr>
            <p:cNvSpPr txBox="1"/>
            <p:nvPr/>
          </p:nvSpPr>
          <p:spPr>
            <a:xfrm>
              <a:off x="1698282" y="3918541"/>
              <a:ext cx="3349920"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One</a:t>
              </a:r>
            </a:p>
          </p:txBody>
        </p:sp>
      </p:grpSp>
      <p:grpSp>
        <p:nvGrpSpPr>
          <p:cNvPr id="15" name="Group 14">
            <a:extLst>
              <a:ext uri="{FF2B5EF4-FFF2-40B4-BE49-F238E27FC236}">
                <a16:creationId xmlns:a16="http://schemas.microsoft.com/office/drawing/2014/main" id="{ADA6E761-E0E9-D549-98BA-56608139474C}"/>
              </a:ext>
            </a:extLst>
          </p:cNvPr>
          <p:cNvGrpSpPr/>
          <p:nvPr/>
        </p:nvGrpSpPr>
        <p:grpSpPr>
          <a:xfrm>
            <a:off x="7579157" y="7459096"/>
            <a:ext cx="4216604" cy="2353120"/>
            <a:chOff x="1684507" y="3918541"/>
            <a:chExt cx="4216604" cy="2353120"/>
          </a:xfrm>
        </p:grpSpPr>
        <p:sp>
          <p:nvSpPr>
            <p:cNvPr id="16" name="Rectangle 15">
              <a:extLst>
                <a:ext uri="{FF2B5EF4-FFF2-40B4-BE49-F238E27FC236}">
                  <a16:creationId xmlns:a16="http://schemas.microsoft.com/office/drawing/2014/main" id="{D6928E37-E5CD-AD43-8F18-0F96DF87CD05}"/>
                </a:ext>
              </a:extLst>
            </p:cNvPr>
            <p:cNvSpPr/>
            <p:nvPr/>
          </p:nvSpPr>
          <p:spPr>
            <a:xfrm>
              <a:off x="1684507" y="4576773"/>
              <a:ext cx="4216604" cy="1694888"/>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7" name="TextBox 16">
              <a:extLst>
                <a:ext uri="{FF2B5EF4-FFF2-40B4-BE49-F238E27FC236}">
                  <a16:creationId xmlns:a16="http://schemas.microsoft.com/office/drawing/2014/main" id="{75BD4210-6D82-E841-BD7B-FD75529F2BE2}"/>
                </a:ext>
              </a:extLst>
            </p:cNvPr>
            <p:cNvSpPr txBox="1"/>
            <p:nvPr/>
          </p:nvSpPr>
          <p:spPr>
            <a:xfrm>
              <a:off x="1698282" y="3918541"/>
              <a:ext cx="3349920"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Two</a:t>
              </a:r>
            </a:p>
          </p:txBody>
        </p:sp>
      </p:grpSp>
      <p:grpSp>
        <p:nvGrpSpPr>
          <p:cNvPr id="18" name="Group 17">
            <a:extLst>
              <a:ext uri="{FF2B5EF4-FFF2-40B4-BE49-F238E27FC236}">
                <a16:creationId xmlns:a16="http://schemas.microsoft.com/office/drawing/2014/main" id="{CAD20F4F-4656-9749-B7C6-494F0A9630C8}"/>
              </a:ext>
            </a:extLst>
          </p:cNvPr>
          <p:cNvGrpSpPr/>
          <p:nvPr/>
        </p:nvGrpSpPr>
        <p:grpSpPr>
          <a:xfrm>
            <a:off x="12910861" y="7459096"/>
            <a:ext cx="4216604" cy="2353120"/>
            <a:chOff x="1684507" y="3918541"/>
            <a:chExt cx="4216604" cy="2353120"/>
          </a:xfrm>
        </p:grpSpPr>
        <p:sp>
          <p:nvSpPr>
            <p:cNvPr id="19" name="Rectangle 18">
              <a:extLst>
                <a:ext uri="{FF2B5EF4-FFF2-40B4-BE49-F238E27FC236}">
                  <a16:creationId xmlns:a16="http://schemas.microsoft.com/office/drawing/2014/main" id="{C8962074-B42F-C443-97EC-5EAB36157071}"/>
                </a:ext>
              </a:extLst>
            </p:cNvPr>
            <p:cNvSpPr/>
            <p:nvPr/>
          </p:nvSpPr>
          <p:spPr>
            <a:xfrm>
              <a:off x="1684507" y="4576773"/>
              <a:ext cx="4216604" cy="1694888"/>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0" name="TextBox 19">
              <a:extLst>
                <a:ext uri="{FF2B5EF4-FFF2-40B4-BE49-F238E27FC236}">
                  <a16:creationId xmlns:a16="http://schemas.microsoft.com/office/drawing/2014/main" id="{A3D8E118-EC5A-4E48-8D73-2AFCDA3E059C}"/>
                </a:ext>
              </a:extLst>
            </p:cNvPr>
            <p:cNvSpPr txBox="1"/>
            <p:nvPr/>
          </p:nvSpPr>
          <p:spPr>
            <a:xfrm>
              <a:off x="1698282" y="3918541"/>
              <a:ext cx="3349920"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Three</a:t>
              </a:r>
            </a:p>
          </p:txBody>
        </p:sp>
      </p:grpSp>
      <p:grpSp>
        <p:nvGrpSpPr>
          <p:cNvPr id="21" name="Group 20">
            <a:extLst>
              <a:ext uri="{FF2B5EF4-FFF2-40B4-BE49-F238E27FC236}">
                <a16:creationId xmlns:a16="http://schemas.microsoft.com/office/drawing/2014/main" id="{1C52528F-BE08-E943-A22F-E9922632B52B}"/>
              </a:ext>
            </a:extLst>
          </p:cNvPr>
          <p:cNvGrpSpPr/>
          <p:nvPr/>
        </p:nvGrpSpPr>
        <p:grpSpPr>
          <a:xfrm>
            <a:off x="18242565" y="7459096"/>
            <a:ext cx="4216604" cy="2353120"/>
            <a:chOff x="1684507" y="3918541"/>
            <a:chExt cx="4216604" cy="2353120"/>
          </a:xfrm>
        </p:grpSpPr>
        <p:sp>
          <p:nvSpPr>
            <p:cNvPr id="22" name="Rectangle 21">
              <a:extLst>
                <a:ext uri="{FF2B5EF4-FFF2-40B4-BE49-F238E27FC236}">
                  <a16:creationId xmlns:a16="http://schemas.microsoft.com/office/drawing/2014/main" id="{C0B42153-D3E8-7A4F-9E97-E73B8863EA50}"/>
                </a:ext>
              </a:extLst>
            </p:cNvPr>
            <p:cNvSpPr/>
            <p:nvPr/>
          </p:nvSpPr>
          <p:spPr>
            <a:xfrm>
              <a:off x="1684507" y="4576773"/>
              <a:ext cx="4216604" cy="1694888"/>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3" name="TextBox 22">
              <a:extLst>
                <a:ext uri="{FF2B5EF4-FFF2-40B4-BE49-F238E27FC236}">
                  <a16:creationId xmlns:a16="http://schemas.microsoft.com/office/drawing/2014/main" id="{ABCF3612-B25E-D64B-BA03-964A61893E26}"/>
                </a:ext>
              </a:extLst>
            </p:cNvPr>
            <p:cNvSpPr txBox="1"/>
            <p:nvPr/>
          </p:nvSpPr>
          <p:spPr>
            <a:xfrm>
              <a:off x="1698282" y="3918541"/>
              <a:ext cx="3349920"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Four</a:t>
              </a:r>
            </a:p>
          </p:txBody>
        </p:sp>
      </p:grpSp>
      <p:grpSp>
        <p:nvGrpSpPr>
          <p:cNvPr id="24" name="Group 23">
            <a:extLst>
              <a:ext uri="{FF2B5EF4-FFF2-40B4-BE49-F238E27FC236}">
                <a16:creationId xmlns:a16="http://schemas.microsoft.com/office/drawing/2014/main" id="{B37E448B-9E60-D545-842E-CB13EDB38593}"/>
              </a:ext>
            </a:extLst>
          </p:cNvPr>
          <p:cNvGrpSpPr/>
          <p:nvPr/>
        </p:nvGrpSpPr>
        <p:grpSpPr>
          <a:xfrm>
            <a:off x="3020547" y="5178252"/>
            <a:ext cx="909656" cy="1074364"/>
            <a:chOff x="10356648" y="2255652"/>
            <a:chExt cx="909656" cy="1074364"/>
          </a:xfrm>
          <a:solidFill>
            <a:schemeClr val="bg1"/>
          </a:solidFill>
        </p:grpSpPr>
        <p:sp>
          <p:nvSpPr>
            <p:cNvPr id="25" name="Freeform 45">
              <a:extLst>
                <a:ext uri="{FF2B5EF4-FFF2-40B4-BE49-F238E27FC236}">
                  <a16:creationId xmlns:a16="http://schemas.microsoft.com/office/drawing/2014/main" id="{BD674D00-6EC6-F646-9AFB-23927EB681FE}"/>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Freeform 25">
              <a:extLst>
                <a:ext uri="{FF2B5EF4-FFF2-40B4-BE49-F238E27FC236}">
                  <a16:creationId xmlns:a16="http://schemas.microsoft.com/office/drawing/2014/main" id="{99885773-D9A4-BE49-A604-AD0C9454FC74}"/>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7" name="Freeform 26">
            <a:extLst>
              <a:ext uri="{FF2B5EF4-FFF2-40B4-BE49-F238E27FC236}">
                <a16:creationId xmlns:a16="http://schemas.microsoft.com/office/drawing/2014/main" id="{17A71167-1960-014D-B403-82594E072707}"/>
              </a:ext>
            </a:extLst>
          </p:cNvPr>
          <p:cNvSpPr>
            <a:spLocks noChangeArrowheads="1"/>
          </p:cNvSpPr>
          <p:nvPr/>
        </p:nvSpPr>
        <p:spPr bwMode="auto">
          <a:xfrm>
            <a:off x="8313647" y="5238985"/>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nvGrpSpPr>
          <p:cNvPr id="28" name="Group 27">
            <a:extLst>
              <a:ext uri="{FF2B5EF4-FFF2-40B4-BE49-F238E27FC236}">
                <a16:creationId xmlns:a16="http://schemas.microsoft.com/office/drawing/2014/main" id="{7C35C0DE-277D-304E-A8E7-DBCAC87F0A86}"/>
              </a:ext>
            </a:extLst>
          </p:cNvPr>
          <p:cNvGrpSpPr/>
          <p:nvPr/>
        </p:nvGrpSpPr>
        <p:grpSpPr>
          <a:xfrm>
            <a:off x="13626303" y="5162175"/>
            <a:ext cx="973293" cy="954577"/>
            <a:chOff x="5220658" y="6646697"/>
            <a:chExt cx="973293" cy="954577"/>
          </a:xfrm>
          <a:solidFill>
            <a:schemeClr val="bg1"/>
          </a:solidFill>
        </p:grpSpPr>
        <p:sp>
          <p:nvSpPr>
            <p:cNvPr id="29" name="Freeform 28">
              <a:extLst>
                <a:ext uri="{FF2B5EF4-FFF2-40B4-BE49-F238E27FC236}">
                  <a16:creationId xmlns:a16="http://schemas.microsoft.com/office/drawing/2014/main" id="{C6C7B286-139B-A24E-8FD3-65AC8E70771F}"/>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9">
              <a:extLst>
                <a:ext uri="{FF2B5EF4-FFF2-40B4-BE49-F238E27FC236}">
                  <a16:creationId xmlns:a16="http://schemas.microsoft.com/office/drawing/2014/main" id="{90A72249-352C-C144-B216-A46BF2B7FA92}"/>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30">
              <a:extLst>
                <a:ext uri="{FF2B5EF4-FFF2-40B4-BE49-F238E27FC236}">
                  <a16:creationId xmlns:a16="http://schemas.microsoft.com/office/drawing/2014/main" id="{61A9E87B-00E0-FA45-ADD1-74D05F2C5BD6}"/>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31">
              <a:extLst>
                <a:ext uri="{FF2B5EF4-FFF2-40B4-BE49-F238E27FC236}">
                  <a16:creationId xmlns:a16="http://schemas.microsoft.com/office/drawing/2014/main" id="{A349EC16-DDE6-0143-B17D-C2445B5AFDD1}"/>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3" name="Group 32">
            <a:extLst>
              <a:ext uri="{FF2B5EF4-FFF2-40B4-BE49-F238E27FC236}">
                <a16:creationId xmlns:a16="http://schemas.microsoft.com/office/drawing/2014/main" id="{E02B5F9F-E66F-824F-9CF7-D1FC1B19BFA9}"/>
              </a:ext>
            </a:extLst>
          </p:cNvPr>
          <p:cNvGrpSpPr/>
          <p:nvPr/>
        </p:nvGrpSpPr>
        <p:grpSpPr>
          <a:xfrm>
            <a:off x="19013358" y="5308238"/>
            <a:ext cx="977035" cy="744944"/>
            <a:chOff x="6931408" y="8922705"/>
            <a:chExt cx="977035" cy="744944"/>
          </a:xfrm>
          <a:solidFill>
            <a:schemeClr val="bg1"/>
          </a:solidFill>
        </p:grpSpPr>
        <p:sp>
          <p:nvSpPr>
            <p:cNvPr id="34" name="Freeform 33">
              <a:extLst>
                <a:ext uri="{FF2B5EF4-FFF2-40B4-BE49-F238E27FC236}">
                  <a16:creationId xmlns:a16="http://schemas.microsoft.com/office/drawing/2014/main" id="{17F60C90-CC82-5746-9931-3EC6EE6AD866}"/>
                </a:ext>
              </a:extLst>
            </p:cNvPr>
            <p:cNvSpPr>
              <a:spLocks noChangeArrowheads="1"/>
            </p:cNvSpPr>
            <p:nvPr/>
          </p:nvSpPr>
          <p:spPr bwMode="auto">
            <a:xfrm>
              <a:off x="6931408" y="8922705"/>
              <a:ext cx="977035" cy="744944"/>
            </a:xfrm>
            <a:custGeom>
              <a:avLst/>
              <a:gdLst>
                <a:gd name="T0" fmla="*/ 353194 w 1152"/>
                <a:gd name="T1" fmla="*/ 291086 h 878"/>
                <a:gd name="T2" fmla="*/ 60784 w 1152"/>
                <a:gd name="T3" fmla="*/ 291086 h 878"/>
                <a:gd name="T4" fmla="*/ 60784 w 1152"/>
                <a:gd name="T5" fmla="*/ 291086 h 878"/>
                <a:gd name="T6" fmla="*/ 26256 w 1152"/>
                <a:gd name="T7" fmla="*/ 266979 h 878"/>
                <a:gd name="T8" fmla="*/ 387722 w 1152"/>
                <a:gd name="T9" fmla="*/ 266979 h 878"/>
                <a:gd name="T10" fmla="*/ 387722 w 1152"/>
                <a:gd name="T11" fmla="*/ 266979 h 878"/>
                <a:gd name="T12" fmla="*/ 353194 w 1152"/>
                <a:gd name="T13" fmla="*/ 291086 h 878"/>
                <a:gd name="T14" fmla="*/ 48555 w 1152"/>
                <a:gd name="T15" fmla="*/ 36701 h 878"/>
                <a:gd name="T16" fmla="*/ 48555 w 1152"/>
                <a:gd name="T17" fmla="*/ 36701 h 878"/>
                <a:gd name="T18" fmla="*/ 60784 w 1152"/>
                <a:gd name="T19" fmla="*/ 24467 h 878"/>
                <a:gd name="T20" fmla="*/ 353194 w 1152"/>
                <a:gd name="T21" fmla="*/ 24467 h 878"/>
                <a:gd name="T22" fmla="*/ 353194 w 1152"/>
                <a:gd name="T23" fmla="*/ 24467 h 878"/>
                <a:gd name="T24" fmla="*/ 365422 w 1152"/>
                <a:gd name="T25" fmla="*/ 36701 h 878"/>
                <a:gd name="T26" fmla="*/ 365422 w 1152"/>
                <a:gd name="T27" fmla="*/ 242872 h 878"/>
                <a:gd name="T28" fmla="*/ 48555 w 1152"/>
                <a:gd name="T29" fmla="*/ 242872 h 878"/>
                <a:gd name="T30" fmla="*/ 48555 w 1152"/>
                <a:gd name="T31" fmla="*/ 36701 h 878"/>
                <a:gd name="T32" fmla="*/ 401749 w 1152"/>
                <a:gd name="T33" fmla="*/ 242872 h 878"/>
                <a:gd name="T34" fmla="*/ 389160 w 1152"/>
                <a:gd name="T35" fmla="*/ 242872 h 878"/>
                <a:gd name="T36" fmla="*/ 389160 w 1152"/>
                <a:gd name="T37" fmla="*/ 36701 h 878"/>
                <a:gd name="T38" fmla="*/ 389160 w 1152"/>
                <a:gd name="T39" fmla="*/ 36701 h 878"/>
                <a:gd name="T40" fmla="*/ 353194 w 1152"/>
                <a:gd name="T41" fmla="*/ 0 h 878"/>
                <a:gd name="T42" fmla="*/ 60784 w 1152"/>
                <a:gd name="T43" fmla="*/ 0 h 878"/>
                <a:gd name="T44" fmla="*/ 60784 w 1152"/>
                <a:gd name="T45" fmla="*/ 0 h 878"/>
                <a:gd name="T46" fmla="*/ 23738 w 1152"/>
                <a:gd name="T47" fmla="*/ 36701 h 878"/>
                <a:gd name="T48" fmla="*/ 23738 w 1152"/>
                <a:gd name="T49" fmla="*/ 242872 h 878"/>
                <a:gd name="T50" fmla="*/ 12229 w 1152"/>
                <a:gd name="T51" fmla="*/ 242872 h 878"/>
                <a:gd name="T52" fmla="*/ 12229 w 1152"/>
                <a:gd name="T53" fmla="*/ 242872 h 878"/>
                <a:gd name="T54" fmla="*/ 0 w 1152"/>
                <a:gd name="T55" fmla="*/ 254386 h 878"/>
                <a:gd name="T56" fmla="*/ 0 w 1152"/>
                <a:gd name="T57" fmla="*/ 254386 h 878"/>
                <a:gd name="T58" fmla="*/ 60784 w 1152"/>
                <a:gd name="T59" fmla="*/ 315553 h 878"/>
                <a:gd name="T60" fmla="*/ 353194 w 1152"/>
                <a:gd name="T61" fmla="*/ 315553 h 878"/>
                <a:gd name="T62" fmla="*/ 353194 w 1152"/>
                <a:gd name="T63" fmla="*/ 315553 h 878"/>
                <a:gd name="T64" fmla="*/ 413977 w 1152"/>
                <a:gd name="T65" fmla="*/ 254386 h 878"/>
                <a:gd name="T66" fmla="*/ 413977 w 1152"/>
                <a:gd name="T67" fmla="*/ 254386 h 878"/>
                <a:gd name="T68" fmla="*/ 401749 w 1152"/>
                <a:gd name="T69" fmla="*/ 242872 h 8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52" h="878">
                  <a:moveTo>
                    <a:pt x="982" y="809"/>
                  </a:moveTo>
                  <a:lnTo>
                    <a:pt x="169" y="809"/>
                  </a:lnTo>
                  <a:cubicBezTo>
                    <a:pt x="124" y="809"/>
                    <a:pt x="87" y="780"/>
                    <a:pt x="73" y="742"/>
                  </a:cubicBezTo>
                  <a:lnTo>
                    <a:pt x="1078" y="742"/>
                  </a:lnTo>
                  <a:cubicBezTo>
                    <a:pt x="1063" y="780"/>
                    <a:pt x="1026" y="809"/>
                    <a:pt x="982" y="809"/>
                  </a:cubicBezTo>
                  <a:close/>
                  <a:moveTo>
                    <a:pt x="135" y="102"/>
                  </a:moveTo>
                  <a:lnTo>
                    <a:pt x="135" y="102"/>
                  </a:lnTo>
                  <a:cubicBezTo>
                    <a:pt x="135" y="82"/>
                    <a:pt x="150" y="68"/>
                    <a:pt x="169" y="68"/>
                  </a:cubicBezTo>
                  <a:lnTo>
                    <a:pt x="982" y="68"/>
                  </a:lnTo>
                  <a:cubicBezTo>
                    <a:pt x="1001" y="68"/>
                    <a:pt x="1016" y="82"/>
                    <a:pt x="1016" y="102"/>
                  </a:cubicBezTo>
                  <a:lnTo>
                    <a:pt x="1016" y="675"/>
                  </a:lnTo>
                  <a:lnTo>
                    <a:pt x="135" y="675"/>
                  </a:lnTo>
                  <a:lnTo>
                    <a:pt x="135" y="102"/>
                  </a:lnTo>
                  <a:close/>
                  <a:moveTo>
                    <a:pt x="1117" y="675"/>
                  </a:moveTo>
                  <a:lnTo>
                    <a:pt x="1082" y="675"/>
                  </a:lnTo>
                  <a:lnTo>
                    <a:pt x="1082" y="102"/>
                  </a:lnTo>
                  <a:cubicBezTo>
                    <a:pt x="1082" y="45"/>
                    <a:pt x="1038" y="0"/>
                    <a:pt x="982" y="0"/>
                  </a:cubicBezTo>
                  <a:lnTo>
                    <a:pt x="169" y="0"/>
                  </a:lnTo>
                  <a:cubicBezTo>
                    <a:pt x="113" y="0"/>
                    <a:pt x="66" y="45"/>
                    <a:pt x="66" y="102"/>
                  </a:cubicBezTo>
                  <a:lnTo>
                    <a:pt x="66" y="675"/>
                  </a:lnTo>
                  <a:lnTo>
                    <a:pt x="34" y="675"/>
                  </a:lnTo>
                  <a:cubicBezTo>
                    <a:pt x="15" y="675"/>
                    <a:pt x="0" y="690"/>
                    <a:pt x="0" y="707"/>
                  </a:cubicBezTo>
                  <a:cubicBezTo>
                    <a:pt x="0" y="801"/>
                    <a:pt x="75" y="877"/>
                    <a:pt x="169" y="877"/>
                  </a:cubicBezTo>
                  <a:lnTo>
                    <a:pt x="982" y="877"/>
                  </a:lnTo>
                  <a:cubicBezTo>
                    <a:pt x="1075" y="877"/>
                    <a:pt x="1151" y="801"/>
                    <a:pt x="1151" y="707"/>
                  </a:cubicBezTo>
                  <a:cubicBezTo>
                    <a:pt x="1151" y="690"/>
                    <a:pt x="1135" y="675"/>
                    <a:pt x="1117"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34">
              <a:extLst>
                <a:ext uri="{FF2B5EF4-FFF2-40B4-BE49-F238E27FC236}">
                  <a16:creationId xmlns:a16="http://schemas.microsoft.com/office/drawing/2014/main" id="{3F8252F2-DF07-8245-B772-6B3C798D5E72}"/>
                </a:ext>
              </a:extLst>
            </p:cNvPr>
            <p:cNvSpPr>
              <a:spLocks noChangeArrowheads="1"/>
            </p:cNvSpPr>
            <p:nvPr/>
          </p:nvSpPr>
          <p:spPr bwMode="auto">
            <a:xfrm>
              <a:off x="7219651" y="9035008"/>
              <a:ext cx="404291" cy="404291"/>
            </a:xfrm>
            <a:custGeom>
              <a:avLst/>
              <a:gdLst>
                <a:gd name="T0" fmla="*/ 100431 w 478"/>
                <a:gd name="T1" fmla="*/ 95051 h 478"/>
                <a:gd name="T2" fmla="*/ 100431 w 478"/>
                <a:gd name="T3" fmla="*/ 95051 h 478"/>
                <a:gd name="T4" fmla="*/ 110115 w 478"/>
                <a:gd name="T5" fmla="*/ 98279 h 478"/>
                <a:gd name="T6" fmla="*/ 110115 w 478"/>
                <a:gd name="T7" fmla="*/ 98279 h 478"/>
                <a:gd name="T8" fmla="*/ 119082 w 478"/>
                <a:gd name="T9" fmla="*/ 92899 h 478"/>
                <a:gd name="T10" fmla="*/ 167146 w 478"/>
                <a:gd name="T11" fmla="*/ 20445 h 478"/>
                <a:gd name="T12" fmla="*/ 167146 w 478"/>
                <a:gd name="T13" fmla="*/ 20445 h 478"/>
                <a:gd name="T14" fmla="*/ 164276 w 478"/>
                <a:gd name="T15" fmla="*/ 3946 h 478"/>
                <a:gd name="T16" fmla="*/ 164276 w 478"/>
                <a:gd name="T17" fmla="*/ 3946 h 478"/>
                <a:gd name="T18" fmla="*/ 147060 w 478"/>
                <a:gd name="T19" fmla="*/ 6815 h 478"/>
                <a:gd name="T20" fmla="*/ 106887 w 478"/>
                <a:gd name="T21" fmla="*/ 67432 h 478"/>
                <a:gd name="T22" fmla="*/ 92899 w 478"/>
                <a:gd name="T23" fmla="*/ 53802 h 478"/>
                <a:gd name="T24" fmla="*/ 92899 w 478"/>
                <a:gd name="T25" fmla="*/ 53802 h 478"/>
                <a:gd name="T26" fmla="*/ 83573 w 478"/>
                <a:gd name="T27" fmla="*/ 49857 h 478"/>
                <a:gd name="T28" fmla="*/ 83573 w 478"/>
                <a:gd name="T29" fmla="*/ 49857 h 478"/>
                <a:gd name="T30" fmla="*/ 74247 w 478"/>
                <a:gd name="T31" fmla="*/ 55596 h 478"/>
                <a:gd name="T32" fmla="*/ 48422 w 478"/>
                <a:gd name="T33" fmla="*/ 95051 h 478"/>
                <a:gd name="T34" fmla="*/ 48422 w 478"/>
                <a:gd name="T35" fmla="*/ 13989 h 478"/>
                <a:gd name="T36" fmla="*/ 48422 w 478"/>
                <a:gd name="T37" fmla="*/ 13989 h 478"/>
                <a:gd name="T38" fmla="*/ 36227 w 478"/>
                <a:gd name="T39" fmla="*/ 1435 h 478"/>
                <a:gd name="T40" fmla="*/ 36227 w 478"/>
                <a:gd name="T41" fmla="*/ 1435 h 478"/>
                <a:gd name="T42" fmla="*/ 24390 w 478"/>
                <a:gd name="T43" fmla="*/ 13989 h 478"/>
                <a:gd name="T44" fmla="*/ 24390 w 478"/>
                <a:gd name="T45" fmla="*/ 122669 h 478"/>
                <a:gd name="T46" fmla="*/ 12195 w 478"/>
                <a:gd name="T47" fmla="*/ 122669 h 478"/>
                <a:gd name="T48" fmla="*/ 12195 w 478"/>
                <a:gd name="T49" fmla="*/ 122669 h 478"/>
                <a:gd name="T50" fmla="*/ 0 w 478"/>
                <a:gd name="T51" fmla="*/ 134864 h 478"/>
                <a:gd name="T52" fmla="*/ 0 w 478"/>
                <a:gd name="T53" fmla="*/ 134864 h 478"/>
                <a:gd name="T54" fmla="*/ 12195 w 478"/>
                <a:gd name="T55" fmla="*/ 147060 h 478"/>
                <a:gd name="T56" fmla="*/ 24390 w 478"/>
                <a:gd name="T57" fmla="*/ 147060 h 478"/>
                <a:gd name="T58" fmla="*/ 24390 w 478"/>
                <a:gd name="T59" fmla="*/ 158896 h 478"/>
                <a:gd name="T60" fmla="*/ 24390 w 478"/>
                <a:gd name="T61" fmla="*/ 158896 h 478"/>
                <a:gd name="T62" fmla="*/ 36227 w 478"/>
                <a:gd name="T63" fmla="*/ 171091 h 478"/>
                <a:gd name="T64" fmla="*/ 36227 w 478"/>
                <a:gd name="T65" fmla="*/ 171091 h 478"/>
                <a:gd name="T66" fmla="*/ 48422 w 478"/>
                <a:gd name="T67" fmla="*/ 158896 h 478"/>
                <a:gd name="T68" fmla="*/ 48422 w 478"/>
                <a:gd name="T69" fmla="*/ 147060 h 478"/>
                <a:gd name="T70" fmla="*/ 157103 w 478"/>
                <a:gd name="T71" fmla="*/ 147060 h 478"/>
                <a:gd name="T72" fmla="*/ 157103 w 478"/>
                <a:gd name="T73" fmla="*/ 147060 h 478"/>
                <a:gd name="T74" fmla="*/ 169298 w 478"/>
                <a:gd name="T75" fmla="*/ 134864 h 478"/>
                <a:gd name="T76" fmla="*/ 169298 w 478"/>
                <a:gd name="T77" fmla="*/ 134864 h 478"/>
                <a:gd name="T78" fmla="*/ 157103 w 478"/>
                <a:gd name="T79" fmla="*/ 122669 h 478"/>
                <a:gd name="T80" fmla="*/ 59183 w 478"/>
                <a:gd name="T81" fmla="*/ 122669 h 478"/>
                <a:gd name="T82" fmla="*/ 86801 w 478"/>
                <a:gd name="T83" fmla="*/ 81421 h 478"/>
                <a:gd name="T84" fmla="*/ 100431 w 478"/>
                <a:gd name="T85" fmla="*/ 95051 h 4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8" h="478">
                  <a:moveTo>
                    <a:pt x="280" y="265"/>
                  </a:moveTo>
                  <a:lnTo>
                    <a:pt x="280" y="265"/>
                  </a:lnTo>
                  <a:cubicBezTo>
                    <a:pt x="287" y="272"/>
                    <a:pt x="296" y="276"/>
                    <a:pt x="307" y="274"/>
                  </a:cubicBezTo>
                  <a:cubicBezTo>
                    <a:pt x="317" y="274"/>
                    <a:pt x="326" y="268"/>
                    <a:pt x="332" y="259"/>
                  </a:cubicBezTo>
                  <a:lnTo>
                    <a:pt x="466" y="57"/>
                  </a:lnTo>
                  <a:cubicBezTo>
                    <a:pt x="477" y="41"/>
                    <a:pt x="472" y="20"/>
                    <a:pt x="458" y="11"/>
                  </a:cubicBezTo>
                  <a:cubicBezTo>
                    <a:pt x="441" y="0"/>
                    <a:pt x="421" y="4"/>
                    <a:pt x="410" y="19"/>
                  </a:cubicBezTo>
                  <a:lnTo>
                    <a:pt x="298" y="188"/>
                  </a:lnTo>
                  <a:lnTo>
                    <a:pt x="259" y="150"/>
                  </a:lnTo>
                  <a:cubicBezTo>
                    <a:pt x="254" y="142"/>
                    <a:pt x="243" y="139"/>
                    <a:pt x="233" y="139"/>
                  </a:cubicBezTo>
                  <a:cubicBezTo>
                    <a:pt x="222" y="141"/>
                    <a:pt x="213" y="146"/>
                    <a:pt x="207" y="155"/>
                  </a:cubicBezTo>
                  <a:lnTo>
                    <a:pt x="135" y="265"/>
                  </a:lnTo>
                  <a:lnTo>
                    <a:pt x="135" y="39"/>
                  </a:lnTo>
                  <a:cubicBezTo>
                    <a:pt x="135" y="19"/>
                    <a:pt x="120" y="4"/>
                    <a:pt x="101" y="4"/>
                  </a:cubicBezTo>
                  <a:cubicBezTo>
                    <a:pt x="83" y="4"/>
                    <a:pt x="68" y="19"/>
                    <a:pt x="68" y="39"/>
                  </a:cubicBezTo>
                  <a:lnTo>
                    <a:pt x="68" y="342"/>
                  </a:lnTo>
                  <a:lnTo>
                    <a:pt x="34" y="342"/>
                  </a:lnTo>
                  <a:cubicBezTo>
                    <a:pt x="15" y="342"/>
                    <a:pt x="0" y="357"/>
                    <a:pt x="0" y="376"/>
                  </a:cubicBezTo>
                  <a:cubicBezTo>
                    <a:pt x="0" y="394"/>
                    <a:pt x="15" y="410"/>
                    <a:pt x="34" y="410"/>
                  </a:cubicBezTo>
                  <a:lnTo>
                    <a:pt x="68" y="410"/>
                  </a:lnTo>
                  <a:lnTo>
                    <a:pt x="68" y="443"/>
                  </a:lnTo>
                  <a:cubicBezTo>
                    <a:pt x="68" y="462"/>
                    <a:pt x="83" y="477"/>
                    <a:pt x="101" y="477"/>
                  </a:cubicBezTo>
                  <a:cubicBezTo>
                    <a:pt x="120" y="477"/>
                    <a:pt x="135" y="462"/>
                    <a:pt x="135" y="443"/>
                  </a:cubicBezTo>
                  <a:lnTo>
                    <a:pt x="135" y="410"/>
                  </a:lnTo>
                  <a:lnTo>
                    <a:pt x="438" y="410"/>
                  </a:lnTo>
                  <a:cubicBezTo>
                    <a:pt x="458" y="410"/>
                    <a:pt x="472" y="394"/>
                    <a:pt x="472" y="376"/>
                  </a:cubicBezTo>
                  <a:cubicBezTo>
                    <a:pt x="472" y="357"/>
                    <a:pt x="458" y="342"/>
                    <a:pt x="438" y="342"/>
                  </a:cubicBezTo>
                  <a:lnTo>
                    <a:pt x="165" y="342"/>
                  </a:lnTo>
                  <a:lnTo>
                    <a:pt x="242" y="227"/>
                  </a:lnTo>
                  <a:lnTo>
                    <a:pt x="280" y="2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085525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7" y="1171471"/>
            <a:ext cx="7004424"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Business </a:t>
            </a:r>
            <a:r>
              <a:rPr lang="en-US" sz="6000" dirty="0">
                <a:solidFill>
                  <a:schemeClr val="accent1"/>
                </a:solidFill>
                <a:latin typeface="Poppins" pitchFamily="2" charset="77"/>
                <a:ea typeface="Roboto Medium" panose="02000000000000000000" pitchFamily="2" charset="0"/>
                <a:cs typeface="Poppins" pitchFamily="2" charset="77"/>
              </a:rPr>
              <a:t>Sales</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23375F1-6BB9-6E47-BB54-358FD6D76071}"/>
              </a:ext>
            </a:extLst>
          </p:cNvPr>
          <p:cNvGrpSpPr/>
          <p:nvPr/>
        </p:nvGrpSpPr>
        <p:grpSpPr>
          <a:xfrm>
            <a:off x="11772900" y="3168627"/>
            <a:ext cx="10107314" cy="8610652"/>
            <a:chOff x="14981553" y="4231732"/>
            <a:chExt cx="7155395" cy="8080241"/>
          </a:xfrm>
        </p:grpSpPr>
        <p:cxnSp>
          <p:nvCxnSpPr>
            <p:cNvPr id="7" name="Straight Connector 6">
              <a:extLst>
                <a:ext uri="{FF2B5EF4-FFF2-40B4-BE49-F238E27FC236}">
                  <a16:creationId xmlns:a16="http://schemas.microsoft.com/office/drawing/2014/main" id="{44F37C1B-7B79-E24D-933E-CF872F3E2921}"/>
                </a:ext>
              </a:extLst>
            </p:cNvPr>
            <p:cNvCxnSpPr/>
            <p:nvPr/>
          </p:nvCxnSpPr>
          <p:spPr>
            <a:xfrm flipH="1" flipV="1">
              <a:off x="17505440" y="4264858"/>
              <a:ext cx="17591" cy="4173873"/>
            </a:xfrm>
            <a:prstGeom prst="line">
              <a:avLst/>
            </a:prstGeom>
            <a:ln w="28575">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E13968-A5A2-F549-9E8A-E9A81C7BA319}"/>
                </a:ext>
              </a:extLst>
            </p:cNvPr>
            <p:cNvCxnSpPr/>
            <p:nvPr/>
          </p:nvCxnSpPr>
          <p:spPr>
            <a:xfrm flipH="1" flipV="1">
              <a:off x="15665614" y="4264858"/>
              <a:ext cx="8679" cy="2059083"/>
            </a:xfrm>
            <a:prstGeom prst="line">
              <a:avLst/>
            </a:prstGeom>
            <a:ln w="28575">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4C6CDFB-ADA1-7A40-ABA8-9FE53C75386B}"/>
                </a:ext>
              </a:extLst>
            </p:cNvPr>
            <p:cNvCxnSpPr/>
            <p:nvPr/>
          </p:nvCxnSpPr>
          <p:spPr>
            <a:xfrm flipV="1">
              <a:off x="19515668" y="4231732"/>
              <a:ext cx="1" cy="2971506"/>
            </a:xfrm>
            <a:prstGeom prst="line">
              <a:avLst/>
            </a:prstGeom>
            <a:ln w="28575">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0B718A-232F-884D-A4E4-AAB5EC16B9AB}"/>
                </a:ext>
              </a:extLst>
            </p:cNvPr>
            <p:cNvCxnSpPr/>
            <p:nvPr/>
          </p:nvCxnSpPr>
          <p:spPr>
            <a:xfrm flipV="1">
              <a:off x="21508306" y="4231732"/>
              <a:ext cx="0" cy="1791381"/>
            </a:xfrm>
            <a:prstGeom prst="line">
              <a:avLst/>
            </a:prstGeom>
            <a:ln w="28575">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517470-96C9-A14D-95F4-2DE37FA9A97D}"/>
                </a:ext>
              </a:extLst>
            </p:cNvPr>
            <p:cNvSpPr/>
            <p:nvPr/>
          </p:nvSpPr>
          <p:spPr>
            <a:xfrm>
              <a:off x="15242950" y="6301409"/>
              <a:ext cx="822960" cy="518822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Lato Light" panose="020F0502020204030203" pitchFamily="34" charset="0"/>
                <a:ea typeface="Lato Light" panose="020F0502020204030203" pitchFamily="34" charset="0"/>
                <a:cs typeface="Lato Light" panose="020F0502020204030203" pitchFamily="34" charset="0"/>
              </a:endParaRPr>
            </a:p>
          </p:txBody>
        </p:sp>
        <p:sp>
          <p:nvSpPr>
            <p:cNvPr id="13" name="Rectangle 12">
              <a:extLst>
                <a:ext uri="{FF2B5EF4-FFF2-40B4-BE49-F238E27FC236}">
                  <a16:creationId xmlns:a16="http://schemas.microsoft.com/office/drawing/2014/main" id="{F1D4FFF6-79B6-FD4B-BB88-2F9C4A7C1122}"/>
                </a:ext>
              </a:extLst>
            </p:cNvPr>
            <p:cNvSpPr/>
            <p:nvPr/>
          </p:nvSpPr>
          <p:spPr>
            <a:xfrm>
              <a:off x="17171141" y="8410878"/>
              <a:ext cx="822960" cy="30588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Lato Light" panose="020F0502020204030203" pitchFamily="34" charset="0"/>
                <a:ea typeface="Lato Light" panose="020F0502020204030203" pitchFamily="34" charset="0"/>
                <a:cs typeface="Lato Light" panose="020F0502020204030203" pitchFamily="34" charset="0"/>
              </a:endParaRPr>
            </a:p>
          </p:txBody>
        </p:sp>
        <p:sp>
          <p:nvSpPr>
            <p:cNvPr id="14" name="Rectangle 13">
              <a:extLst>
                <a:ext uri="{FF2B5EF4-FFF2-40B4-BE49-F238E27FC236}">
                  <a16:creationId xmlns:a16="http://schemas.microsoft.com/office/drawing/2014/main" id="{791E01D3-2B3B-8E4C-82DF-DF2DCF7EB418}"/>
                </a:ext>
              </a:extLst>
            </p:cNvPr>
            <p:cNvSpPr/>
            <p:nvPr/>
          </p:nvSpPr>
          <p:spPr>
            <a:xfrm>
              <a:off x="19139089" y="7203238"/>
              <a:ext cx="822960" cy="4286398"/>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Lato Light" panose="020F0502020204030203" pitchFamily="34" charset="0"/>
                <a:ea typeface="Lato Light" panose="020F0502020204030203" pitchFamily="34" charset="0"/>
                <a:cs typeface="Lato Light" panose="020F0502020204030203" pitchFamily="34" charset="0"/>
              </a:endParaRPr>
            </a:p>
          </p:txBody>
        </p:sp>
        <p:sp>
          <p:nvSpPr>
            <p:cNvPr id="15" name="Rectangle 14">
              <a:extLst>
                <a:ext uri="{FF2B5EF4-FFF2-40B4-BE49-F238E27FC236}">
                  <a16:creationId xmlns:a16="http://schemas.microsoft.com/office/drawing/2014/main" id="{C870BDA5-E921-4145-B8A1-D7245CC32FBE}"/>
                </a:ext>
              </a:extLst>
            </p:cNvPr>
            <p:cNvSpPr/>
            <p:nvPr/>
          </p:nvSpPr>
          <p:spPr>
            <a:xfrm>
              <a:off x="21126915" y="6023113"/>
              <a:ext cx="822960" cy="546652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Lato Light" panose="020F0502020204030203" pitchFamily="34" charset="0"/>
                <a:ea typeface="Lato Light" panose="020F0502020204030203" pitchFamily="34" charset="0"/>
                <a:cs typeface="Lato Light" panose="020F0502020204030203" pitchFamily="34" charset="0"/>
              </a:endParaRPr>
            </a:p>
          </p:txBody>
        </p:sp>
        <p:sp>
          <p:nvSpPr>
            <p:cNvPr id="16" name="Title 20">
              <a:extLst>
                <a:ext uri="{FF2B5EF4-FFF2-40B4-BE49-F238E27FC236}">
                  <a16:creationId xmlns:a16="http://schemas.microsoft.com/office/drawing/2014/main" id="{3E229CF4-3BD7-E247-A8F6-2124B529A42E}"/>
                </a:ext>
              </a:extLst>
            </p:cNvPr>
            <p:cNvSpPr txBox="1">
              <a:spLocks/>
            </p:cNvSpPr>
            <p:nvPr/>
          </p:nvSpPr>
          <p:spPr>
            <a:xfrm>
              <a:off x="14981553" y="11717296"/>
              <a:ext cx="1257285" cy="59467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01</a:t>
              </a:r>
            </a:p>
          </p:txBody>
        </p:sp>
        <p:sp>
          <p:nvSpPr>
            <p:cNvPr id="17" name="Title 20">
              <a:extLst>
                <a:ext uri="{FF2B5EF4-FFF2-40B4-BE49-F238E27FC236}">
                  <a16:creationId xmlns:a16="http://schemas.microsoft.com/office/drawing/2014/main" id="{5EFB3E07-3154-BC45-B2EE-AED4986CFDDA}"/>
                </a:ext>
              </a:extLst>
            </p:cNvPr>
            <p:cNvSpPr txBox="1">
              <a:spLocks/>
            </p:cNvSpPr>
            <p:nvPr/>
          </p:nvSpPr>
          <p:spPr>
            <a:xfrm>
              <a:off x="16953978" y="11717295"/>
              <a:ext cx="1257285" cy="59467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02</a:t>
              </a:r>
            </a:p>
          </p:txBody>
        </p:sp>
        <p:sp>
          <p:nvSpPr>
            <p:cNvPr id="18" name="Title 20">
              <a:extLst>
                <a:ext uri="{FF2B5EF4-FFF2-40B4-BE49-F238E27FC236}">
                  <a16:creationId xmlns:a16="http://schemas.microsoft.com/office/drawing/2014/main" id="{84D4A52F-1DE5-6B43-AA14-FBBC578CF5D8}"/>
                </a:ext>
              </a:extLst>
            </p:cNvPr>
            <p:cNvSpPr txBox="1">
              <a:spLocks/>
            </p:cNvSpPr>
            <p:nvPr/>
          </p:nvSpPr>
          <p:spPr>
            <a:xfrm>
              <a:off x="18926403" y="11717296"/>
              <a:ext cx="1257285" cy="59467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03</a:t>
              </a:r>
            </a:p>
          </p:txBody>
        </p:sp>
        <p:sp>
          <p:nvSpPr>
            <p:cNvPr id="19" name="Title 20">
              <a:extLst>
                <a:ext uri="{FF2B5EF4-FFF2-40B4-BE49-F238E27FC236}">
                  <a16:creationId xmlns:a16="http://schemas.microsoft.com/office/drawing/2014/main" id="{F7B589BC-BC09-1345-AEDD-67A8F9ED068A}"/>
                </a:ext>
              </a:extLst>
            </p:cNvPr>
            <p:cNvSpPr txBox="1">
              <a:spLocks/>
            </p:cNvSpPr>
            <p:nvPr/>
          </p:nvSpPr>
          <p:spPr>
            <a:xfrm>
              <a:off x="20879663" y="11717295"/>
              <a:ext cx="1257285" cy="59467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04</a:t>
              </a:r>
            </a:p>
          </p:txBody>
        </p:sp>
      </p:grpSp>
      <p:sp>
        <p:nvSpPr>
          <p:cNvPr id="20" name="Oval 19">
            <a:extLst>
              <a:ext uri="{FF2B5EF4-FFF2-40B4-BE49-F238E27FC236}">
                <a16:creationId xmlns:a16="http://schemas.microsoft.com/office/drawing/2014/main" id="{004A4DC1-99FC-9A4D-B052-C7FF896D94E0}"/>
              </a:ext>
            </a:extLst>
          </p:cNvPr>
          <p:cNvSpPr/>
          <p:nvPr/>
        </p:nvSpPr>
        <p:spPr>
          <a:xfrm>
            <a:off x="1659517" y="3168626"/>
            <a:ext cx="1489459" cy="14894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0D9A4C-8B6F-2946-9680-E3EFB1FD674C}"/>
              </a:ext>
            </a:extLst>
          </p:cNvPr>
          <p:cNvGrpSpPr/>
          <p:nvPr/>
        </p:nvGrpSpPr>
        <p:grpSpPr>
          <a:xfrm>
            <a:off x="2050947" y="3513697"/>
            <a:ext cx="712582" cy="841606"/>
            <a:chOff x="10356648" y="2255652"/>
            <a:chExt cx="909656" cy="1074364"/>
          </a:xfrm>
          <a:solidFill>
            <a:schemeClr val="bg1"/>
          </a:solidFill>
        </p:grpSpPr>
        <p:sp>
          <p:nvSpPr>
            <p:cNvPr id="25" name="Freeform 45">
              <a:extLst>
                <a:ext uri="{FF2B5EF4-FFF2-40B4-BE49-F238E27FC236}">
                  <a16:creationId xmlns:a16="http://schemas.microsoft.com/office/drawing/2014/main" id="{1D1A1BB9-5A0A-1B44-A714-3F1FA2AED8F4}"/>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Freeform 25">
              <a:extLst>
                <a:ext uri="{FF2B5EF4-FFF2-40B4-BE49-F238E27FC236}">
                  <a16:creationId xmlns:a16="http://schemas.microsoft.com/office/drawing/2014/main" id="{0F47A980-9621-F646-947E-FB90AC6DCDA9}"/>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1" name="Oval 20">
            <a:extLst>
              <a:ext uri="{FF2B5EF4-FFF2-40B4-BE49-F238E27FC236}">
                <a16:creationId xmlns:a16="http://schemas.microsoft.com/office/drawing/2014/main" id="{CF8D0237-B6E7-3143-864E-2A4EAFFCA5F9}"/>
              </a:ext>
            </a:extLst>
          </p:cNvPr>
          <p:cNvSpPr/>
          <p:nvPr/>
        </p:nvSpPr>
        <p:spPr>
          <a:xfrm>
            <a:off x="1659517" y="5542357"/>
            <a:ext cx="1489459" cy="14894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F3714E2-6A3D-0E49-AA90-9C6F9162BA92}"/>
              </a:ext>
            </a:extLst>
          </p:cNvPr>
          <p:cNvSpPr>
            <a:spLocks noChangeArrowheads="1"/>
          </p:cNvSpPr>
          <p:nvPr/>
        </p:nvSpPr>
        <p:spPr bwMode="auto">
          <a:xfrm>
            <a:off x="2021564" y="5941061"/>
            <a:ext cx="765366" cy="692052"/>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sp>
        <p:nvSpPr>
          <p:cNvPr id="22" name="Oval 21">
            <a:extLst>
              <a:ext uri="{FF2B5EF4-FFF2-40B4-BE49-F238E27FC236}">
                <a16:creationId xmlns:a16="http://schemas.microsoft.com/office/drawing/2014/main" id="{9F4CE0AC-4288-2E4D-B644-E76634CD5671}"/>
              </a:ext>
            </a:extLst>
          </p:cNvPr>
          <p:cNvSpPr/>
          <p:nvPr/>
        </p:nvSpPr>
        <p:spPr>
          <a:xfrm>
            <a:off x="1655154" y="7916089"/>
            <a:ext cx="1489459" cy="14894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05AA400A-9E29-A945-AB03-79FD106BC6C3}"/>
              </a:ext>
            </a:extLst>
          </p:cNvPr>
          <p:cNvGrpSpPr/>
          <p:nvPr/>
        </p:nvGrpSpPr>
        <p:grpSpPr>
          <a:xfrm>
            <a:off x="2005928" y="8261817"/>
            <a:ext cx="762432" cy="747770"/>
            <a:chOff x="5220658" y="6646697"/>
            <a:chExt cx="973293" cy="954577"/>
          </a:xfrm>
          <a:solidFill>
            <a:schemeClr val="bg1"/>
          </a:solidFill>
        </p:grpSpPr>
        <p:sp>
          <p:nvSpPr>
            <p:cNvPr id="29" name="Freeform 28">
              <a:extLst>
                <a:ext uri="{FF2B5EF4-FFF2-40B4-BE49-F238E27FC236}">
                  <a16:creationId xmlns:a16="http://schemas.microsoft.com/office/drawing/2014/main" id="{0590E372-DDCE-7A4F-B502-4F08241C4705}"/>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9">
              <a:extLst>
                <a:ext uri="{FF2B5EF4-FFF2-40B4-BE49-F238E27FC236}">
                  <a16:creationId xmlns:a16="http://schemas.microsoft.com/office/drawing/2014/main" id="{6F17B8A2-AECA-DC47-9F56-5D72E01FBCF4}"/>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30">
              <a:extLst>
                <a:ext uri="{FF2B5EF4-FFF2-40B4-BE49-F238E27FC236}">
                  <a16:creationId xmlns:a16="http://schemas.microsoft.com/office/drawing/2014/main" id="{36DA379E-DEDF-3F44-86D2-675B7B1CC6D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31">
              <a:extLst>
                <a:ext uri="{FF2B5EF4-FFF2-40B4-BE49-F238E27FC236}">
                  <a16:creationId xmlns:a16="http://schemas.microsoft.com/office/drawing/2014/main" id="{66449299-7B8A-BD4F-925C-537EFDD693B8}"/>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3" name="Oval 22">
            <a:extLst>
              <a:ext uri="{FF2B5EF4-FFF2-40B4-BE49-F238E27FC236}">
                <a16:creationId xmlns:a16="http://schemas.microsoft.com/office/drawing/2014/main" id="{9D3D9E54-6A94-1847-9915-167ADC23CA60}"/>
              </a:ext>
            </a:extLst>
          </p:cNvPr>
          <p:cNvSpPr/>
          <p:nvPr/>
        </p:nvSpPr>
        <p:spPr>
          <a:xfrm>
            <a:off x="1655153" y="10289820"/>
            <a:ext cx="1489459" cy="14894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E423A99B-322F-4143-845A-6629C5A95992}"/>
              </a:ext>
            </a:extLst>
          </p:cNvPr>
          <p:cNvGrpSpPr/>
          <p:nvPr/>
        </p:nvGrpSpPr>
        <p:grpSpPr>
          <a:xfrm>
            <a:off x="2039305" y="10742773"/>
            <a:ext cx="765364" cy="583554"/>
            <a:chOff x="6931408" y="8922705"/>
            <a:chExt cx="977035" cy="744944"/>
          </a:xfrm>
          <a:solidFill>
            <a:schemeClr val="bg1"/>
          </a:solidFill>
        </p:grpSpPr>
        <p:sp>
          <p:nvSpPr>
            <p:cNvPr id="34" name="Freeform 33">
              <a:extLst>
                <a:ext uri="{FF2B5EF4-FFF2-40B4-BE49-F238E27FC236}">
                  <a16:creationId xmlns:a16="http://schemas.microsoft.com/office/drawing/2014/main" id="{FD29A79B-2475-6D4D-8E43-41C0E6B787B5}"/>
                </a:ext>
              </a:extLst>
            </p:cNvPr>
            <p:cNvSpPr>
              <a:spLocks noChangeArrowheads="1"/>
            </p:cNvSpPr>
            <p:nvPr/>
          </p:nvSpPr>
          <p:spPr bwMode="auto">
            <a:xfrm>
              <a:off x="6931408" y="8922705"/>
              <a:ext cx="977035" cy="744944"/>
            </a:xfrm>
            <a:custGeom>
              <a:avLst/>
              <a:gdLst>
                <a:gd name="T0" fmla="*/ 353194 w 1152"/>
                <a:gd name="T1" fmla="*/ 291086 h 878"/>
                <a:gd name="T2" fmla="*/ 60784 w 1152"/>
                <a:gd name="T3" fmla="*/ 291086 h 878"/>
                <a:gd name="T4" fmla="*/ 60784 w 1152"/>
                <a:gd name="T5" fmla="*/ 291086 h 878"/>
                <a:gd name="T6" fmla="*/ 26256 w 1152"/>
                <a:gd name="T7" fmla="*/ 266979 h 878"/>
                <a:gd name="T8" fmla="*/ 387722 w 1152"/>
                <a:gd name="T9" fmla="*/ 266979 h 878"/>
                <a:gd name="T10" fmla="*/ 387722 w 1152"/>
                <a:gd name="T11" fmla="*/ 266979 h 878"/>
                <a:gd name="T12" fmla="*/ 353194 w 1152"/>
                <a:gd name="T13" fmla="*/ 291086 h 878"/>
                <a:gd name="T14" fmla="*/ 48555 w 1152"/>
                <a:gd name="T15" fmla="*/ 36701 h 878"/>
                <a:gd name="T16" fmla="*/ 48555 w 1152"/>
                <a:gd name="T17" fmla="*/ 36701 h 878"/>
                <a:gd name="T18" fmla="*/ 60784 w 1152"/>
                <a:gd name="T19" fmla="*/ 24467 h 878"/>
                <a:gd name="T20" fmla="*/ 353194 w 1152"/>
                <a:gd name="T21" fmla="*/ 24467 h 878"/>
                <a:gd name="T22" fmla="*/ 353194 w 1152"/>
                <a:gd name="T23" fmla="*/ 24467 h 878"/>
                <a:gd name="T24" fmla="*/ 365422 w 1152"/>
                <a:gd name="T25" fmla="*/ 36701 h 878"/>
                <a:gd name="T26" fmla="*/ 365422 w 1152"/>
                <a:gd name="T27" fmla="*/ 242872 h 878"/>
                <a:gd name="T28" fmla="*/ 48555 w 1152"/>
                <a:gd name="T29" fmla="*/ 242872 h 878"/>
                <a:gd name="T30" fmla="*/ 48555 w 1152"/>
                <a:gd name="T31" fmla="*/ 36701 h 878"/>
                <a:gd name="T32" fmla="*/ 401749 w 1152"/>
                <a:gd name="T33" fmla="*/ 242872 h 878"/>
                <a:gd name="T34" fmla="*/ 389160 w 1152"/>
                <a:gd name="T35" fmla="*/ 242872 h 878"/>
                <a:gd name="T36" fmla="*/ 389160 w 1152"/>
                <a:gd name="T37" fmla="*/ 36701 h 878"/>
                <a:gd name="T38" fmla="*/ 389160 w 1152"/>
                <a:gd name="T39" fmla="*/ 36701 h 878"/>
                <a:gd name="T40" fmla="*/ 353194 w 1152"/>
                <a:gd name="T41" fmla="*/ 0 h 878"/>
                <a:gd name="T42" fmla="*/ 60784 w 1152"/>
                <a:gd name="T43" fmla="*/ 0 h 878"/>
                <a:gd name="T44" fmla="*/ 60784 w 1152"/>
                <a:gd name="T45" fmla="*/ 0 h 878"/>
                <a:gd name="T46" fmla="*/ 23738 w 1152"/>
                <a:gd name="T47" fmla="*/ 36701 h 878"/>
                <a:gd name="T48" fmla="*/ 23738 w 1152"/>
                <a:gd name="T49" fmla="*/ 242872 h 878"/>
                <a:gd name="T50" fmla="*/ 12229 w 1152"/>
                <a:gd name="T51" fmla="*/ 242872 h 878"/>
                <a:gd name="T52" fmla="*/ 12229 w 1152"/>
                <a:gd name="T53" fmla="*/ 242872 h 878"/>
                <a:gd name="T54" fmla="*/ 0 w 1152"/>
                <a:gd name="T55" fmla="*/ 254386 h 878"/>
                <a:gd name="T56" fmla="*/ 0 w 1152"/>
                <a:gd name="T57" fmla="*/ 254386 h 878"/>
                <a:gd name="T58" fmla="*/ 60784 w 1152"/>
                <a:gd name="T59" fmla="*/ 315553 h 878"/>
                <a:gd name="T60" fmla="*/ 353194 w 1152"/>
                <a:gd name="T61" fmla="*/ 315553 h 878"/>
                <a:gd name="T62" fmla="*/ 353194 w 1152"/>
                <a:gd name="T63" fmla="*/ 315553 h 878"/>
                <a:gd name="T64" fmla="*/ 413977 w 1152"/>
                <a:gd name="T65" fmla="*/ 254386 h 878"/>
                <a:gd name="T66" fmla="*/ 413977 w 1152"/>
                <a:gd name="T67" fmla="*/ 254386 h 878"/>
                <a:gd name="T68" fmla="*/ 401749 w 1152"/>
                <a:gd name="T69" fmla="*/ 242872 h 8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52" h="878">
                  <a:moveTo>
                    <a:pt x="982" y="809"/>
                  </a:moveTo>
                  <a:lnTo>
                    <a:pt x="169" y="809"/>
                  </a:lnTo>
                  <a:cubicBezTo>
                    <a:pt x="124" y="809"/>
                    <a:pt x="87" y="780"/>
                    <a:pt x="73" y="742"/>
                  </a:cubicBezTo>
                  <a:lnTo>
                    <a:pt x="1078" y="742"/>
                  </a:lnTo>
                  <a:cubicBezTo>
                    <a:pt x="1063" y="780"/>
                    <a:pt x="1026" y="809"/>
                    <a:pt x="982" y="809"/>
                  </a:cubicBezTo>
                  <a:close/>
                  <a:moveTo>
                    <a:pt x="135" y="102"/>
                  </a:moveTo>
                  <a:lnTo>
                    <a:pt x="135" y="102"/>
                  </a:lnTo>
                  <a:cubicBezTo>
                    <a:pt x="135" y="82"/>
                    <a:pt x="150" y="68"/>
                    <a:pt x="169" y="68"/>
                  </a:cubicBezTo>
                  <a:lnTo>
                    <a:pt x="982" y="68"/>
                  </a:lnTo>
                  <a:cubicBezTo>
                    <a:pt x="1001" y="68"/>
                    <a:pt x="1016" y="82"/>
                    <a:pt x="1016" y="102"/>
                  </a:cubicBezTo>
                  <a:lnTo>
                    <a:pt x="1016" y="675"/>
                  </a:lnTo>
                  <a:lnTo>
                    <a:pt x="135" y="675"/>
                  </a:lnTo>
                  <a:lnTo>
                    <a:pt x="135" y="102"/>
                  </a:lnTo>
                  <a:close/>
                  <a:moveTo>
                    <a:pt x="1117" y="675"/>
                  </a:moveTo>
                  <a:lnTo>
                    <a:pt x="1082" y="675"/>
                  </a:lnTo>
                  <a:lnTo>
                    <a:pt x="1082" y="102"/>
                  </a:lnTo>
                  <a:cubicBezTo>
                    <a:pt x="1082" y="45"/>
                    <a:pt x="1038" y="0"/>
                    <a:pt x="982" y="0"/>
                  </a:cubicBezTo>
                  <a:lnTo>
                    <a:pt x="169" y="0"/>
                  </a:lnTo>
                  <a:cubicBezTo>
                    <a:pt x="113" y="0"/>
                    <a:pt x="66" y="45"/>
                    <a:pt x="66" y="102"/>
                  </a:cubicBezTo>
                  <a:lnTo>
                    <a:pt x="66" y="675"/>
                  </a:lnTo>
                  <a:lnTo>
                    <a:pt x="34" y="675"/>
                  </a:lnTo>
                  <a:cubicBezTo>
                    <a:pt x="15" y="675"/>
                    <a:pt x="0" y="690"/>
                    <a:pt x="0" y="707"/>
                  </a:cubicBezTo>
                  <a:cubicBezTo>
                    <a:pt x="0" y="801"/>
                    <a:pt x="75" y="877"/>
                    <a:pt x="169" y="877"/>
                  </a:cubicBezTo>
                  <a:lnTo>
                    <a:pt x="982" y="877"/>
                  </a:lnTo>
                  <a:cubicBezTo>
                    <a:pt x="1075" y="877"/>
                    <a:pt x="1151" y="801"/>
                    <a:pt x="1151" y="707"/>
                  </a:cubicBezTo>
                  <a:cubicBezTo>
                    <a:pt x="1151" y="690"/>
                    <a:pt x="1135" y="675"/>
                    <a:pt x="1117"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34">
              <a:extLst>
                <a:ext uri="{FF2B5EF4-FFF2-40B4-BE49-F238E27FC236}">
                  <a16:creationId xmlns:a16="http://schemas.microsoft.com/office/drawing/2014/main" id="{13DB1AF3-7ADE-9D4D-9DE0-5E59B792CE5D}"/>
                </a:ext>
              </a:extLst>
            </p:cNvPr>
            <p:cNvSpPr>
              <a:spLocks noChangeArrowheads="1"/>
            </p:cNvSpPr>
            <p:nvPr/>
          </p:nvSpPr>
          <p:spPr bwMode="auto">
            <a:xfrm>
              <a:off x="7219651" y="9035008"/>
              <a:ext cx="404291" cy="404291"/>
            </a:xfrm>
            <a:custGeom>
              <a:avLst/>
              <a:gdLst>
                <a:gd name="T0" fmla="*/ 100431 w 478"/>
                <a:gd name="T1" fmla="*/ 95051 h 478"/>
                <a:gd name="T2" fmla="*/ 100431 w 478"/>
                <a:gd name="T3" fmla="*/ 95051 h 478"/>
                <a:gd name="T4" fmla="*/ 110115 w 478"/>
                <a:gd name="T5" fmla="*/ 98279 h 478"/>
                <a:gd name="T6" fmla="*/ 110115 w 478"/>
                <a:gd name="T7" fmla="*/ 98279 h 478"/>
                <a:gd name="T8" fmla="*/ 119082 w 478"/>
                <a:gd name="T9" fmla="*/ 92899 h 478"/>
                <a:gd name="T10" fmla="*/ 167146 w 478"/>
                <a:gd name="T11" fmla="*/ 20445 h 478"/>
                <a:gd name="T12" fmla="*/ 167146 w 478"/>
                <a:gd name="T13" fmla="*/ 20445 h 478"/>
                <a:gd name="T14" fmla="*/ 164276 w 478"/>
                <a:gd name="T15" fmla="*/ 3946 h 478"/>
                <a:gd name="T16" fmla="*/ 164276 w 478"/>
                <a:gd name="T17" fmla="*/ 3946 h 478"/>
                <a:gd name="T18" fmla="*/ 147060 w 478"/>
                <a:gd name="T19" fmla="*/ 6815 h 478"/>
                <a:gd name="T20" fmla="*/ 106887 w 478"/>
                <a:gd name="T21" fmla="*/ 67432 h 478"/>
                <a:gd name="T22" fmla="*/ 92899 w 478"/>
                <a:gd name="T23" fmla="*/ 53802 h 478"/>
                <a:gd name="T24" fmla="*/ 92899 w 478"/>
                <a:gd name="T25" fmla="*/ 53802 h 478"/>
                <a:gd name="T26" fmla="*/ 83573 w 478"/>
                <a:gd name="T27" fmla="*/ 49857 h 478"/>
                <a:gd name="T28" fmla="*/ 83573 w 478"/>
                <a:gd name="T29" fmla="*/ 49857 h 478"/>
                <a:gd name="T30" fmla="*/ 74247 w 478"/>
                <a:gd name="T31" fmla="*/ 55596 h 478"/>
                <a:gd name="T32" fmla="*/ 48422 w 478"/>
                <a:gd name="T33" fmla="*/ 95051 h 478"/>
                <a:gd name="T34" fmla="*/ 48422 w 478"/>
                <a:gd name="T35" fmla="*/ 13989 h 478"/>
                <a:gd name="T36" fmla="*/ 48422 w 478"/>
                <a:gd name="T37" fmla="*/ 13989 h 478"/>
                <a:gd name="T38" fmla="*/ 36227 w 478"/>
                <a:gd name="T39" fmla="*/ 1435 h 478"/>
                <a:gd name="T40" fmla="*/ 36227 w 478"/>
                <a:gd name="T41" fmla="*/ 1435 h 478"/>
                <a:gd name="T42" fmla="*/ 24390 w 478"/>
                <a:gd name="T43" fmla="*/ 13989 h 478"/>
                <a:gd name="T44" fmla="*/ 24390 w 478"/>
                <a:gd name="T45" fmla="*/ 122669 h 478"/>
                <a:gd name="T46" fmla="*/ 12195 w 478"/>
                <a:gd name="T47" fmla="*/ 122669 h 478"/>
                <a:gd name="T48" fmla="*/ 12195 w 478"/>
                <a:gd name="T49" fmla="*/ 122669 h 478"/>
                <a:gd name="T50" fmla="*/ 0 w 478"/>
                <a:gd name="T51" fmla="*/ 134864 h 478"/>
                <a:gd name="T52" fmla="*/ 0 w 478"/>
                <a:gd name="T53" fmla="*/ 134864 h 478"/>
                <a:gd name="T54" fmla="*/ 12195 w 478"/>
                <a:gd name="T55" fmla="*/ 147060 h 478"/>
                <a:gd name="T56" fmla="*/ 24390 w 478"/>
                <a:gd name="T57" fmla="*/ 147060 h 478"/>
                <a:gd name="T58" fmla="*/ 24390 w 478"/>
                <a:gd name="T59" fmla="*/ 158896 h 478"/>
                <a:gd name="T60" fmla="*/ 24390 w 478"/>
                <a:gd name="T61" fmla="*/ 158896 h 478"/>
                <a:gd name="T62" fmla="*/ 36227 w 478"/>
                <a:gd name="T63" fmla="*/ 171091 h 478"/>
                <a:gd name="T64" fmla="*/ 36227 w 478"/>
                <a:gd name="T65" fmla="*/ 171091 h 478"/>
                <a:gd name="T66" fmla="*/ 48422 w 478"/>
                <a:gd name="T67" fmla="*/ 158896 h 478"/>
                <a:gd name="T68" fmla="*/ 48422 w 478"/>
                <a:gd name="T69" fmla="*/ 147060 h 478"/>
                <a:gd name="T70" fmla="*/ 157103 w 478"/>
                <a:gd name="T71" fmla="*/ 147060 h 478"/>
                <a:gd name="T72" fmla="*/ 157103 w 478"/>
                <a:gd name="T73" fmla="*/ 147060 h 478"/>
                <a:gd name="T74" fmla="*/ 169298 w 478"/>
                <a:gd name="T75" fmla="*/ 134864 h 478"/>
                <a:gd name="T76" fmla="*/ 169298 w 478"/>
                <a:gd name="T77" fmla="*/ 134864 h 478"/>
                <a:gd name="T78" fmla="*/ 157103 w 478"/>
                <a:gd name="T79" fmla="*/ 122669 h 478"/>
                <a:gd name="T80" fmla="*/ 59183 w 478"/>
                <a:gd name="T81" fmla="*/ 122669 h 478"/>
                <a:gd name="T82" fmla="*/ 86801 w 478"/>
                <a:gd name="T83" fmla="*/ 81421 h 478"/>
                <a:gd name="T84" fmla="*/ 100431 w 478"/>
                <a:gd name="T85" fmla="*/ 95051 h 4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8" h="478">
                  <a:moveTo>
                    <a:pt x="280" y="265"/>
                  </a:moveTo>
                  <a:lnTo>
                    <a:pt x="280" y="265"/>
                  </a:lnTo>
                  <a:cubicBezTo>
                    <a:pt x="287" y="272"/>
                    <a:pt x="296" y="276"/>
                    <a:pt x="307" y="274"/>
                  </a:cubicBezTo>
                  <a:cubicBezTo>
                    <a:pt x="317" y="274"/>
                    <a:pt x="326" y="268"/>
                    <a:pt x="332" y="259"/>
                  </a:cubicBezTo>
                  <a:lnTo>
                    <a:pt x="466" y="57"/>
                  </a:lnTo>
                  <a:cubicBezTo>
                    <a:pt x="477" y="41"/>
                    <a:pt x="472" y="20"/>
                    <a:pt x="458" y="11"/>
                  </a:cubicBezTo>
                  <a:cubicBezTo>
                    <a:pt x="441" y="0"/>
                    <a:pt x="421" y="4"/>
                    <a:pt x="410" y="19"/>
                  </a:cubicBezTo>
                  <a:lnTo>
                    <a:pt x="298" y="188"/>
                  </a:lnTo>
                  <a:lnTo>
                    <a:pt x="259" y="150"/>
                  </a:lnTo>
                  <a:cubicBezTo>
                    <a:pt x="254" y="142"/>
                    <a:pt x="243" y="139"/>
                    <a:pt x="233" y="139"/>
                  </a:cubicBezTo>
                  <a:cubicBezTo>
                    <a:pt x="222" y="141"/>
                    <a:pt x="213" y="146"/>
                    <a:pt x="207" y="155"/>
                  </a:cubicBezTo>
                  <a:lnTo>
                    <a:pt x="135" y="265"/>
                  </a:lnTo>
                  <a:lnTo>
                    <a:pt x="135" y="39"/>
                  </a:lnTo>
                  <a:cubicBezTo>
                    <a:pt x="135" y="19"/>
                    <a:pt x="120" y="4"/>
                    <a:pt x="101" y="4"/>
                  </a:cubicBezTo>
                  <a:cubicBezTo>
                    <a:pt x="83" y="4"/>
                    <a:pt x="68" y="19"/>
                    <a:pt x="68" y="39"/>
                  </a:cubicBezTo>
                  <a:lnTo>
                    <a:pt x="68" y="342"/>
                  </a:lnTo>
                  <a:lnTo>
                    <a:pt x="34" y="342"/>
                  </a:lnTo>
                  <a:cubicBezTo>
                    <a:pt x="15" y="342"/>
                    <a:pt x="0" y="357"/>
                    <a:pt x="0" y="376"/>
                  </a:cubicBezTo>
                  <a:cubicBezTo>
                    <a:pt x="0" y="394"/>
                    <a:pt x="15" y="410"/>
                    <a:pt x="34" y="410"/>
                  </a:cubicBezTo>
                  <a:lnTo>
                    <a:pt x="68" y="410"/>
                  </a:lnTo>
                  <a:lnTo>
                    <a:pt x="68" y="443"/>
                  </a:lnTo>
                  <a:cubicBezTo>
                    <a:pt x="68" y="462"/>
                    <a:pt x="83" y="477"/>
                    <a:pt x="101" y="477"/>
                  </a:cubicBezTo>
                  <a:cubicBezTo>
                    <a:pt x="120" y="477"/>
                    <a:pt x="135" y="462"/>
                    <a:pt x="135" y="443"/>
                  </a:cubicBezTo>
                  <a:lnTo>
                    <a:pt x="135" y="410"/>
                  </a:lnTo>
                  <a:lnTo>
                    <a:pt x="438" y="410"/>
                  </a:lnTo>
                  <a:cubicBezTo>
                    <a:pt x="458" y="410"/>
                    <a:pt x="472" y="394"/>
                    <a:pt x="472" y="376"/>
                  </a:cubicBezTo>
                  <a:cubicBezTo>
                    <a:pt x="472" y="357"/>
                    <a:pt x="458" y="342"/>
                    <a:pt x="438" y="342"/>
                  </a:cubicBezTo>
                  <a:lnTo>
                    <a:pt x="165" y="342"/>
                  </a:lnTo>
                  <a:lnTo>
                    <a:pt x="242" y="227"/>
                  </a:lnTo>
                  <a:lnTo>
                    <a:pt x="280" y="2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0" name="Rectangle 39">
            <a:extLst>
              <a:ext uri="{FF2B5EF4-FFF2-40B4-BE49-F238E27FC236}">
                <a16:creationId xmlns:a16="http://schemas.microsoft.com/office/drawing/2014/main" id="{B76DEF4B-BB34-9447-85E8-3E720359D35C}"/>
              </a:ext>
            </a:extLst>
          </p:cNvPr>
          <p:cNvSpPr/>
          <p:nvPr/>
        </p:nvSpPr>
        <p:spPr>
          <a:xfrm>
            <a:off x="3465679" y="3341627"/>
            <a:ext cx="581108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2" name="Rectangle 41">
            <a:extLst>
              <a:ext uri="{FF2B5EF4-FFF2-40B4-BE49-F238E27FC236}">
                <a16:creationId xmlns:a16="http://schemas.microsoft.com/office/drawing/2014/main" id="{84829985-43E1-9248-A219-C58A3A59E08F}"/>
              </a:ext>
            </a:extLst>
          </p:cNvPr>
          <p:cNvSpPr/>
          <p:nvPr/>
        </p:nvSpPr>
        <p:spPr>
          <a:xfrm>
            <a:off x="3465679" y="5707398"/>
            <a:ext cx="581108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3" name="Rectangle 42">
            <a:extLst>
              <a:ext uri="{FF2B5EF4-FFF2-40B4-BE49-F238E27FC236}">
                <a16:creationId xmlns:a16="http://schemas.microsoft.com/office/drawing/2014/main" id="{DE615121-E5DB-874C-9495-1B254E0B22BF}"/>
              </a:ext>
            </a:extLst>
          </p:cNvPr>
          <p:cNvSpPr/>
          <p:nvPr/>
        </p:nvSpPr>
        <p:spPr>
          <a:xfrm>
            <a:off x="3465679" y="10417369"/>
            <a:ext cx="581108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4" name="Rectangle 43">
            <a:extLst>
              <a:ext uri="{FF2B5EF4-FFF2-40B4-BE49-F238E27FC236}">
                <a16:creationId xmlns:a16="http://schemas.microsoft.com/office/drawing/2014/main" id="{D23EB1B7-B491-F546-B97E-2A6420E5B42E}"/>
              </a:ext>
            </a:extLst>
          </p:cNvPr>
          <p:cNvSpPr/>
          <p:nvPr/>
        </p:nvSpPr>
        <p:spPr>
          <a:xfrm>
            <a:off x="3465679" y="8074219"/>
            <a:ext cx="5811083"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1238152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FF21419-DF1C-BA4E-90A7-3452A2520C4C}"/>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11133690"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Meet Our Team</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4071656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7" y="1171471"/>
            <a:ext cx="8207498"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Business</a:t>
            </a:r>
            <a:r>
              <a:rPr lang="en-US" sz="6000" dirty="0">
                <a:solidFill>
                  <a:schemeClr val="accent1"/>
                </a:solidFill>
                <a:latin typeface="Poppins" pitchFamily="2" charset="77"/>
                <a:ea typeface="Roboto Medium" panose="02000000000000000000" pitchFamily="2" charset="0"/>
                <a:cs typeface="Poppins" pitchFamily="2" charset="77"/>
              </a:rPr>
              <a:t> Team</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5125E2A-0D5A-DD45-AB6D-59518A1B4F69}"/>
              </a:ext>
            </a:extLst>
          </p:cNvPr>
          <p:cNvGrpSpPr/>
          <p:nvPr/>
        </p:nvGrpSpPr>
        <p:grpSpPr>
          <a:xfrm>
            <a:off x="1397330" y="4761453"/>
            <a:ext cx="21582986" cy="6733570"/>
            <a:chOff x="1660358" y="5438274"/>
            <a:chExt cx="22450926" cy="5956539"/>
          </a:xfrm>
          <a:solidFill>
            <a:srgbClr val="EFF1F8"/>
          </a:solidFill>
        </p:grpSpPr>
        <p:sp>
          <p:nvSpPr>
            <p:cNvPr id="37" name="Rectangle 36">
              <a:extLst>
                <a:ext uri="{FF2B5EF4-FFF2-40B4-BE49-F238E27FC236}">
                  <a16:creationId xmlns:a16="http://schemas.microsoft.com/office/drawing/2014/main" id="{3DDF8F0B-02D4-404E-B2D3-0EA600D2A37D}"/>
                </a:ext>
              </a:extLst>
            </p:cNvPr>
            <p:cNvSpPr/>
            <p:nvPr/>
          </p:nvSpPr>
          <p:spPr>
            <a:xfrm>
              <a:off x="1660358" y="5438274"/>
              <a:ext cx="5486400" cy="5956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F322E3-ADCC-754D-83FF-17379DDB91E2}"/>
                </a:ext>
              </a:extLst>
            </p:cNvPr>
            <p:cNvSpPr/>
            <p:nvPr/>
          </p:nvSpPr>
          <p:spPr>
            <a:xfrm>
              <a:off x="7315200" y="5438274"/>
              <a:ext cx="5486400" cy="5956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5AA7538-D45F-2F40-8898-C0246EAAE406}"/>
                </a:ext>
              </a:extLst>
            </p:cNvPr>
            <p:cNvSpPr/>
            <p:nvPr/>
          </p:nvSpPr>
          <p:spPr>
            <a:xfrm>
              <a:off x="12970042" y="5438274"/>
              <a:ext cx="5486400" cy="5956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AF97386-5467-AD4A-9481-40AB14EC2F16}"/>
                </a:ext>
              </a:extLst>
            </p:cNvPr>
            <p:cNvSpPr/>
            <p:nvPr/>
          </p:nvSpPr>
          <p:spPr>
            <a:xfrm>
              <a:off x="18624884" y="5438274"/>
              <a:ext cx="5486400" cy="5956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95F60AA4-1878-D540-A2C0-825A3A5665CC}"/>
              </a:ext>
            </a:extLst>
          </p:cNvPr>
          <p:cNvGrpSpPr/>
          <p:nvPr/>
        </p:nvGrpSpPr>
        <p:grpSpPr>
          <a:xfrm>
            <a:off x="2135357" y="7205991"/>
            <a:ext cx="20106936" cy="3177280"/>
            <a:chOff x="2205115" y="7137468"/>
            <a:chExt cx="20106936" cy="3177280"/>
          </a:xfrm>
        </p:grpSpPr>
        <p:grpSp>
          <p:nvGrpSpPr>
            <p:cNvPr id="46" name="Group 45">
              <a:extLst>
                <a:ext uri="{FF2B5EF4-FFF2-40B4-BE49-F238E27FC236}">
                  <a16:creationId xmlns:a16="http://schemas.microsoft.com/office/drawing/2014/main" id="{16AF7544-DAB3-344B-AB38-6BBFDE4EBB9B}"/>
                </a:ext>
              </a:extLst>
            </p:cNvPr>
            <p:cNvGrpSpPr/>
            <p:nvPr/>
          </p:nvGrpSpPr>
          <p:grpSpPr>
            <a:xfrm>
              <a:off x="2205115" y="7137468"/>
              <a:ext cx="3937770" cy="3177280"/>
              <a:chOff x="2620009" y="10634753"/>
              <a:chExt cx="3937770" cy="3177280"/>
            </a:xfrm>
          </p:grpSpPr>
          <p:sp>
            <p:nvSpPr>
              <p:cNvPr id="56" name="TextBox 55">
                <a:extLst>
                  <a:ext uri="{FF2B5EF4-FFF2-40B4-BE49-F238E27FC236}">
                    <a16:creationId xmlns:a16="http://schemas.microsoft.com/office/drawing/2014/main" id="{D5BB5404-4D84-5B48-B535-B29E43A43E8F}"/>
                  </a:ext>
                </a:extLst>
              </p:cNvPr>
              <p:cNvSpPr txBox="1"/>
              <p:nvPr/>
            </p:nvSpPr>
            <p:spPr>
              <a:xfrm>
                <a:off x="2620009" y="11219528"/>
                <a:ext cx="3937770" cy="2592505"/>
              </a:xfrm>
              <a:prstGeom prst="rect">
                <a:avLst/>
              </a:prstGeom>
              <a:noFill/>
            </p:spPr>
            <p:txBody>
              <a:bodyPr wrap="square" rtlCol="0">
                <a:spAutoFit/>
              </a:bodyPr>
              <a:lstStyle/>
              <a:p>
                <a:pPr algn="ctr">
                  <a:lnSpc>
                    <a:spcPct val="15000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 whether natural persons. </a:t>
                </a:r>
              </a:p>
            </p:txBody>
          </p:sp>
          <p:sp>
            <p:nvSpPr>
              <p:cNvPr id="57" name="TextBox 56">
                <a:extLst>
                  <a:ext uri="{FF2B5EF4-FFF2-40B4-BE49-F238E27FC236}">
                    <a16:creationId xmlns:a16="http://schemas.microsoft.com/office/drawing/2014/main" id="{354ABF17-EA06-0D47-A0B8-70DA22DC1205}"/>
                  </a:ext>
                </a:extLst>
              </p:cNvPr>
              <p:cNvSpPr txBox="1"/>
              <p:nvPr/>
            </p:nvSpPr>
            <p:spPr>
              <a:xfrm>
                <a:off x="3186914" y="10634753"/>
                <a:ext cx="2803973" cy="646331"/>
              </a:xfrm>
              <a:prstGeom prst="rect">
                <a:avLst/>
              </a:prstGeom>
              <a:noFill/>
            </p:spPr>
            <p:txBody>
              <a:bodyPr wrap="none" rtlCol="0">
                <a:spAutoFit/>
              </a:bodyPr>
              <a:lstStyle/>
              <a:p>
                <a:pPr algn="ctr"/>
                <a:r>
                  <a:rPr lang="en-US" dirty="0">
                    <a:solidFill>
                      <a:schemeClr val="bg2"/>
                    </a:solidFill>
                    <a:latin typeface="Poppins" pitchFamily="2" charset="77"/>
                    <a:ea typeface="Lato" panose="020F0502020204030203" pitchFamily="34" charset="0"/>
                    <a:cs typeface="Poppins" pitchFamily="2" charset="77"/>
                  </a:rPr>
                  <a:t>Hanna Rice</a:t>
                </a:r>
                <a:endParaRPr lang="en-US" sz="5400" dirty="0">
                  <a:solidFill>
                    <a:schemeClr val="bg2"/>
                  </a:solidFill>
                  <a:latin typeface="Poppins" pitchFamily="2" charset="77"/>
                  <a:ea typeface="Lato" panose="020F0502020204030203" pitchFamily="34" charset="0"/>
                  <a:cs typeface="Poppins" pitchFamily="2" charset="77"/>
                </a:endParaRPr>
              </a:p>
            </p:txBody>
          </p:sp>
        </p:grpSp>
        <p:grpSp>
          <p:nvGrpSpPr>
            <p:cNvPr id="47" name="Group 46">
              <a:extLst>
                <a:ext uri="{FF2B5EF4-FFF2-40B4-BE49-F238E27FC236}">
                  <a16:creationId xmlns:a16="http://schemas.microsoft.com/office/drawing/2014/main" id="{3F13E306-7816-F042-BBA2-D1454F5FC0BF}"/>
                </a:ext>
              </a:extLst>
            </p:cNvPr>
            <p:cNvGrpSpPr/>
            <p:nvPr/>
          </p:nvGrpSpPr>
          <p:grpSpPr>
            <a:xfrm>
              <a:off x="7506232" y="7137468"/>
              <a:ext cx="3937770" cy="3177280"/>
              <a:chOff x="2620009" y="10634753"/>
              <a:chExt cx="3937770" cy="3177280"/>
            </a:xfrm>
          </p:grpSpPr>
          <p:sp>
            <p:nvSpPr>
              <p:cNvPr id="54" name="TextBox 53">
                <a:extLst>
                  <a:ext uri="{FF2B5EF4-FFF2-40B4-BE49-F238E27FC236}">
                    <a16:creationId xmlns:a16="http://schemas.microsoft.com/office/drawing/2014/main" id="{31D859F1-C30A-B646-961F-4C3D08100851}"/>
                  </a:ext>
                </a:extLst>
              </p:cNvPr>
              <p:cNvSpPr txBox="1"/>
              <p:nvPr/>
            </p:nvSpPr>
            <p:spPr>
              <a:xfrm>
                <a:off x="2620009" y="11219528"/>
                <a:ext cx="3937770" cy="2592505"/>
              </a:xfrm>
              <a:prstGeom prst="rect">
                <a:avLst/>
              </a:prstGeom>
              <a:noFill/>
            </p:spPr>
            <p:txBody>
              <a:bodyPr wrap="square" rtlCol="0">
                <a:spAutoFit/>
              </a:bodyPr>
              <a:lstStyle/>
              <a:p>
                <a:pPr algn="ctr">
                  <a:lnSpc>
                    <a:spcPct val="15000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 whether natural persons. </a:t>
                </a:r>
              </a:p>
            </p:txBody>
          </p:sp>
          <p:sp>
            <p:nvSpPr>
              <p:cNvPr id="55" name="TextBox 54">
                <a:extLst>
                  <a:ext uri="{FF2B5EF4-FFF2-40B4-BE49-F238E27FC236}">
                    <a16:creationId xmlns:a16="http://schemas.microsoft.com/office/drawing/2014/main" id="{0E565E3E-58B5-EB46-A5E0-59DD77F373A7}"/>
                  </a:ext>
                </a:extLst>
              </p:cNvPr>
              <p:cNvSpPr txBox="1"/>
              <p:nvPr/>
            </p:nvSpPr>
            <p:spPr>
              <a:xfrm>
                <a:off x="3171684" y="10634753"/>
                <a:ext cx="2834430" cy="646331"/>
              </a:xfrm>
              <a:prstGeom prst="rect">
                <a:avLst/>
              </a:prstGeom>
              <a:noFill/>
            </p:spPr>
            <p:txBody>
              <a:bodyPr wrap="none" rtlCol="0">
                <a:spAutoFit/>
              </a:bodyPr>
              <a:lstStyle/>
              <a:p>
                <a:pPr algn="ctr"/>
                <a:r>
                  <a:rPr lang="en-US" dirty="0">
                    <a:solidFill>
                      <a:schemeClr val="bg2"/>
                    </a:solidFill>
                    <a:latin typeface="Poppins" pitchFamily="2" charset="77"/>
                    <a:ea typeface="Lato" panose="020F0502020204030203" pitchFamily="34" charset="0"/>
                    <a:cs typeface="Poppins" pitchFamily="2" charset="77"/>
                  </a:rPr>
                  <a:t>Ryan McGill</a:t>
                </a:r>
                <a:endParaRPr lang="en-US" sz="5400" dirty="0">
                  <a:solidFill>
                    <a:schemeClr val="bg2"/>
                  </a:solidFill>
                  <a:latin typeface="Poppins" pitchFamily="2" charset="77"/>
                  <a:ea typeface="Lato" panose="020F0502020204030203" pitchFamily="34" charset="0"/>
                  <a:cs typeface="Poppins" pitchFamily="2" charset="77"/>
                </a:endParaRPr>
              </a:p>
            </p:txBody>
          </p:sp>
        </p:grpSp>
        <p:grpSp>
          <p:nvGrpSpPr>
            <p:cNvPr id="48" name="Group 47">
              <a:extLst>
                <a:ext uri="{FF2B5EF4-FFF2-40B4-BE49-F238E27FC236}">
                  <a16:creationId xmlns:a16="http://schemas.microsoft.com/office/drawing/2014/main" id="{5383345D-D2A2-6A4C-93A4-A56E34D18A97}"/>
                </a:ext>
              </a:extLst>
            </p:cNvPr>
            <p:cNvGrpSpPr/>
            <p:nvPr/>
          </p:nvGrpSpPr>
          <p:grpSpPr>
            <a:xfrm>
              <a:off x="12938052" y="7137468"/>
              <a:ext cx="3937770" cy="3177280"/>
              <a:chOff x="2620009" y="10634753"/>
              <a:chExt cx="3937770" cy="3177280"/>
            </a:xfrm>
          </p:grpSpPr>
          <p:sp>
            <p:nvSpPr>
              <p:cNvPr id="52" name="TextBox 51">
                <a:extLst>
                  <a:ext uri="{FF2B5EF4-FFF2-40B4-BE49-F238E27FC236}">
                    <a16:creationId xmlns:a16="http://schemas.microsoft.com/office/drawing/2014/main" id="{BC707D3B-1F0B-4F49-8DFE-D243FF41F75B}"/>
                  </a:ext>
                </a:extLst>
              </p:cNvPr>
              <p:cNvSpPr txBox="1"/>
              <p:nvPr/>
            </p:nvSpPr>
            <p:spPr>
              <a:xfrm>
                <a:off x="2620009" y="11219528"/>
                <a:ext cx="3937770" cy="2592505"/>
              </a:xfrm>
              <a:prstGeom prst="rect">
                <a:avLst/>
              </a:prstGeom>
              <a:noFill/>
            </p:spPr>
            <p:txBody>
              <a:bodyPr wrap="square" rtlCol="0">
                <a:spAutoFit/>
              </a:bodyPr>
              <a:lstStyle/>
              <a:p>
                <a:pPr algn="ctr">
                  <a:lnSpc>
                    <a:spcPct val="15000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 whether natural persons. </a:t>
                </a:r>
              </a:p>
            </p:txBody>
          </p:sp>
          <p:sp>
            <p:nvSpPr>
              <p:cNvPr id="53" name="TextBox 52">
                <a:extLst>
                  <a:ext uri="{FF2B5EF4-FFF2-40B4-BE49-F238E27FC236}">
                    <a16:creationId xmlns:a16="http://schemas.microsoft.com/office/drawing/2014/main" id="{2700F570-4EB5-9B4A-A739-C6789D4EA72F}"/>
                  </a:ext>
                </a:extLst>
              </p:cNvPr>
              <p:cNvSpPr txBox="1"/>
              <p:nvPr/>
            </p:nvSpPr>
            <p:spPr>
              <a:xfrm>
                <a:off x="2734871" y="10634753"/>
                <a:ext cx="3708067" cy="646331"/>
              </a:xfrm>
              <a:prstGeom prst="rect">
                <a:avLst/>
              </a:prstGeom>
              <a:noFill/>
            </p:spPr>
            <p:txBody>
              <a:bodyPr wrap="none" rtlCol="0">
                <a:spAutoFit/>
              </a:bodyPr>
              <a:lstStyle/>
              <a:p>
                <a:pPr algn="ctr"/>
                <a:r>
                  <a:rPr lang="en-US" dirty="0">
                    <a:solidFill>
                      <a:schemeClr val="bg2"/>
                    </a:solidFill>
                    <a:latin typeface="Poppins" pitchFamily="2" charset="77"/>
                    <a:ea typeface="Lato" panose="020F0502020204030203" pitchFamily="34" charset="0"/>
                    <a:cs typeface="Poppins" pitchFamily="2" charset="77"/>
                  </a:rPr>
                  <a:t>Maddie Mills cc</a:t>
                </a:r>
                <a:endParaRPr lang="en-US" sz="5400" dirty="0">
                  <a:solidFill>
                    <a:schemeClr val="bg2"/>
                  </a:solidFill>
                  <a:latin typeface="Poppins" pitchFamily="2" charset="77"/>
                  <a:ea typeface="Lato" panose="020F0502020204030203" pitchFamily="34" charset="0"/>
                  <a:cs typeface="Poppins" pitchFamily="2" charset="77"/>
                </a:endParaRPr>
              </a:p>
            </p:txBody>
          </p:sp>
        </p:grpSp>
        <p:grpSp>
          <p:nvGrpSpPr>
            <p:cNvPr id="49" name="Group 48">
              <a:extLst>
                <a:ext uri="{FF2B5EF4-FFF2-40B4-BE49-F238E27FC236}">
                  <a16:creationId xmlns:a16="http://schemas.microsoft.com/office/drawing/2014/main" id="{5C0C0D87-73BC-E44C-B3C5-242B7ECBEAEC}"/>
                </a:ext>
              </a:extLst>
            </p:cNvPr>
            <p:cNvGrpSpPr/>
            <p:nvPr/>
          </p:nvGrpSpPr>
          <p:grpSpPr>
            <a:xfrm>
              <a:off x="18374281" y="7137468"/>
              <a:ext cx="3937770" cy="3177280"/>
              <a:chOff x="2620009" y="10634753"/>
              <a:chExt cx="3937770" cy="3177280"/>
            </a:xfrm>
          </p:grpSpPr>
          <p:sp>
            <p:nvSpPr>
              <p:cNvPr id="50" name="TextBox 49">
                <a:extLst>
                  <a:ext uri="{FF2B5EF4-FFF2-40B4-BE49-F238E27FC236}">
                    <a16:creationId xmlns:a16="http://schemas.microsoft.com/office/drawing/2014/main" id="{C6ADDBB8-B7DF-CC4D-BC47-768DACB3EB47}"/>
                  </a:ext>
                </a:extLst>
              </p:cNvPr>
              <p:cNvSpPr txBox="1"/>
              <p:nvPr/>
            </p:nvSpPr>
            <p:spPr>
              <a:xfrm>
                <a:off x="2620009" y="11219528"/>
                <a:ext cx="3937770" cy="2592505"/>
              </a:xfrm>
              <a:prstGeom prst="rect">
                <a:avLst/>
              </a:prstGeom>
              <a:noFill/>
            </p:spPr>
            <p:txBody>
              <a:bodyPr wrap="square" rtlCol="0">
                <a:spAutoFit/>
              </a:bodyPr>
              <a:lstStyle/>
              <a:p>
                <a:pPr algn="ctr">
                  <a:lnSpc>
                    <a:spcPct val="15000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 whether natural persons. </a:t>
                </a:r>
              </a:p>
            </p:txBody>
          </p:sp>
          <p:sp>
            <p:nvSpPr>
              <p:cNvPr id="51" name="TextBox 50">
                <a:extLst>
                  <a:ext uri="{FF2B5EF4-FFF2-40B4-BE49-F238E27FC236}">
                    <a16:creationId xmlns:a16="http://schemas.microsoft.com/office/drawing/2014/main" id="{D2EDF596-972D-2B4C-B37D-4108205FBC2D}"/>
                  </a:ext>
                </a:extLst>
              </p:cNvPr>
              <p:cNvSpPr txBox="1"/>
              <p:nvPr/>
            </p:nvSpPr>
            <p:spPr>
              <a:xfrm>
                <a:off x="3415343" y="10634753"/>
                <a:ext cx="2347117" cy="646331"/>
              </a:xfrm>
              <a:prstGeom prst="rect">
                <a:avLst/>
              </a:prstGeom>
              <a:noFill/>
            </p:spPr>
            <p:txBody>
              <a:bodyPr wrap="none" rtlCol="0">
                <a:spAutoFit/>
              </a:bodyPr>
              <a:lstStyle/>
              <a:p>
                <a:pPr algn="ctr"/>
                <a:r>
                  <a:rPr lang="en-US" dirty="0">
                    <a:solidFill>
                      <a:schemeClr val="bg2"/>
                    </a:solidFill>
                    <a:latin typeface="Poppins" pitchFamily="2" charset="77"/>
                    <a:ea typeface="Lato" panose="020F0502020204030203" pitchFamily="34" charset="0"/>
                    <a:cs typeface="Poppins" pitchFamily="2" charset="77"/>
                  </a:rPr>
                  <a:t>John Doe</a:t>
                </a:r>
                <a:endParaRPr lang="en-US" sz="5400" dirty="0">
                  <a:solidFill>
                    <a:schemeClr val="bg2"/>
                  </a:solidFill>
                  <a:latin typeface="Poppins" pitchFamily="2" charset="77"/>
                  <a:ea typeface="Lato" panose="020F0502020204030203" pitchFamily="34" charset="0"/>
                  <a:cs typeface="Poppins" pitchFamily="2" charset="77"/>
                </a:endParaRPr>
              </a:p>
            </p:txBody>
          </p:sp>
        </p:grpSp>
      </p:grpSp>
      <p:sp>
        <p:nvSpPr>
          <p:cNvPr id="2" name="Picture Placeholder 1">
            <a:extLst>
              <a:ext uri="{FF2B5EF4-FFF2-40B4-BE49-F238E27FC236}">
                <a16:creationId xmlns:a16="http://schemas.microsoft.com/office/drawing/2014/main" id="{955CFDF4-7A8A-794D-A193-8093CBD6B8E3}"/>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810FC7B1-837B-974E-9203-B322DEC98A16}"/>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3A0D147C-77F3-6D43-9B4D-07E36BFE7A01}"/>
              </a:ext>
            </a:extLst>
          </p:cNvPr>
          <p:cNvSpPr>
            <a:spLocks noGrp="1"/>
          </p:cNvSpPr>
          <p:nvPr>
            <p:ph type="pic" sz="quarter" idx="17"/>
          </p:nvPr>
        </p:nvSpPr>
        <p:spPr/>
      </p:sp>
      <p:sp>
        <p:nvSpPr>
          <p:cNvPr id="6" name="Picture Placeholder 5">
            <a:extLst>
              <a:ext uri="{FF2B5EF4-FFF2-40B4-BE49-F238E27FC236}">
                <a16:creationId xmlns:a16="http://schemas.microsoft.com/office/drawing/2014/main" id="{8FDFC9E5-7A25-0D4C-A793-71CB288A5210}"/>
              </a:ext>
            </a:extLst>
          </p:cNvPr>
          <p:cNvSpPr>
            <a:spLocks noGrp="1"/>
          </p:cNvSpPr>
          <p:nvPr>
            <p:ph type="pic" sz="quarter" idx="18"/>
          </p:nvPr>
        </p:nvSpPr>
        <p:spPr/>
      </p:sp>
    </p:spTree>
    <p:extLst>
      <p:ext uri="{BB962C8B-B14F-4D97-AF65-F5344CB8AC3E}">
        <p14:creationId xmlns:p14="http://schemas.microsoft.com/office/powerpoint/2010/main" val="3503048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D83F21-F042-1C45-8B01-8E8904578FF6}"/>
              </a:ext>
            </a:extLst>
          </p:cNvPr>
          <p:cNvSpPr>
            <a:spLocks noGrp="1"/>
          </p:cNvSpPr>
          <p:nvPr>
            <p:ph type="pic" sz="quarter" idx="14"/>
          </p:nvPr>
        </p:nvSpPr>
        <p:spPr/>
      </p:sp>
      <p:sp>
        <p:nvSpPr>
          <p:cNvPr id="63" name="Rectangle 62">
            <a:extLst>
              <a:ext uri="{FF2B5EF4-FFF2-40B4-BE49-F238E27FC236}">
                <a16:creationId xmlns:a16="http://schemas.microsoft.com/office/drawing/2014/main" id="{0E2D43F3-752D-F94D-A55C-11E298DE4451}"/>
              </a:ext>
            </a:extLst>
          </p:cNvPr>
          <p:cNvSpPr/>
          <p:nvPr/>
        </p:nvSpPr>
        <p:spPr>
          <a:xfrm rot="10800000" flipV="1">
            <a:off x="-6" y="6858000"/>
            <a:ext cx="24377649"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659517" y="1171471"/>
            <a:ext cx="8207498"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Business </a:t>
            </a:r>
            <a:r>
              <a:rPr lang="en-US" sz="6000" dirty="0">
                <a:solidFill>
                  <a:schemeClr val="accent1"/>
                </a:solidFill>
                <a:latin typeface="Poppins" pitchFamily="2" charset="77"/>
                <a:ea typeface="Roboto Medium" panose="02000000000000000000" pitchFamily="2" charset="0"/>
                <a:cs typeface="Poppins" pitchFamily="2" charset="77"/>
              </a:rPr>
              <a:t>Team</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9E30CD4-D2C6-8642-A158-55A2A22FB0CF}"/>
              </a:ext>
            </a:extLst>
          </p:cNvPr>
          <p:cNvGrpSpPr/>
          <p:nvPr/>
        </p:nvGrpSpPr>
        <p:grpSpPr>
          <a:xfrm>
            <a:off x="1659517" y="8343107"/>
            <a:ext cx="11626177" cy="2261068"/>
            <a:chOff x="1659517" y="8343107"/>
            <a:chExt cx="11626177" cy="2261068"/>
          </a:xfrm>
        </p:grpSpPr>
        <p:sp>
          <p:nvSpPr>
            <p:cNvPr id="65" name="TextBox 64">
              <a:extLst>
                <a:ext uri="{FF2B5EF4-FFF2-40B4-BE49-F238E27FC236}">
                  <a16:creationId xmlns:a16="http://schemas.microsoft.com/office/drawing/2014/main" id="{CA9CC5F1-989F-B840-87E5-987DA4635561}"/>
                </a:ext>
              </a:extLst>
            </p:cNvPr>
            <p:cNvSpPr txBox="1"/>
            <p:nvPr/>
          </p:nvSpPr>
          <p:spPr>
            <a:xfrm>
              <a:off x="1659517" y="8989438"/>
              <a:ext cx="11626177" cy="1614737"/>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66" name="TextBox 65">
              <a:extLst>
                <a:ext uri="{FF2B5EF4-FFF2-40B4-BE49-F238E27FC236}">
                  <a16:creationId xmlns:a16="http://schemas.microsoft.com/office/drawing/2014/main" id="{9856E57D-385B-CB4B-AB4C-63F6944077FB}"/>
                </a:ext>
              </a:extLst>
            </p:cNvPr>
            <p:cNvSpPr txBox="1"/>
            <p:nvPr/>
          </p:nvSpPr>
          <p:spPr>
            <a:xfrm>
              <a:off x="1659517" y="8343107"/>
              <a:ext cx="3147015" cy="646331"/>
            </a:xfrm>
            <a:prstGeom prst="rect">
              <a:avLst/>
            </a:prstGeom>
            <a:noFill/>
          </p:spPr>
          <p:txBody>
            <a:bodyPr wrap="none" rtlCol="0">
              <a:spAutoFit/>
            </a:bodyPr>
            <a:lstStyle/>
            <a:p>
              <a:r>
                <a:rPr lang="en-US" dirty="0">
                  <a:solidFill>
                    <a:schemeClr val="bg1"/>
                  </a:solidFill>
                  <a:latin typeface="Poppins" pitchFamily="2" charset="77"/>
                  <a:ea typeface="Lato" panose="020F0502020204030203" pitchFamily="34" charset="0"/>
                  <a:cs typeface="Poppins" pitchFamily="2" charset="77"/>
                </a:rPr>
                <a:t>Maddie Mills </a:t>
              </a:r>
              <a:endParaRPr lang="en-US" sz="5400" dirty="0">
                <a:solidFill>
                  <a:schemeClr val="bg1"/>
                </a:solidFill>
                <a:latin typeface="Poppins" pitchFamily="2" charset="77"/>
                <a:ea typeface="Lato" panose="020F0502020204030203" pitchFamily="34" charset="0"/>
                <a:cs typeface="Poppins" pitchFamily="2" charset="77"/>
              </a:endParaRPr>
            </a:p>
          </p:txBody>
        </p:sp>
      </p:grpSp>
      <p:sp>
        <p:nvSpPr>
          <p:cNvPr id="69" name="TextBox 68">
            <a:extLst>
              <a:ext uri="{FF2B5EF4-FFF2-40B4-BE49-F238E27FC236}">
                <a16:creationId xmlns:a16="http://schemas.microsoft.com/office/drawing/2014/main" id="{5513EF84-0BD8-8D4F-9031-1EE8D2A42467}"/>
              </a:ext>
            </a:extLst>
          </p:cNvPr>
          <p:cNvSpPr txBox="1"/>
          <p:nvPr/>
        </p:nvSpPr>
        <p:spPr>
          <a:xfrm>
            <a:off x="12142402" y="3460135"/>
            <a:ext cx="968972" cy="523220"/>
          </a:xfrm>
          <a:prstGeom prst="rect">
            <a:avLst/>
          </a:prstGeom>
          <a:noFill/>
        </p:spPr>
        <p:txBody>
          <a:bodyPr wrap="square" rtlCol="0">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75%</a:t>
            </a:r>
          </a:p>
        </p:txBody>
      </p:sp>
      <p:sp>
        <p:nvSpPr>
          <p:cNvPr id="72" name="TextBox 71">
            <a:extLst>
              <a:ext uri="{FF2B5EF4-FFF2-40B4-BE49-F238E27FC236}">
                <a16:creationId xmlns:a16="http://schemas.microsoft.com/office/drawing/2014/main" id="{7E89C908-BD34-A548-97C6-89CFF0CE148C}"/>
              </a:ext>
            </a:extLst>
          </p:cNvPr>
          <p:cNvSpPr txBox="1"/>
          <p:nvPr/>
        </p:nvSpPr>
        <p:spPr>
          <a:xfrm>
            <a:off x="12142402" y="4436113"/>
            <a:ext cx="968972" cy="523220"/>
          </a:xfrm>
          <a:prstGeom prst="rect">
            <a:avLst/>
          </a:prstGeom>
          <a:noFill/>
        </p:spPr>
        <p:txBody>
          <a:bodyPr wrap="square" rtlCol="0">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grpSp>
        <p:nvGrpSpPr>
          <p:cNvPr id="3" name="Group 2">
            <a:extLst>
              <a:ext uri="{FF2B5EF4-FFF2-40B4-BE49-F238E27FC236}">
                <a16:creationId xmlns:a16="http://schemas.microsoft.com/office/drawing/2014/main" id="{C3228BBF-3728-3D48-AB5C-95BF01D5100C}"/>
              </a:ext>
            </a:extLst>
          </p:cNvPr>
          <p:cNvGrpSpPr/>
          <p:nvPr/>
        </p:nvGrpSpPr>
        <p:grpSpPr>
          <a:xfrm>
            <a:off x="1659517" y="3746174"/>
            <a:ext cx="10329283" cy="2076452"/>
            <a:chOff x="1659517" y="3746174"/>
            <a:chExt cx="10449134" cy="2076452"/>
          </a:xfrm>
        </p:grpSpPr>
        <p:sp>
          <p:nvSpPr>
            <p:cNvPr id="67" name="Rectangle 66">
              <a:extLst>
                <a:ext uri="{FF2B5EF4-FFF2-40B4-BE49-F238E27FC236}">
                  <a16:creationId xmlns:a16="http://schemas.microsoft.com/office/drawing/2014/main" id="{EE8FCBAF-8BE0-5448-A743-B38DF98A88DC}"/>
                </a:ext>
              </a:extLst>
            </p:cNvPr>
            <p:cNvSpPr/>
            <p:nvPr/>
          </p:nvSpPr>
          <p:spPr>
            <a:xfrm>
              <a:off x="1659517" y="3746174"/>
              <a:ext cx="10449134" cy="12449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8" name="Rectangle 67">
              <a:extLst>
                <a:ext uri="{FF2B5EF4-FFF2-40B4-BE49-F238E27FC236}">
                  <a16:creationId xmlns:a16="http://schemas.microsoft.com/office/drawing/2014/main" id="{EE78E7F7-422A-E949-AB9A-AF8A8B637CB6}"/>
                </a:ext>
              </a:extLst>
            </p:cNvPr>
            <p:cNvSpPr/>
            <p:nvPr/>
          </p:nvSpPr>
          <p:spPr>
            <a:xfrm>
              <a:off x="1667203" y="3746174"/>
              <a:ext cx="7518688" cy="1244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0" name="Rectangle 69">
              <a:extLst>
                <a:ext uri="{FF2B5EF4-FFF2-40B4-BE49-F238E27FC236}">
                  <a16:creationId xmlns:a16="http://schemas.microsoft.com/office/drawing/2014/main" id="{5B8AB7BA-808C-024C-9228-A1EB93BB3D0F}"/>
                </a:ext>
              </a:extLst>
            </p:cNvPr>
            <p:cNvSpPr/>
            <p:nvPr/>
          </p:nvSpPr>
          <p:spPr>
            <a:xfrm>
              <a:off x="1659517" y="4722152"/>
              <a:ext cx="10449134" cy="12449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1" name="Rectangle 70">
              <a:extLst>
                <a:ext uri="{FF2B5EF4-FFF2-40B4-BE49-F238E27FC236}">
                  <a16:creationId xmlns:a16="http://schemas.microsoft.com/office/drawing/2014/main" id="{A976313F-44AC-544A-8E4F-5113DAC75A4E}"/>
                </a:ext>
              </a:extLst>
            </p:cNvPr>
            <p:cNvSpPr/>
            <p:nvPr/>
          </p:nvSpPr>
          <p:spPr>
            <a:xfrm>
              <a:off x="1667203" y="4722152"/>
              <a:ext cx="4717789" cy="1244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3" name="Rectangle 72">
              <a:extLst>
                <a:ext uri="{FF2B5EF4-FFF2-40B4-BE49-F238E27FC236}">
                  <a16:creationId xmlns:a16="http://schemas.microsoft.com/office/drawing/2014/main" id="{18019E57-85E5-CC4D-97C0-DC4BFFB67B65}"/>
                </a:ext>
              </a:extLst>
            </p:cNvPr>
            <p:cNvSpPr/>
            <p:nvPr/>
          </p:nvSpPr>
          <p:spPr>
            <a:xfrm>
              <a:off x="1659517" y="5698130"/>
              <a:ext cx="10449134" cy="12449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4" name="Rectangle 73">
              <a:extLst>
                <a:ext uri="{FF2B5EF4-FFF2-40B4-BE49-F238E27FC236}">
                  <a16:creationId xmlns:a16="http://schemas.microsoft.com/office/drawing/2014/main" id="{1A26D9F5-D6AA-2A4D-86C1-A576526306E0}"/>
                </a:ext>
              </a:extLst>
            </p:cNvPr>
            <p:cNvSpPr/>
            <p:nvPr/>
          </p:nvSpPr>
          <p:spPr>
            <a:xfrm>
              <a:off x="1667203" y="5698130"/>
              <a:ext cx="9126951" cy="1244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sp>
        <p:nvSpPr>
          <p:cNvPr id="75" name="TextBox 74">
            <a:extLst>
              <a:ext uri="{FF2B5EF4-FFF2-40B4-BE49-F238E27FC236}">
                <a16:creationId xmlns:a16="http://schemas.microsoft.com/office/drawing/2014/main" id="{BEFC7AAC-F83C-B642-B2F5-4CBC5DC363DC}"/>
              </a:ext>
            </a:extLst>
          </p:cNvPr>
          <p:cNvSpPr txBox="1"/>
          <p:nvPr/>
        </p:nvSpPr>
        <p:spPr>
          <a:xfrm>
            <a:off x="12142402" y="5412091"/>
            <a:ext cx="968972" cy="523220"/>
          </a:xfrm>
          <a:prstGeom prst="rect">
            <a:avLst/>
          </a:prstGeom>
          <a:noFill/>
        </p:spPr>
        <p:txBody>
          <a:bodyPr wrap="square" rtlCol="0">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90%</a:t>
            </a:r>
          </a:p>
        </p:txBody>
      </p:sp>
      <p:sp>
        <p:nvSpPr>
          <p:cNvPr id="77" name="TextBox 76">
            <a:extLst>
              <a:ext uri="{FF2B5EF4-FFF2-40B4-BE49-F238E27FC236}">
                <a16:creationId xmlns:a16="http://schemas.microsoft.com/office/drawing/2014/main" id="{2CB9D9B2-8F5A-7744-A85D-F942DF0A4EA0}"/>
              </a:ext>
            </a:extLst>
          </p:cNvPr>
          <p:cNvSpPr txBox="1"/>
          <p:nvPr/>
        </p:nvSpPr>
        <p:spPr>
          <a:xfrm>
            <a:off x="1659517" y="3110269"/>
            <a:ext cx="2465443"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78" name="TextBox 77">
            <a:extLst>
              <a:ext uri="{FF2B5EF4-FFF2-40B4-BE49-F238E27FC236}">
                <a16:creationId xmlns:a16="http://schemas.microsoft.com/office/drawing/2014/main" id="{0060571C-9DF9-CD4F-9866-D5038D86B6E5}"/>
              </a:ext>
            </a:extLst>
          </p:cNvPr>
          <p:cNvSpPr txBox="1"/>
          <p:nvPr/>
        </p:nvSpPr>
        <p:spPr>
          <a:xfrm>
            <a:off x="1659517" y="4126747"/>
            <a:ext cx="2465443"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79" name="TextBox 78">
            <a:extLst>
              <a:ext uri="{FF2B5EF4-FFF2-40B4-BE49-F238E27FC236}">
                <a16:creationId xmlns:a16="http://schemas.microsoft.com/office/drawing/2014/main" id="{FB90D589-3BF6-B042-98F7-985E951A79C6}"/>
              </a:ext>
            </a:extLst>
          </p:cNvPr>
          <p:cNvSpPr txBox="1"/>
          <p:nvPr/>
        </p:nvSpPr>
        <p:spPr>
          <a:xfrm>
            <a:off x="1659517" y="5102725"/>
            <a:ext cx="2465443"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Three</a:t>
            </a:r>
          </a:p>
        </p:txBody>
      </p:sp>
      <p:sp>
        <p:nvSpPr>
          <p:cNvPr id="6" name="Picture Placeholder 5">
            <a:extLst>
              <a:ext uri="{FF2B5EF4-FFF2-40B4-BE49-F238E27FC236}">
                <a16:creationId xmlns:a16="http://schemas.microsoft.com/office/drawing/2014/main" id="{024FDFD7-1F2A-134D-B8E9-0D9FB085A126}"/>
              </a:ext>
            </a:extLst>
          </p:cNvPr>
          <p:cNvSpPr>
            <a:spLocks noGrp="1"/>
          </p:cNvSpPr>
          <p:nvPr>
            <p:ph type="pic" sz="quarter" idx="18"/>
          </p:nvPr>
        </p:nvSpPr>
        <p:spPr/>
      </p:sp>
    </p:spTree>
    <p:extLst>
      <p:ext uri="{BB962C8B-B14F-4D97-AF65-F5344CB8AC3E}">
        <p14:creationId xmlns:p14="http://schemas.microsoft.com/office/powerpoint/2010/main" val="319504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6AB9E05-F37E-794D-9573-8D97F9D62463}"/>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8969610"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Our Services</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382150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A5C6028-CC15-AF41-A0B6-B9B452D895CB}"/>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6776792"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About Us</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2213047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1946517" y="1171471"/>
            <a:ext cx="8207498"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Marketing </a:t>
            </a:r>
            <a:r>
              <a:rPr lang="en-US" sz="6000" dirty="0">
                <a:solidFill>
                  <a:schemeClr val="accent1"/>
                </a:solidFill>
                <a:latin typeface="Poppins" pitchFamily="2" charset="77"/>
                <a:ea typeface="Roboto Medium" panose="02000000000000000000" pitchFamily="2" charset="0"/>
                <a:cs typeface="Poppins" pitchFamily="2" charset="77"/>
              </a:rPr>
              <a:t>Budget</a:t>
            </a:r>
          </a:p>
        </p:txBody>
      </p:sp>
      <p:grpSp>
        <p:nvGrpSpPr>
          <p:cNvPr id="11" name="Group 10">
            <a:extLst>
              <a:ext uri="{FF2B5EF4-FFF2-40B4-BE49-F238E27FC236}">
                <a16:creationId xmlns:a16="http://schemas.microsoft.com/office/drawing/2014/main" id="{87A72A14-1870-D540-9BAC-B4914C8FFD67}"/>
              </a:ext>
            </a:extLst>
          </p:cNvPr>
          <p:cNvGrpSpPr/>
          <p:nvPr/>
        </p:nvGrpSpPr>
        <p:grpSpPr>
          <a:xfrm>
            <a:off x="11946517" y="3188489"/>
            <a:ext cx="10783666" cy="1614673"/>
            <a:chOff x="11946517" y="3207618"/>
            <a:chExt cx="10783666" cy="1614673"/>
          </a:xfrm>
        </p:grpSpPr>
        <p:grpSp>
          <p:nvGrpSpPr>
            <p:cNvPr id="8" name="Group 7">
              <a:extLst>
                <a:ext uri="{FF2B5EF4-FFF2-40B4-BE49-F238E27FC236}">
                  <a16:creationId xmlns:a16="http://schemas.microsoft.com/office/drawing/2014/main" id="{EDEB2FA0-AFCA-7F4F-8C3E-465B67A50E8E}"/>
                </a:ext>
              </a:extLst>
            </p:cNvPr>
            <p:cNvGrpSpPr/>
            <p:nvPr/>
          </p:nvGrpSpPr>
          <p:grpSpPr>
            <a:xfrm>
              <a:off x="11946517" y="3270226"/>
              <a:ext cx="1489459" cy="1489459"/>
              <a:chOff x="11946517" y="2609826"/>
              <a:chExt cx="1489459" cy="1489459"/>
            </a:xfrm>
          </p:grpSpPr>
          <p:sp>
            <p:nvSpPr>
              <p:cNvPr id="35" name="Oval 34">
                <a:extLst>
                  <a:ext uri="{FF2B5EF4-FFF2-40B4-BE49-F238E27FC236}">
                    <a16:creationId xmlns:a16="http://schemas.microsoft.com/office/drawing/2014/main" id="{F27E2286-3E93-2E47-8F89-319B5F831255}"/>
                  </a:ext>
                </a:extLst>
              </p:cNvPr>
              <p:cNvSpPr/>
              <p:nvPr/>
            </p:nvSpPr>
            <p:spPr>
              <a:xfrm>
                <a:off x="11946517" y="2609826"/>
                <a:ext cx="1489459" cy="14894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22E775C6-2279-3448-82F4-3C390508DAA0}"/>
                  </a:ext>
                </a:extLst>
              </p:cNvPr>
              <p:cNvGrpSpPr/>
              <p:nvPr/>
            </p:nvGrpSpPr>
            <p:grpSpPr>
              <a:xfrm>
                <a:off x="12337947" y="2954897"/>
                <a:ext cx="712582" cy="841606"/>
                <a:chOff x="10356648" y="2255652"/>
                <a:chExt cx="909656" cy="1074364"/>
              </a:xfrm>
              <a:solidFill>
                <a:schemeClr val="bg1"/>
              </a:solidFill>
            </p:grpSpPr>
            <p:sp>
              <p:nvSpPr>
                <p:cNvPr id="37" name="Freeform 45">
                  <a:extLst>
                    <a:ext uri="{FF2B5EF4-FFF2-40B4-BE49-F238E27FC236}">
                      <a16:creationId xmlns:a16="http://schemas.microsoft.com/office/drawing/2014/main" id="{0D520A3C-45FD-974D-904F-5D3935FA65F0}"/>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37">
                  <a:extLst>
                    <a:ext uri="{FF2B5EF4-FFF2-40B4-BE49-F238E27FC236}">
                      <a16:creationId xmlns:a16="http://schemas.microsoft.com/office/drawing/2014/main" id="{ED92DE44-3C28-A448-ABD0-CF94FC9CF524}"/>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0" name="Group 9">
              <a:extLst>
                <a:ext uri="{FF2B5EF4-FFF2-40B4-BE49-F238E27FC236}">
                  <a16:creationId xmlns:a16="http://schemas.microsoft.com/office/drawing/2014/main" id="{FF43AB26-98DE-1A45-A22D-77F2E41EC5E7}"/>
                </a:ext>
              </a:extLst>
            </p:cNvPr>
            <p:cNvGrpSpPr/>
            <p:nvPr/>
          </p:nvGrpSpPr>
          <p:grpSpPr>
            <a:xfrm>
              <a:off x="17864717" y="3270224"/>
              <a:ext cx="1489459" cy="1489459"/>
              <a:chOff x="11946517" y="4983557"/>
              <a:chExt cx="1489459" cy="1489459"/>
            </a:xfrm>
          </p:grpSpPr>
          <p:sp>
            <p:nvSpPr>
              <p:cNvPr id="39" name="Oval 38">
                <a:extLst>
                  <a:ext uri="{FF2B5EF4-FFF2-40B4-BE49-F238E27FC236}">
                    <a16:creationId xmlns:a16="http://schemas.microsoft.com/office/drawing/2014/main" id="{CB7503D3-2902-264F-88FD-38BD6D574A33}"/>
                  </a:ext>
                </a:extLst>
              </p:cNvPr>
              <p:cNvSpPr/>
              <p:nvPr/>
            </p:nvSpPr>
            <p:spPr>
              <a:xfrm>
                <a:off x="11946517" y="4983557"/>
                <a:ext cx="1489459" cy="14894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BE06E09E-E774-A447-AAF3-6EBF43A550A8}"/>
                  </a:ext>
                </a:extLst>
              </p:cNvPr>
              <p:cNvSpPr>
                <a:spLocks noChangeArrowheads="1"/>
              </p:cNvSpPr>
              <p:nvPr/>
            </p:nvSpPr>
            <p:spPr bwMode="auto">
              <a:xfrm>
                <a:off x="12308564" y="5382261"/>
                <a:ext cx="765366" cy="692052"/>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sp>
          <p:nvSpPr>
            <p:cNvPr id="45" name="TextBox 44">
              <a:extLst>
                <a:ext uri="{FF2B5EF4-FFF2-40B4-BE49-F238E27FC236}">
                  <a16:creationId xmlns:a16="http://schemas.microsoft.com/office/drawing/2014/main" id="{B96EFD60-8A76-C14E-A103-6BB8B9F5E4C5}"/>
                </a:ext>
              </a:extLst>
            </p:cNvPr>
            <p:cNvSpPr txBox="1"/>
            <p:nvPr/>
          </p:nvSpPr>
          <p:spPr>
            <a:xfrm>
              <a:off x="13752679" y="3207618"/>
              <a:ext cx="3013960"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46" name="TextBox 45">
              <a:extLst>
                <a:ext uri="{FF2B5EF4-FFF2-40B4-BE49-F238E27FC236}">
                  <a16:creationId xmlns:a16="http://schemas.microsoft.com/office/drawing/2014/main" id="{148AEE4A-5374-684F-A922-9331BC63DF79}"/>
                </a:ext>
              </a:extLst>
            </p:cNvPr>
            <p:cNvSpPr txBox="1"/>
            <p:nvPr/>
          </p:nvSpPr>
          <p:spPr>
            <a:xfrm>
              <a:off x="19716223" y="3207618"/>
              <a:ext cx="3013960"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nvGrpSpPr>
          <p:cNvPr id="12" name="Group 11">
            <a:extLst>
              <a:ext uri="{FF2B5EF4-FFF2-40B4-BE49-F238E27FC236}">
                <a16:creationId xmlns:a16="http://schemas.microsoft.com/office/drawing/2014/main" id="{9040100C-A984-C14F-AA3D-89520AA92996}"/>
              </a:ext>
            </a:extLst>
          </p:cNvPr>
          <p:cNvGrpSpPr/>
          <p:nvPr/>
        </p:nvGrpSpPr>
        <p:grpSpPr>
          <a:xfrm>
            <a:off x="11946516" y="6105726"/>
            <a:ext cx="10783667" cy="5415714"/>
            <a:chOff x="11946516" y="6928686"/>
            <a:chExt cx="10783667" cy="5415714"/>
          </a:xfrm>
        </p:grpSpPr>
        <p:sp>
          <p:nvSpPr>
            <p:cNvPr id="47" name="TextBox 46">
              <a:extLst>
                <a:ext uri="{FF2B5EF4-FFF2-40B4-BE49-F238E27FC236}">
                  <a16:creationId xmlns:a16="http://schemas.microsoft.com/office/drawing/2014/main" id="{38AD3F8B-7766-C246-BE00-B82B75BAFF7F}"/>
                </a:ext>
              </a:extLst>
            </p:cNvPr>
            <p:cNvSpPr txBox="1"/>
            <p:nvPr/>
          </p:nvSpPr>
          <p:spPr>
            <a:xfrm>
              <a:off x="11946517" y="7575017"/>
              <a:ext cx="10783666" cy="476938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 we provide services to help you improve your online visibility.</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What makes us unique is our real-time reporting system, which provides you with up to the minute reporting on every dollar spent on your account. You’ll be able to see how many pieces of content have been written for your site, what tasks have been completed.</a:t>
              </a:r>
            </a:p>
          </p:txBody>
        </p:sp>
        <p:sp>
          <p:nvSpPr>
            <p:cNvPr id="48" name="TextBox 47">
              <a:extLst>
                <a:ext uri="{FF2B5EF4-FFF2-40B4-BE49-F238E27FC236}">
                  <a16:creationId xmlns:a16="http://schemas.microsoft.com/office/drawing/2014/main" id="{285FE529-68D5-184D-902E-7890A7DB20B0}"/>
                </a:ext>
              </a:extLst>
            </p:cNvPr>
            <p:cNvSpPr txBox="1"/>
            <p:nvPr/>
          </p:nvSpPr>
          <p:spPr>
            <a:xfrm>
              <a:off x="11946516" y="6928686"/>
              <a:ext cx="5579483"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Write Your Title Here</a:t>
              </a:r>
              <a:endParaRPr lang="en-US" sz="5400" dirty="0">
                <a:solidFill>
                  <a:schemeClr val="tx2"/>
                </a:solidFill>
                <a:latin typeface="Poppins" pitchFamily="2" charset="77"/>
                <a:ea typeface="Lato" panose="020F0502020204030203" pitchFamily="34" charset="0"/>
                <a:cs typeface="Poppins" pitchFamily="2" charset="77"/>
              </a:endParaRPr>
            </a:p>
          </p:txBody>
        </p:sp>
      </p:grpSp>
      <p:sp>
        <p:nvSpPr>
          <p:cNvPr id="50" name="TextBox 49">
            <a:extLst>
              <a:ext uri="{FF2B5EF4-FFF2-40B4-BE49-F238E27FC236}">
                <a16:creationId xmlns:a16="http://schemas.microsoft.com/office/drawing/2014/main" id="{30A13519-3F29-8643-A6B9-1F42199F102D}"/>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1" name="Rectangle 50">
            <a:extLst>
              <a:ext uri="{FF2B5EF4-FFF2-40B4-BE49-F238E27FC236}">
                <a16:creationId xmlns:a16="http://schemas.microsoft.com/office/drawing/2014/main" id="{9A0AD822-1D5A-4D40-85BF-433B0BF657EF}"/>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281EE38A-2D24-1C44-83A5-851902CF98E8}"/>
              </a:ext>
            </a:extLst>
          </p:cNvPr>
          <p:cNvSpPr>
            <a:spLocks noGrp="1"/>
          </p:cNvSpPr>
          <p:nvPr>
            <p:ph type="pic" sz="quarter" idx="14"/>
          </p:nvPr>
        </p:nvSpPr>
        <p:spPr/>
      </p:sp>
    </p:spTree>
    <p:extLst>
      <p:ext uri="{BB962C8B-B14F-4D97-AF65-F5344CB8AC3E}">
        <p14:creationId xmlns:p14="http://schemas.microsoft.com/office/powerpoint/2010/main" val="2105335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7" y="1171471"/>
            <a:ext cx="8207498"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Global </a:t>
            </a:r>
            <a:r>
              <a:rPr lang="en-US" sz="6000" dirty="0">
                <a:solidFill>
                  <a:schemeClr val="accent1"/>
                </a:solidFill>
                <a:latin typeface="Poppins" pitchFamily="2" charset="77"/>
                <a:ea typeface="Roboto Medium" panose="02000000000000000000" pitchFamily="2" charset="0"/>
                <a:cs typeface="Poppins" pitchFamily="2" charset="77"/>
              </a:rPr>
              <a:t>Reach</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37900C6-00C9-D14C-A653-7E1BB81210DA}"/>
              </a:ext>
            </a:extLst>
          </p:cNvPr>
          <p:cNvGrpSpPr/>
          <p:nvPr/>
        </p:nvGrpSpPr>
        <p:grpSpPr>
          <a:xfrm>
            <a:off x="1523092" y="4015700"/>
            <a:ext cx="21299316" cy="6345717"/>
            <a:chOff x="1523092" y="3199271"/>
            <a:chExt cx="21299316" cy="6345717"/>
          </a:xfrm>
        </p:grpSpPr>
        <p:cxnSp>
          <p:nvCxnSpPr>
            <p:cNvPr id="12" name="Straight Connector 11">
              <a:extLst>
                <a:ext uri="{FF2B5EF4-FFF2-40B4-BE49-F238E27FC236}">
                  <a16:creationId xmlns:a16="http://schemas.microsoft.com/office/drawing/2014/main" id="{14353D5F-94B2-C84D-901F-FB3FFAED95BB}"/>
                </a:ext>
              </a:extLst>
            </p:cNvPr>
            <p:cNvCxnSpPr/>
            <p:nvPr/>
          </p:nvCxnSpPr>
          <p:spPr>
            <a:xfrm>
              <a:off x="2936287" y="5821043"/>
              <a:ext cx="18493016"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CB873965-6560-7342-B6A5-630B3D075DBF}"/>
                </a:ext>
              </a:extLst>
            </p:cNvPr>
            <p:cNvGrpSpPr/>
            <p:nvPr/>
          </p:nvGrpSpPr>
          <p:grpSpPr>
            <a:xfrm>
              <a:off x="9550977" y="3199271"/>
              <a:ext cx="5243546" cy="5243544"/>
              <a:chOff x="10070275" y="6265440"/>
              <a:chExt cx="4321031" cy="4321031"/>
            </a:xfrm>
          </p:grpSpPr>
          <p:sp>
            <p:nvSpPr>
              <p:cNvPr id="33" name="Oval 32">
                <a:extLst>
                  <a:ext uri="{FF2B5EF4-FFF2-40B4-BE49-F238E27FC236}">
                    <a16:creationId xmlns:a16="http://schemas.microsoft.com/office/drawing/2014/main" id="{14893E1E-05DF-7043-A8E9-A841929FB63D}"/>
                  </a:ext>
                </a:extLst>
              </p:cNvPr>
              <p:cNvSpPr/>
              <p:nvPr/>
            </p:nvSpPr>
            <p:spPr>
              <a:xfrm>
                <a:off x="10070275" y="6265440"/>
                <a:ext cx="4321031" cy="4321031"/>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EF2B3B37-C76D-904B-9D70-4BA5AE303BC0}"/>
                  </a:ext>
                </a:extLst>
              </p:cNvPr>
              <p:cNvGrpSpPr/>
              <p:nvPr/>
            </p:nvGrpSpPr>
            <p:grpSpPr>
              <a:xfrm>
                <a:off x="10280257" y="6279398"/>
                <a:ext cx="4067104" cy="3879610"/>
                <a:chOff x="10280257" y="6279398"/>
                <a:chExt cx="4067104" cy="3879610"/>
              </a:xfrm>
              <a:solidFill>
                <a:schemeClr val="bg1">
                  <a:lumMod val="85000"/>
                </a:schemeClr>
              </a:solidFill>
            </p:grpSpPr>
            <p:sp>
              <p:nvSpPr>
                <p:cNvPr id="35" name="Freeform 34">
                  <a:extLst>
                    <a:ext uri="{FF2B5EF4-FFF2-40B4-BE49-F238E27FC236}">
                      <a16:creationId xmlns:a16="http://schemas.microsoft.com/office/drawing/2014/main" id="{E673DE91-C263-3F47-B18C-6B7B364549C9}"/>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 name="Freeform 57">
                  <a:extLst>
                    <a:ext uri="{FF2B5EF4-FFF2-40B4-BE49-F238E27FC236}">
                      <a16:creationId xmlns:a16="http://schemas.microsoft.com/office/drawing/2014/main" id="{7DE34F8B-9A43-FF44-9726-7D1A0B4C2C39}"/>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Freeform 58">
                  <a:extLst>
                    <a:ext uri="{FF2B5EF4-FFF2-40B4-BE49-F238E27FC236}">
                      <a16:creationId xmlns:a16="http://schemas.microsoft.com/office/drawing/2014/main" id="{55585155-1A56-674D-9CEB-204F13BE5083}"/>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 name="Freeform 59">
                  <a:extLst>
                    <a:ext uri="{FF2B5EF4-FFF2-40B4-BE49-F238E27FC236}">
                      <a16:creationId xmlns:a16="http://schemas.microsoft.com/office/drawing/2014/main" id="{75CFA1FD-E7FE-A146-AFBB-B90FA6B5AA4D}"/>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1" name="Freeform 60">
                  <a:extLst>
                    <a:ext uri="{FF2B5EF4-FFF2-40B4-BE49-F238E27FC236}">
                      <a16:creationId xmlns:a16="http://schemas.microsoft.com/office/drawing/2014/main" id="{BDB0BB97-7A15-C64D-9D3B-6D57990D9298}"/>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2" name="Freeform 61">
                  <a:extLst>
                    <a:ext uri="{FF2B5EF4-FFF2-40B4-BE49-F238E27FC236}">
                      <a16:creationId xmlns:a16="http://schemas.microsoft.com/office/drawing/2014/main" id="{EEF7F01A-88F0-FA48-AFC1-44FC1F829C7C}"/>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3" name="Freeform 62">
                  <a:extLst>
                    <a:ext uri="{FF2B5EF4-FFF2-40B4-BE49-F238E27FC236}">
                      <a16:creationId xmlns:a16="http://schemas.microsoft.com/office/drawing/2014/main" id="{B7DBA24D-58CD-4749-84CB-C753B41713E4}"/>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4" name="Group 3">
              <a:extLst>
                <a:ext uri="{FF2B5EF4-FFF2-40B4-BE49-F238E27FC236}">
                  <a16:creationId xmlns:a16="http://schemas.microsoft.com/office/drawing/2014/main" id="{D457D730-757B-414F-817F-95ED6E173BA0}"/>
                </a:ext>
              </a:extLst>
            </p:cNvPr>
            <p:cNvGrpSpPr/>
            <p:nvPr/>
          </p:nvGrpSpPr>
          <p:grpSpPr>
            <a:xfrm>
              <a:off x="1873893" y="4562403"/>
              <a:ext cx="2517281" cy="2517281"/>
              <a:chOff x="8124015" y="4908456"/>
              <a:chExt cx="2791612" cy="2791612"/>
            </a:xfrm>
          </p:grpSpPr>
          <p:sp>
            <p:nvSpPr>
              <p:cNvPr id="64" name="Freeform 63">
                <a:extLst>
                  <a:ext uri="{FF2B5EF4-FFF2-40B4-BE49-F238E27FC236}">
                    <a16:creationId xmlns:a16="http://schemas.microsoft.com/office/drawing/2014/main" id="{83CF04C3-EAD1-2F45-88C5-30508B0DCECE}"/>
                  </a:ext>
                </a:extLst>
              </p:cNvPr>
              <p:cNvSpPr/>
              <p:nvPr/>
            </p:nvSpPr>
            <p:spPr>
              <a:xfrm>
                <a:off x="8124015" y="4908456"/>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grpSp>
            <p:nvGrpSpPr>
              <p:cNvPr id="69" name="Group 68">
                <a:extLst>
                  <a:ext uri="{FF2B5EF4-FFF2-40B4-BE49-F238E27FC236}">
                    <a16:creationId xmlns:a16="http://schemas.microsoft.com/office/drawing/2014/main" id="{25FDB0BB-ABF3-CA4A-B691-4C0F900AEECC}"/>
                  </a:ext>
                </a:extLst>
              </p:cNvPr>
              <p:cNvGrpSpPr/>
              <p:nvPr/>
            </p:nvGrpSpPr>
            <p:grpSpPr>
              <a:xfrm>
                <a:off x="8801732" y="5614550"/>
                <a:ext cx="1227533" cy="1203926"/>
                <a:chOff x="5220658" y="6646697"/>
                <a:chExt cx="973293" cy="954577"/>
              </a:xfrm>
              <a:solidFill>
                <a:schemeClr val="bg1"/>
              </a:solidFill>
            </p:grpSpPr>
            <p:sp>
              <p:nvSpPr>
                <p:cNvPr id="70" name="Freeform 69">
                  <a:extLst>
                    <a:ext uri="{FF2B5EF4-FFF2-40B4-BE49-F238E27FC236}">
                      <a16:creationId xmlns:a16="http://schemas.microsoft.com/office/drawing/2014/main" id="{65CA1337-FD44-6A44-9E09-D92AFF2358AE}"/>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33FCD213-61FC-FB4D-B2FF-42B050A126A2}"/>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71">
                  <a:extLst>
                    <a:ext uri="{FF2B5EF4-FFF2-40B4-BE49-F238E27FC236}">
                      <a16:creationId xmlns:a16="http://schemas.microsoft.com/office/drawing/2014/main" id="{8B309DC6-E869-1040-B1CA-1894B858A80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72">
                  <a:extLst>
                    <a:ext uri="{FF2B5EF4-FFF2-40B4-BE49-F238E27FC236}">
                      <a16:creationId xmlns:a16="http://schemas.microsoft.com/office/drawing/2014/main" id="{B5ED31EE-73E8-9642-933C-F519EFF98C39}"/>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6" name="Group 5">
              <a:extLst>
                <a:ext uri="{FF2B5EF4-FFF2-40B4-BE49-F238E27FC236}">
                  <a16:creationId xmlns:a16="http://schemas.microsoft.com/office/drawing/2014/main" id="{CB2BECEF-2B04-5C43-AC37-6B2BDA63DAD3}"/>
                </a:ext>
              </a:extLst>
            </p:cNvPr>
            <p:cNvGrpSpPr/>
            <p:nvPr/>
          </p:nvGrpSpPr>
          <p:grpSpPr>
            <a:xfrm>
              <a:off x="5478570" y="4562403"/>
              <a:ext cx="2517281" cy="2517281"/>
              <a:chOff x="13462023" y="4908456"/>
              <a:chExt cx="2791612" cy="2791612"/>
            </a:xfrm>
          </p:grpSpPr>
          <p:sp>
            <p:nvSpPr>
              <p:cNvPr id="65" name="Freeform 64">
                <a:extLst>
                  <a:ext uri="{FF2B5EF4-FFF2-40B4-BE49-F238E27FC236}">
                    <a16:creationId xmlns:a16="http://schemas.microsoft.com/office/drawing/2014/main" id="{140DFE6F-B69B-284C-BEBD-974B52E6DCFB}"/>
                  </a:ext>
                </a:extLst>
              </p:cNvPr>
              <p:cNvSpPr/>
              <p:nvPr/>
            </p:nvSpPr>
            <p:spPr>
              <a:xfrm>
                <a:off x="13462023" y="4908456"/>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sp>
            <p:nvSpPr>
              <p:cNvPr id="79" name="Freeform 78">
                <a:extLst>
                  <a:ext uri="{FF2B5EF4-FFF2-40B4-BE49-F238E27FC236}">
                    <a16:creationId xmlns:a16="http://schemas.microsoft.com/office/drawing/2014/main" id="{7A839E94-54D1-B745-A345-F4B341D579B0}"/>
                  </a:ext>
                </a:extLst>
              </p:cNvPr>
              <p:cNvSpPr>
                <a:spLocks noChangeArrowheads="1"/>
              </p:cNvSpPr>
              <p:nvPr/>
            </p:nvSpPr>
            <p:spPr bwMode="auto">
              <a:xfrm>
                <a:off x="14347153" y="5609831"/>
                <a:ext cx="1203927" cy="1203922"/>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a:extLst/>
            </p:spPr>
            <p:txBody>
              <a:bodyPr wrap="none" anchor="ctr"/>
              <a:lstStyle/>
              <a:p>
                <a:endParaRPr lang="en-US"/>
              </a:p>
            </p:txBody>
          </p:sp>
        </p:grpSp>
        <p:grpSp>
          <p:nvGrpSpPr>
            <p:cNvPr id="36" name="Group 35">
              <a:extLst>
                <a:ext uri="{FF2B5EF4-FFF2-40B4-BE49-F238E27FC236}">
                  <a16:creationId xmlns:a16="http://schemas.microsoft.com/office/drawing/2014/main" id="{9FE7056F-AA64-7049-85C2-D22687D797F9}"/>
                </a:ext>
              </a:extLst>
            </p:cNvPr>
            <p:cNvGrpSpPr/>
            <p:nvPr/>
          </p:nvGrpSpPr>
          <p:grpSpPr>
            <a:xfrm>
              <a:off x="16345326" y="4562403"/>
              <a:ext cx="2517281" cy="2517281"/>
              <a:chOff x="8124015" y="8690650"/>
              <a:chExt cx="2791612" cy="2791612"/>
            </a:xfrm>
          </p:grpSpPr>
          <p:sp>
            <p:nvSpPr>
              <p:cNvPr id="37" name="Freeform 36">
                <a:extLst>
                  <a:ext uri="{FF2B5EF4-FFF2-40B4-BE49-F238E27FC236}">
                    <a16:creationId xmlns:a16="http://schemas.microsoft.com/office/drawing/2014/main" id="{02E2DC39-5632-154F-B4B4-6977EAFCA890}"/>
                  </a:ext>
                </a:extLst>
              </p:cNvPr>
              <p:cNvSpPr/>
              <p:nvPr/>
            </p:nvSpPr>
            <p:spPr>
              <a:xfrm>
                <a:off x="8124015" y="8690650"/>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sp>
            <p:nvSpPr>
              <p:cNvPr id="38" name="Freeform 3">
                <a:extLst>
                  <a:ext uri="{FF2B5EF4-FFF2-40B4-BE49-F238E27FC236}">
                    <a16:creationId xmlns:a16="http://schemas.microsoft.com/office/drawing/2014/main" id="{B857A5E0-4764-234D-B56E-1911AB650BDE}"/>
                  </a:ext>
                </a:extLst>
              </p:cNvPr>
              <p:cNvSpPr>
                <a:spLocks noChangeArrowheads="1"/>
              </p:cNvSpPr>
              <p:nvPr/>
            </p:nvSpPr>
            <p:spPr bwMode="auto">
              <a:xfrm>
                <a:off x="8809544" y="9454522"/>
                <a:ext cx="1359728" cy="1355006"/>
              </a:xfrm>
              <a:custGeom>
                <a:avLst/>
                <a:gdLst>
                  <a:gd name="T0" fmla="*/ 327396 w 1268"/>
                  <a:gd name="T1" fmla="*/ 183756 h 1267"/>
                  <a:gd name="T2" fmla="*/ 333165 w 1268"/>
                  <a:gd name="T3" fmla="*/ 189509 h 1267"/>
                  <a:gd name="T4" fmla="*/ 327396 w 1268"/>
                  <a:gd name="T5" fmla="*/ 226188 h 1267"/>
                  <a:gd name="T6" fmla="*/ 293502 w 1268"/>
                  <a:gd name="T7" fmla="*/ 224390 h 1267"/>
                  <a:gd name="T8" fmla="*/ 292060 w 1268"/>
                  <a:gd name="T9" fmla="*/ 189509 h 1267"/>
                  <a:gd name="T10" fmla="*/ 293502 w 1268"/>
                  <a:gd name="T11" fmla="*/ 185194 h 1267"/>
                  <a:gd name="T12" fmla="*/ 395543 w 1268"/>
                  <a:gd name="T13" fmla="*/ 289478 h 1267"/>
                  <a:gd name="T14" fmla="*/ 194707 w 1268"/>
                  <a:gd name="T15" fmla="*/ 204972 h 1267"/>
                  <a:gd name="T16" fmla="*/ 267541 w 1268"/>
                  <a:gd name="T17" fmla="*/ 177283 h 1267"/>
                  <a:gd name="T18" fmla="*/ 264657 w 1268"/>
                  <a:gd name="T19" fmla="*/ 220435 h 1267"/>
                  <a:gd name="T20" fmla="*/ 274392 w 1268"/>
                  <a:gd name="T21" fmla="*/ 243449 h 1267"/>
                  <a:gd name="T22" fmla="*/ 327396 w 1268"/>
                  <a:gd name="T23" fmla="*/ 252799 h 1267"/>
                  <a:gd name="T24" fmla="*/ 359847 w 1268"/>
                  <a:gd name="T25" fmla="*/ 189509 h 1267"/>
                  <a:gd name="T26" fmla="*/ 327396 w 1268"/>
                  <a:gd name="T27" fmla="*/ 157145 h 1267"/>
                  <a:gd name="T28" fmla="*/ 286651 w 1268"/>
                  <a:gd name="T29" fmla="*/ 158584 h 1267"/>
                  <a:gd name="T30" fmla="*/ 312252 w 1268"/>
                  <a:gd name="T31" fmla="*/ 85225 h 1267"/>
                  <a:gd name="T32" fmla="*/ 395543 w 1268"/>
                  <a:gd name="T33" fmla="*/ 120466 h 1267"/>
                  <a:gd name="T34" fmla="*/ 429797 w 1268"/>
                  <a:gd name="T35" fmla="*/ 204972 h 1267"/>
                  <a:gd name="T36" fmla="*/ 109252 w 1268"/>
                  <a:gd name="T37" fmla="*/ 426126 h 1267"/>
                  <a:gd name="T38" fmla="*/ 95550 w 1268"/>
                  <a:gd name="T39" fmla="*/ 426126 h 1267"/>
                  <a:gd name="T40" fmla="*/ 204081 w 1268"/>
                  <a:gd name="T41" fmla="*/ 301345 h 1267"/>
                  <a:gd name="T42" fmla="*/ 210572 w 1268"/>
                  <a:gd name="T43" fmla="*/ 308896 h 1267"/>
                  <a:gd name="T44" fmla="*/ 170909 w 1268"/>
                  <a:gd name="T45" fmla="*/ 69403 h 1267"/>
                  <a:gd name="T46" fmla="*/ 137016 w 1268"/>
                  <a:gd name="T47" fmla="*/ 66886 h 1267"/>
                  <a:gd name="T48" fmla="*/ 135574 w 1268"/>
                  <a:gd name="T49" fmla="*/ 32364 h 1267"/>
                  <a:gd name="T50" fmla="*/ 170909 w 1268"/>
                  <a:gd name="T51" fmla="*/ 26610 h 1267"/>
                  <a:gd name="T52" fmla="*/ 174875 w 1268"/>
                  <a:gd name="T53" fmla="*/ 28408 h 1267"/>
                  <a:gd name="T54" fmla="*/ 176678 w 1268"/>
                  <a:gd name="T55" fmla="*/ 62570 h 1267"/>
                  <a:gd name="T56" fmla="*/ 170909 w 1268"/>
                  <a:gd name="T57" fmla="*/ 69403 h 1267"/>
                  <a:gd name="T58" fmla="*/ 32451 w 1268"/>
                  <a:gd name="T59" fmla="*/ 179440 h 1267"/>
                  <a:gd name="T60" fmla="*/ 26682 w 1268"/>
                  <a:gd name="T61" fmla="*/ 142761 h 1267"/>
                  <a:gd name="T62" fmla="*/ 32451 w 1268"/>
                  <a:gd name="T63" fmla="*/ 137008 h 1267"/>
                  <a:gd name="T64" fmla="*/ 66344 w 1268"/>
                  <a:gd name="T65" fmla="*/ 138446 h 1267"/>
                  <a:gd name="T66" fmla="*/ 68147 w 1268"/>
                  <a:gd name="T67" fmla="*/ 173687 h 1267"/>
                  <a:gd name="T68" fmla="*/ 414653 w 1268"/>
                  <a:gd name="T69" fmla="*/ 101767 h 1267"/>
                  <a:gd name="T70" fmla="*/ 312252 w 1268"/>
                  <a:gd name="T71" fmla="*/ 58255 h 1267"/>
                  <a:gd name="T72" fmla="*/ 202279 w 1268"/>
                  <a:gd name="T73" fmla="*/ 72999 h 1267"/>
                  <a:gd name="T74" fmla="*/ 203360 w 1268"/>
                  <a:gd name="T75" fmla="*/ 32364 h 1267"/>
                  <a:gd name="T76" fmla="*/ 141343 w 1268"/>
                  <a:gd name="T77" fmla="*/ 0 h 1267"/>
                  <a:gd name="T78" fmla="*/ 108170 w 1268"/>
                  <a:gd name="T79" fmla="*/ 62570 h 1267"/>
                  <a:gd name="T80" fmla="*/ 75359 w 1268"/>
                  <a:gd name="T81" fmla="*/ 112914 h 1267"/>
                  <a:gd name="T82" fmla="*/ 32451 w 1268"/>
                  <a:gd name="T83" fmla="*/ 110397 h 1267"/>
                  <a:gd name="T84" fmla="*/ 0 w 1268"/>
                  <a:gd name="T85" fmla="*/ 142761 h 1267"/>
                  <a:gd name="T86" fmla="*/ 9375 w 1268"/>
                  <a:gd name="T87" fmla="*/ 196701 h 1267"/>
                  <a:gd name="T88" fmla="*/ 62378 w 1268"/>
                  <a:gd name="T89" fmla="*/ 206051 h 1267"/>
                  <a:gd name="T90" fmla="*/ 94829 w 1268"/>
                  <a:gd name="T91" fmla="*/ 142761 h 1267"/>
                  <a:gd name="T92" fmla="*/ 131247 w 1268"/>
                  <a:gd name="T93" fmla="*/ 94215 h 1267"/>
                  <a:gd name="T94" fmla="*/ 170909 w 1268"/>
                  <a:gd name="T95" fmla="*/ 96013 h 1267"/>
                  <a:gd name="T96" fmla="*/ 201557 w 1268"/>
                  <a:gd name="T97" fmla="*/ 110757 h 1267"/>
                  <a:gd name="T98" fmla="*/ 168025 w 1268"/>
                  <a:gd name="T99" fmla="*/ 204972 h 1267"/>
                  <a:gd name="T100" fmla="*/ 76440 w 1268"/>
                  <a:gd name="T101" fmla="*/ 392683 h 1267"/>
                  <a:gd name="T102" fmla="*/ 76801 w 1268"/>
                  <a:gd name="T103" fmla="*/ 444465 h 1267"/>
                  <a:gd name="T104" fmla="*/ 102401 w 1268"/>
                  <a:gd name="T105" fmla="*/ 455253 h 1267"/>
                  <a:gd name="T106" fmla="*/ 239778 w 1268"/>
                  <a:gd name="T107" fmla="*/ 331191 h 1267"/>
                  <a:gd name="T108" fmla="*/ 414653 w 1268"/>
                  <a:gd name="T109" fmla="*/ 308177 h 1267"/>
                  <a:gd name="T110" fmla="*/ 456839 w 1268"/>
                  <a:gd name="T111" fmla="*/ 204972 h 12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267">
                    <a:moveTo>
                      <a:pt x="826" y="511"/>
                    </a:moveTo>
                    <a:lnTo>
                      <a:pt x="908" y="511"/>
                    </a:lnTo>
                    <a:cubicBezTo>
                      <a:pt x="913" y="511"/>
                      <a:pt x="918" y="514"/>
                      <a:pt x="920" y="515"/>
                    </a:cubicBezTo>
                    <a:cubicBezTo>
                      <a:pt x="921" y="516"/>
                      <a:pt x="924" y="521"/>
                      <a:pt x="924" y="527"/>
                    </a:cubicBezTo>
                    <a:lnTo>
                      <a:pt x="924" y="613"/>
                    </a:lnTo>
                    <a:cubicBezTo>
                      <a:pt x="924" y="622"/>
                      <a:pt x="916" y="629"/>
                      <a:pt x="908" y="629"/>
                    </a:cubicBezTo>
                    <a:lnTo>
                      <a:pt x="826" y="629"/>
                    </a:lnTo>
                    <a:cubicBezTo>
                      <a:pt x="820" y="629"/>
                      <a:pt x="815" y="626"/>
                      <a:pt x="814" y="624"/>
                    </a:cubicBezTo>
                    <a:cubicBezTo>
                      <a:pt x="813" y="622"/>
                      <a:pt x="810" y="619"/>
                      <a:pt x="810" y="613"/>
                    </a:cubicBezTo>
                    <a:lnTo>
                      <a:pt x="810" y="527"/>
                    </a:lnTo>
                    <a:cubicBezTo>
                      <a:pt x="810" y="521"/>
                      <a:pt x="813" y="516"/>
                      <a:pt x="814" y="515"/>
                    </a:cubicBezTo>
                    <a:cubicBezTo>
                      <a:pt x="815" y="514"/>
                      <a:pt x="820" y="511"/>
                      <a:pt x="826" y="511"/>
                    </a:cubicBezTo>
                    <a:close/>
                    <a:moveTo>
                      <a:pt x="1097" y="805"/>
                    </a:moveTo>
                    <a:lnTo>
                      <a:pt x="1097" y="805"/>
                    </a:lnTo>
                    <a:cubicBezTo>
                      <a:pt x="1035" y="868"/>
                      <a:pt x="953" y="902"/>
                      <a:pt x="866" y="902"/>
                    </a:cubicBezTo>
                    <a:cubicBezTo>
                      <a:pt x="687" y="902"/>
                      <a:pt x="540" y="754"/>
                      <a:pt x="540" y="570"/>
                    </a:cubicBezTo>
                    <a:cubicBezTo>
                      <a:pt x="540" y="491"/>
                      <a:pt x="567" y="419"/>
                      <a:pt x="612" y="361"/>
                    </a:cubicBezTo>
                    <a:lnTo>
                      <a:pt x="742" y="493"/>
                    </a:lnTo>
                    <a:cubicBezTo>
                      <a:pt x="737" y="503"/>
                      <a:pt x="734" y="515"/>
                      <a:pt x="734" y="527"/>
                    </a:cubicBezTo>
                    <a:lnTo>
                      <a:pt x="734" y="613"/>
                    </a:lnTo>
                    <a:cubicBezTo>
                      <a:pt x="734" y="637"/>
                      <a:pt x="745" y="659"/>
                      <a:pt x="761" y="677"/>
                    </a:cubicBezTo>
                    <a:cubicBezTo>
                      <a:pt x="779" y="694"/>
                      <a:pt x="801" y="703"/>
                      <a:pt x="826" y="703"/>
                    </a:cubicBezTo>
                    <a:lnTo>
                      <a:pt x="908" y="703"/>
                    </a:lnTo>
                    <a:cubicBezTo>
                      <a:pt x="958" y="703"/>
                      <a:pt x="998" y="662"/>
                      <a:pt x="998" y="613"/>
                    </a:cubicBezTo>
                    <a:lnTo>
                      <a:pt x="998" y="527"/>
                    </a:lnTo>
                    <a:cubicBezTo>
                      <a:pt x="998" y="503"/>
                      <a:pt x="989" y="479"/>
                      <a:pt x="971" y="463"/>
                    </a:cubicBezTo>
                    <a:cubicBezTo>
                      <a:pt x="955" y="446"/>
                      <a:pt x="931" y="437"/>
                      <a:pt x="908" y="437"/>
                    </a:cubicBezTo>
                    <a:lnTo>
                      <a:pt x="826" y="437"/>
                    </a:lnTo>
                    <a:cubicBezTo>
                      <a:pt x="815" y="437"/>
                      <a:pt x="806" y="438"/>
                      <a:pt x="795" y="441"/>
                    </a:cubicBezTo>
                    <a:lnTo>
                      <a:pt x="665" y="308"/>
                    </a:lnTo>
                    <a:cubicBezTo>
                      <a:pt x="721" y="263"/>
                      <a:pt x="790" y="237"/>
                      <a:pt x="866" y="237"/>
                    </a:cubicBezTo>
                    <a:cubicBezTo>
                      <a:pt x="952" y="237"/>
                      <a:pt x="1034" y="271"/>
                      <a:pt x="1094" y="333"/>
                    </a:cubicBezTo>
                    <a:lnTo>
                      <a:pt x="1097" y="335"/>
                    </a:lnTo>
                    <a:cubicBezTo>
                      <a:pt x="1157" y="397"/>
                      <a:pt x="1192" y="481"/>
                      <a:pt x="1192" y="570"/>
                    </a:cubicBezTo>
                    <a:cubicBezTo>
                      <a:pt x="1192" y="659"/>
                      <a:pt x="1157" y="742"/>
                      <a:pt x="1097" y="805"/>
                    </a:cubicBezTo>
                    <a:close/>
                    <a:moveTo>
                      <a:pt x="303" y="1185"/>
                    </a:moveTo>
                    <a:lnTo>
                      <a:pt x="303" y="1185"/>
                    </a:lnTo>
                    <a:cubicBezTo>
                      <a:pt x="298" y="1189"/>
                      <a:pt x="291" y="1192"/>
                      <a:pt x="284" y="1192"/>
                    </a:cubicBezTo>
                    <a:cubicBezTo>
                      <a:pt x="277" y="1192"/>
                      <a:pt x="269" y="1189"/>
                      <a:pt x="265" y="1185"/>
                    </a:cubicBezTo>
                    <a:cubicBezTo>
                      <a:pt x="253" y="1173"/>
                      <a:pt x="253" y="1155"/>
                      <a:pt x="265" y="1143"/>
                    </a:cubicBezTo>
                    <a:lnTo>
                      <a:pt x="566" y="838"/>
                    </a:lnTo>
                    <a:cubicBezTo>
                      <a:pt x="571" y="845"/>
                      <a:pt x="579" y="853"/>
                      <a:pt x="584" y="859"/>
                    </a:cubicBezTo>
                    <a:cubicBezTo>
                      <a:pt x="592" y="866"/>
                      <a:pt x="598" y="872"/>
                      <a:pt x="604" y="878"/>
                    </a:cubicBezTo>
                    <a:lnTo>
                      <a:pt x="303" y="1185"/>
                    </a:lnTo>
                    <a:close/>
                    <a:moveTo>
                      <a:pt x="474" y="193"/>
                    </a:moveTo>
                    <a:lnTo>
                      <a:pt x="392" y="193"/>
                    </a:lnTo>
                    <a:cubicBezTo>
                      <a:pt x="386" y="193"/>
                      <a:pt x="382" y="188"/>
                      <a:pt x="380" y="186"/>
                    </a:cubicBezTo>
                    <a:cubicBezTo>
                      <a:pt x="379" y="185"/>
                      <a:pt x="376" y="181"/>
                      <a:pt x="376" y="174"/>
                    </a:cubicBezTo>
                    <a:lnTo>
                      <a:pt x="376" y="90"/>
                    </a:lnTo>
                    <a:cubicBezTo>
                      <a:pt x="376" y="81"/>
                      <a:pt x="383" y="74"/>
                      <a:pt x="392" y="74"/>
                    </a:cubicBezTo>
                    <a:lnTo>
                      <a:pt x="474" y="74"/>
                    </a:lnTo>
                    <a:cubicBezTo>
                      <a:pt x="478" y="74"/>
                      <a:pt x="482" y="76"/>
                      <a:pt x="485" y="79"/>
                    </a:cubicBezTo>
                    <a:cubicBezTo>
                      <a:pt x="489" y="81"/>
                      <a:pt x="490" y="86"/>
                      <a:pt x="490" y="90"/>
                    </a:cubicBezTo>
                    <a:lnTo>
                      <a:pt x="490" y="174"/>
                    </a:lnTo>
                    <a:cubicBezTo>
                      <a:pt x="490" y="181"/>
                      <a:pt x="487" y="185"/>
                      <a:pt x="485" y="186"/>
                    </a:cubicBezTo>
                    <a:cubicBezTo>
                      <a:pt x="484" y="188"/>
                      <a:pt x="479" y="193"/>
                      <a:pt x="474" y="193"/>
                    </a:cubicBezTo>
                    <a:close/>
                    <a:moveTo>
                      <a:pt x="173" y="499"/>
                    </a:moveTo>
                    <a:lnTo>
                      <a:pt x="90" y="499"/>
                    </a:lnTo>
                    <a:cubicBezTo>
                      <a:pt x="81" y="499"/>
                      <a:pt x="74" y="491"/>
                      <a:pt x="74" y="483"/>
                    </a:cubicBezTo>
                    <a:lnTo>
                      <a:pt x="74" y="397"/>
                    </a:lnTo>
                    <a:cubicBezTo>
                      <a:pt x="74" y="391"/>
                      <a:pt x="76" y="388"/>
                      <a:pt x="78" y="385"/>
                    </a:cubicBezTo>
                    <a:cubicBezTo>
                      <a:pt x="81" y="384"/>
                      <a:pt x="84" y="381"/>
                      <a:pt x="90" y="381"/>
                    </a:cubicBezTo>
                    <a:lnTo>
                      <a:pt x="173" y="381"/>
                    </a:lnTo>
                    <a:cubicBezTo>
                      <a:pt x="179" y="381"/>
                      <a:pt x="182" y="384"/>
                      <a:pt x="184" y="385"/>
                    </a:cubicBezTo>
                    <a:cubicBezTo>
                      <a:pt x="186" y="388"/>
                      <a:pt x="189" y="391"/>
                      <a:pt x="189" y="397"/>
                    </a:cubicBezTo>
                    <a:lnTo>
                      <a:pt x="189" y="483"/>
                    </a:lnTo>
                    <a:cubicBezTo>
                      <a:pt x="189" y="491"/>
                      <a:pt x="182" y="499"/>
                      <a:pt x="173" y="499"/>
                    </a:cubicBezTo>
                    <a:close/>
                    <a:moveTo>
                      <a:pt x="1150" y="283"/>
                    </a:moveTo>
                    <a:lnTo>
                      <a:pt x="1150" y="283"/>
                    </a:lnTo>
                    <a:cubicBezTo>
                      <a:pt x="1073" y="206"/>
                      <a:pt x="973" y="162"/>
                      <a:pt x="866" y="162"/>
                    </a:cubicBezTo>
                    <a:cubicBezTo>
                      <a:pt x="770" y="162"/>
                      <a:pt x="681" y="198"/>
                      <a:pt x="612" y="256"/>
                    </a:cubicBezTo>
                    <a:lnTo>
                      <a:pt x="561" y="203"/>
                    </a:lnTo>
                    <a:cubicBezTo>
                      <a:pt x="563" y="194"/>
                      <a:pt x="564" y="185"/>
                      <a:pt x="564" y="174"/>
                    </a:cubicBezTo>
                    <a:lnTo>
                      <a:pt x="564" y="90"/>
                    </a:lnTo>
                    <a:cubicBezTo>
                      <a:pt x="564" y="40"/>
                      <a:pt x="524" y="0"/>
                      <a:pt x="474" y="0"/>
                    </a:cubicBezTo>
                    <a:lnTo>
                      <a:pt x="392" y="0"/>
                    </a:lnTo>
                    <a:cubicBezTo>
                      <a:pt x="342" y="0"/>
                      <a:pt x="300" y="40"/>
                      <a:pt x="300" y="90"/>
                    </a:cubicBezTo>
                    <a:lnTo>
                      <a:pt x="300" y="174"/>
                    </a:lnTo>
                    <a:cubicBezTo>
                      <a:pt x="300" y="188"/>
                      <a:pt x="303" y="200"/>
                      <a:pt x="309" y="211"/>
                    </a:cubicBezTo>
                    <a:lnTo>
                      <a:pt x="209" y="314"/>
                    </a:lnTo>
                    <a:cubicBezTo>
                      <a:pt x="197" y="309"/>
                      <a:pt x="185" y="307"/>
                      <a:pt x="173" y="307"/>
                    </a:cubicBezTo>
                    <a:lnTo>
                      <a:pt x="90" y="307"/>
                    </a:lnTo>
                    <a:cubicBezTo>
                      <a:pt x="66" y="307"/>
                      <a:pt x="43" y="315"/>
                      <a:pt x="26" y="333"/>
                    </a:cubicBezTo>
                    <a:cubicBezTo>
                      <a:pt x="9" y="351"/>
                      <a:pt x="0" y="373"/>
                      <a:pt x="0" y="397"/>
                    </a:cubicBezTo>
                    <a:lnTo>
                      <a:pt x="0" y="483"/>
                    </a:lnTo>
                    <a:cubicBezTo>
                      <a:pt x="0" y="508"/>
                      <a:pt x="10" y="530"/>
                      <a:pt x="26" y="547"/>
                    </a:cubicBezTo>
                    <a:cubicBezTo>
                      <a:pt x="43" y="563"/>
                      <a:pt x="65" y="573"/>
                      <a:pt x="90" y="573"/>
                    </a:cubicBezTo>
                    <a:lnTo>
                      <a:pt x="173" y="573"/>
                    </a:lnTo>
                    <a:cubicBezTo>
                      <a:pt x="222" y="573"/>
                      <a:pt x="263" y="533"/>
                      <a:pt x="263" y="483"/>
                    </a:cubicBezTo>
                    <a:lnTo>
                      <a:pt x="263" y="397"/>
                    </a:lnTo>
                    <a:cubicBezTo>
                      <a:pt x="263" y="388"/>
                      <a:pt x="262" y="377"/>
                      <a:pt x="259" y="369"/>
                    </a:cubicBezTo>
                    <a:lnTo>
                      <a:pt x="364" y="262"/>
                    </a:lnTo>
                    <a:cubicBezTo>
                      <a:pt x="373" y="265"/>
                      <a:pt x="382" y="267"/>
                      <a:pt x="392" y="267"/>
                    </a:cubicBezTo>
                    <a:lnTo>
                      <a:pt x="474" y="267"/>
                    </a:lnTo>
                    <a:cubicBezTo>
                      <a:pt x="487" y="267"/>
                      <a:pt x="499" y="263"/>
                      <a:pt x="510" y="258"/>
                    </a:cubicBezTo>
                    <a:lnTo>
                      <a:pt x="559" y="308"/>
                    </a:lnTo>
                    <a:cubicBezTo>
                      <a:pt x="502" y="379"/>
                      <a:pt x="466" y="471"/>
                      <a:pt x="466" y="570"/>
                    </a:cubicBezTo>
                    <a:cubicBezTo>
                      <a:pt x="466" y="645"/>
                      <a:pt x="485" y="717"/>
                      <a:pt x="521" y="777"/>
                    </a:cubicBezTo>
                    <a:lnTo>
                      <a:pt x="212" y="1092"/>
                    </a:lnTo>
                    <a:cubicBezTo>
                      <a:pt x="173" y="1131"/>
                      <a:pt x="173" y="1197"/>
                      <a:pt x="212" y="1236"/>
                    </a:cubicBezTo>
                    <a:cubicBezTo>
                      <a:pt x="212" y="1236"/>
                      <a:pt x="212" y="1236"/>
                      <a:pt x="213" y="1236"/>
                    </a:cubicBezTo>
                    <a:cubicBezTo>
                      <a:pt x="230" y="1256"/>
                      <a:pt x="257" y="1266"/>
                      <a:pt x="284" y="1266"/>
                    </a:cubicBezTo>
                    <a:cubicBezTo>
                      <a:pt x="311" y="1266"/>
                      <a:pt x="336" y="1256"/>
                      <a:pt x="355" y="1236"/>
                    </a:cubicBezTo>
                    <a:lnTo>
                      <a:pt x="665" y="921"/>
                    </a:lnTo>
                    <a:cubicBezTo>
                      <a:pt x="724" y="957"/>
                      <a:pt x="794" y="975"/>
                      <a:pt x="866" y="975"/>
                    </a:cubicBezTo>
                    <a:cubicBezTo>
                      <a:pt x="973" y="975"/>
                      <a:pt x="1073" y="934"/>
                      <a:pt x="1150" y="857"/>
                    </a:cubicBezTo>
                    <a:cubicBezTo>
                      <a:pt x="1226" y="780"/>
                      <a:pt x="1267" y="678"/>
                      <a:pt x="1267" y="570"/>
                    </a:cubicBezTo>
                    <a:cubicBezTo>
                      <a:pt x="1267" y="462"/>
                      <a:pt x="1226" y="360"/>
                      <a:pt x="1150" y="283"/>
                    </a:cubicBezTo>
                    <a:close/>
                  </a:path>
                </a:pathLst>
              </a:custGeom>
              <a:solidFill>
                <a:schemeClr val="bg1"/>
              </a:solidFill>
              <a:ln>
                <a:noFill/>
              </a:ln>
              <a:effectLst/>
              <a:extLst/>
            </p:spPr>
            <p:txBody>
              <a:bodyPr wrap="none" anchor="ctr"/>
              <a:lstStyle/>
              <a:p>
                <a:endParaRPr lang="en-US"/>
              </a:p>
            </p:txBody>
          </p:sp>
        </p:grpSp>
        <p:grpSp>
          <p:nvGrpSpPr>
            <p:cNvPr id="39" name="Group 38">
              <a:extLst>
                <a:ext uri="{FF2B5EF4-FFF2-40B4-BE49-F238E27FC236}">
                  <a16:creationId xmlns:a16="http://schemas.microsoft.com/office/drawing/2014/main" id="{0647E171-0E81-DA42-A6F8-26B33415FC99}"/>
                </a:ext>
              </a:extLst>
            </p:cNvPr>
            <p:cNvGrpSpPr/>
            <p:nvPr/>
          </p:nvGrpSpPr>
          <p:grpSpPr>
            <a:xfrm>
              <a:off x="19986476" y="4562403"/>
              <a:ext cx="2517281" cy="2517281"/>
              <a:chOff x="13462023" y="8690650"/>
              <a:chExt cx="2791612" cy="2791612"/>
            </a:xfrm>
          </p:grpSpPr>
          <p:sp>
            <p:nvSpPr>
              <p:cNvPr id="40" name="Freeform 39">
                <a:extLst>
                  <a:ext uri="{FF2B5EF4-FFF2-40B4-BE49-F238E27FC236}">
                    <a16:creationId xmlns:a16="http://schemas.microsoft.com/office/drawing/2014/main" id="{DB9C5604-A90A-284B-AA69-706BD71C1D7A}"/>
                  </a:ext>
                </a:extLst>
              </p:cNvPr>
              <p:cNvSpPr/>
              <p:nvPr/>
            </p:nvSpPr>
            <p:spPr>
              <a:xfrm>
                <a:off x="13462023" y="8690650"/>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4"/>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grpSp>
            <p:nvGrpSpPr>
              <p:cNvPr id="41" name="Group 40">
                <a:extLst>
                  <a:ext uri="{FF2B5EF4-FFF2-40B4-BE49-F238E27FC236}">
                    <a16:creationId xmlns:a16="http://schemas.microsoft.com/office/drawing/2014/main" id="{459B4DEA-2159-1A44-9EF3-A73DEC950F8E}"/>
                  </a:ext>
                </a:extLst>
              </p:cNvPr>
              <p:cNvGrpSpPr/>
              <p:nvPr/>
            </p:nvGrpSpPr>
            <p:grpSpPr>
              <a:xfrm>
                <a:off x="14193374" y="9631051"/>
                <a:ext cx="1236973" cy="1085893"/>
                <a:chOff x="10405314" y="8829120"/>
                <a:chExt cx="980779" cy="860990"/>
              </a:xfrm>
              <a:solidFill>
                <a:schemeClr val="bg1"/>
              </a:solidFill>
            </p:grpSpPr>
            <p:sp>
              <p:nvSpPr>
                <p:cNvPr id="42" name="Freeform 41">
                  <a:extLst>
                    <a:ext uri="{FF2B5EF4-FFF2-40B4-BE49-F238E27FC236}">
                      <a16:creationId xmlns:a16="http://schemas.microsoft.com/office/drawing/2014/main" id="{AEB85F53-8975-5A4C-AD58-680FBA0694D0}"/>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2">
                  <a:extLst>
                    <a:ext uri="{FF2B5EF4-FFF2-40B4-BE49-F238E27FC236}">
                      <a16:creationId xmlns:a16="http://schemas.microsoft.com/office/drawing/2014/main" id="{A29E0FD7-85B4-1A48-AFA8-4E5BC9245CE7}"/>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43">
                  <a:extLst>
                    <a:ext uri="{FF2B5EF4-FFF2-40B4-BE49-F238E27FC236}">
                      <a16:creationId xmlns:a16="http://schemas.microsoft.com/office/drawing/2014/main" id="{F295489C-063A-7947-A00C-BAC7F12A1E6E}"/>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3" name="Group 12">
              <a:extLst>
                <a:ext uri="{FF2B5EF4-FFF2-40B4-BE49-F238E27FC236}">
                  <a16:creationId xmlns:a16="http://schemas.microsoft.com/office/drawing/2014/main" id="{6C245190-D380-7246-8508-9286288FA4A4}"/>
                </a:ext>
              </a:extLst>
            </p:cNvPr>
            <p:cNvGrpSpPr/>
            <p:nvPr/>
          </p:nvGrpSpPr>
          <p:grpSpPr>
            <a:xfrm>
              <a:off x="1523092" y="7598814"/>
              <a:ext cx="6752228" cy="1946174"/>
              <a:chOff x="2650852" y="8808622"/>
              <a:chExt cx="6752228" cy="1946174"/>
            </a:xfrm>
          </p:grpSpPr>
          <p:sp>
            <p:nvSpPr>
              <p:cNvPr id="48" name="TextBox 47">
                <a:extLst>
                  <a:ext uri="{FF2B5EF4-FFF2-40B4-BE49-F238E27FC236}">
                    <a16:creationId xmlns:a16="http://schemas.microsoft.com/office/drawing/2014/main" id="{9BF5009C-8FAB-DC4C-828D-CDB51492029B}"/>
                  </a:ext>
                </a:extLst>
              </p:cNvPr>
              <p:cNvSpPr txBox="1"/>
              <p:nvPr/>
            </p:nvSpPr>
            <p:spPr>
              <a:xfrm>
                <a:off x="2650852" y="9454953"/>
                <a:ext cx="6752228" cy="1299843"/>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 whether natural persons. </a:t>
                </a:r>
              </a:p>
            </p:txBody>
          </p:sp>
          <p:sp>
            <p:nvSpPr>
              <p:cNvPr id="49" name="TextBox 48">
                <a:extLst>
                  <a:ext uri="{FF2B5EF4-FFF2-40B4-BE49-F238E27FC236}">
                    <a16:creationId xmlns:a16="http://schemas.microsoft.com/office/drawing/2014/main" id="{6D0FCDA7-18CE-EF41-9472-535979BB6C31}"/>
                  </a:ext>
                </a:extLst>
              </p:cNvPr>
              <p:cNvSpPr txBox="1"/>
              <p:nvPr/>
            </p:nvSpPr>
            <p:spPr>
              <a:xfrm>
                <a:off x="4934360" y="8808622"/>
                <a:ext cx="2185214"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One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nvGrpSpPr>
            <p:cNvPr id="51" name="Group 50">
              <a:extLst>
                <a:ext uri="{FF2B5EF4-FFF2-40B4-BE49-F238E27FC236}">
                  <a16:creationId xmlns:a16="http://schemas.microsoft.com/office/drawing/2014/main" id="{96100863-9082-414E-A312-CE62B0E287DB}"/>
                </a:ext>
              </a:extLst>
            </p:cNvPr>
            <p:cNvGrpSpPr/>
            <p:nvPr/>
          </p:nvGrpSpPr>
          <p:grpSpPr>
            <a:xfrm>
              <a:off x="16070180" y="7598814"/>
              <a:ext cx="6752228" cy="1946174"/>
              <a:chOff x="2650852" y="8808622"/>
              <a:chExt cx="6752228" cy="1946174"/>
            </a:xfrm>
          </p:grpSpPr>
          <p:sp>
            <p:nvSpPr>
              <p:cNvPr id="52" name="TextBox 51">
                <a:extLst>
                  <a:ext uri="{FF2B5EF4-FFF2-40B4-BE49-F238E27FC236}">
                    <a16:creationId xmlns:a16="http://schemas.microsoft.com/office/drawing/2014/main" id="{F7D29D0F-413F-6B41-A8A2-3F60D2FC048D}"/>
                  </a:ext>
                </a:extLst>
              </p:cNvPr>
              <p:cNvSpPr txBox="1"/>
              <p:nvPr/>
            </p:nvSpPr>
            <p:spPr>
              <a:xfrm>
                <a:off x="2650852" y="9454953"/>
                <a:ext cx="6752228" cy="1299843"/>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 whether natural persons. </a:t>
                </a:r>
              </a:p>
            </p:txBody>
          </p:sp>
          <p:sp>
            <p:nvSpPr>
              <p:cNvPr id="53" name="TextBox 52">
                <a:extLst>
                  <a:ext uri="{FF2B5EF4-FFF2-40B4-BE49-F238E27FC236}">
                    <a16:creationId xmlns:a16="http://schemas.microsoft.com/office/drawing/2014/main" id="{EE60F914-822A-0946-AD9E-7D2D61BDCA7F}"/>
                  </a:ext>
                </a:extLst>
              </p:cNvPr>
              <p:cNvSpPr txBox="1"/>
              <p:nvPr/>
            </p:nvSpPr>
            <p:spPr>
              <a:xfrm>
                <a:off x="4944779" y="8808622"/>
                <a:ext cx="2164375"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Two</a:t>
                </a:r>
                <a:endParaRPr lang="en-US" sz="5400" dirty="0">
                  <a:solidFill>
                    <a:schemeClr val="tx2"/>
                  </a:solidFill>
                  <a:latin typeface="Poppins" pitchFamily="2" charset="77"/>
                  <a:ea typeface="Lato" panose="020F0502020204030203" pitchFamily="34" charset="0"/>
                  <a:cs typeface="Poppins" pitchFamily="2" charset="77"/>
                </a:endParaRPr>
              </a:p>
            </p:txBody>
          </p:sp>
        </p:grpSp>
      </p:grpSp>
    </p:spTree>
    <p:extLst>
      <p:ext uri="{BB962C8B-B14F-4D97-AF65-F5344CB8AC3E}">
        <p14:creationId xmlns:p14="http://schemas.microsoft.com/office/powerpoint/2010/main" val="3018509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Company </a:t>
            </a:r>
            <a:r>
              <a:rPr lang="en-US" sz="6000" dirty="0">
                <a:solidFill>
                  <a:schemeClr val="accent1"/>
                </a:solidFill>
                <a:latin typeface="Poppins" pitchFamily="2" charset="77"/>
                <a:ea typeface="Roboto Medium" panose="02000000000000000000" pitchFamily="2" charset="0"/>
                <a:cs typeface="Poppins" pitchFamily="2" charset="77"/>
              </a:rPr>
              <a:t>Structure</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A64034C4-84EA-974F-8CA4-773F5B156AA0}"/>
              </a:ext>
            </a:extLst>
          </p:cNvPr>
          <p:cNvCxnSpPr/>
          <p:nvPr/>
        </p:nvCxnSpPr>
        <p:spPr>
          <a:xfrm flipH="1" flipV="1">
            <a:off x="16841682" y="7795439"/>
            <a:ext cx="1529082" cy="466638"/>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6D81994-F83D-BD4F-921B-B18193792D38}"/>
              </a:ext>
            </a:extLst>
          </p:cNvPr>
          <p:cNvCxnSpPr/>
          <p:nvPr/>
        </p:nvCxnSpPr>
        <p:spPr>
          <a:xfrm>
            <a:off x="6127614" y="6501611"/>
            <a:ext cx="1529082" cy="466638"/>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6E0020F6-0CA2-524F-B407-5125A10E8065}"/>
              </a:ext>
            </a:extLst>
          </p:cNvPr>
          <p:cNvCxnSpPr/>
          <p:nvPr/>
        </p:nvCxnSpPr>
        <p:spPr>
          <a:xfrm flipV="1">
            <a:off x="6127614" y="7807838"/>
            <a:ext cx="1529082" cy="466638"/>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F998D09-B788-6D44-BCBD-D877CD7C92A9}"/>
              </a:ext>
            </a:extLst>
          </p:cNvPr>
          <p:cNvCxnSpPr/>
          <p:nvPr/>
        </p:nvCxnSpPr>
        <p:spPr>
          <a:xfrm flipH="1">
            <a:off x="16841682" y="6489211"/>
            <a:ext cx="1529082" cy="466638"/>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E4D0CE01-D946-1C48-81DB-DC6FD6EB4BF6}"/>
              </a:ext>
            </a:extLst>
          </p:cNvPr>
          <p:cNvSpPr>
            <a:spLocks noChangeAspect="1"/>
          </p:cNvSpPr>
          <p:nvPr/>
        </p:nvSpPr>
        <p:spPr>
          <a:xfrm>
            <a:off x="8935073" y="4114800"/>
            <a:ext cx="6625498" cy="6442694"/>
          </a:xfrm>
          <a:prstGeom prst="ellipse">
            <a:avLst/>
          </a:prstGeom>
          <a:solidFill>
            <a:srgbClr val="EFF1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5" name="Oval 54">
            <a:extLst>
              <a:ext uri="{FF2B5EF4-FFF2-40B4-BE49-F238E27FC236}">
                <a16:creationId xmlns:a16="http://schemas.microsoft.com/office/drawing/2014/main" id="{8B6C8283-657B-7A4E-A31D-E6720BEAA09E}"/>
              </a:ext>
            </a:extLst>
          </p:cNvPr>
          <p:cNvSpPr>
            <a:spLocks noChangeAspect="1"/>
          </p:cNvSpPr>
          <p:nvPr/>
        </p:nvSpPr>
        <p:spPr>
          <a:xfrm>
            <a:off x="7490954" y="6286500"/>
            <a:ext cx="2302312" cy="2302312"/>
          </a:xfrm>
          <a:prstGeom prst="ellipse">
            <a:avLst/>
          </a:prstGeom>
          <a:solidFill>
            <a:schemeClr val="accent3"/>
          </a:solidFill>
          <a:ln w="12700">
            <a:solidFill>
              <a:srgbClr val="EFF1F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7" name="Oval 56">
            <a:extLst>
              <a:ext uri="{FF2B5EF4-FFF2-40B4-BE49-F238E27FC236}">
                <a16:creationId xmlns:a16="http://schemas.microsoft.com/office/drawing/2014/main" id="{4AE2AE5B-E97F-2F42-96B6-701EE5FDA261}"/>
              </a:ext>
            </a:extLst>
          </p:cNvPr>
          <p:cNvSpPr>
            <a:spLocks noChangeAspect="1"/>
          </p:cNvSpPr>
          <p:nvPr/>
        </p:nvSpPr>
        <p:spPr>
          <a:xfrm>
            <a:off x="4794046" y="5752320"/>
            <a:ext cx="1407868" cy="1407868"/>
          </a:xfrm>
          <a:prstGeom prst="ellipse">
            <a:avLst/>
          </a:prstGeom>
          <a:solidFill>
            <a:schemeClr val="accent1"/>
          </a:solidFill>
          <a:ln w="12700">
            <a:solidFill>
              <a:srgbClr val="EFF1F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8" name="Oval 57">
            <a:extLst>
              <a:ext uri="{FF2B5EF4-FFF2-40B4-BE49-F238E27FC236}">
                <a16:creationId xmlns:a16="http://schemas.microsoft.com/office/drawing/2014/main" id="{0226D922-987E-AC49-9A3F-EF005A451C9A}"/>
              </a:ext>
            </a:extLst>
          </p:cNvPr>
          <p:cNvSpPr>
            <a:spLocks noChangeAspect="1"/>
          </p:cNvSpPr>
          <p:nvPr/>
        </p:nvSpPr>
        <p:spPr>
          <a:xfrm>
            <a:off x="4801975" y="7715123"/>
            <a:ext cx="1407868" cy="1407868"/>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61" name="Oval 60">
            <a:extLst>
              <a:ext uri="{FF2B5EF4-FFF2-40B4-BE49-F238E27FC236}">
                <a16:creationId xmlns:a16="http://schemas.microsoft.com/office/drawing/2014/main" id="{56EEE40D-5887-794D-86A6-5B640028F3FB}"/>
              </a:ext>
            </a:extLst>
          </p:cNvPr>
          <p:cNvSpPr>
            <a:spLocks noChangeAspect="1"/>
          </p:cNvSpPr>
          <p:nvPr/>
        </p:nvSpPr>
        <p:spPr>
          <a:xfrm flipH="1">
            <a:off x="14702374" y="6286500"/>
            <a:ext cx="2302312" cy="2302312"/>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63" name="Oval 62">
            <a:extLst>
              <a:ext uri="{FF2B5EF4-FFF2-40B4-BE49-F238E27FC236}">
                <a16:creationId xmlns:a16="http://schemas.microsoft.com/office/drawing/2014/main" id="{A17D9C2B-E8CC-D046-BB07-1842FE23A28E}"/>
              </a:ext>
            </a:extLst>
          </p:cNvPr>
          <p:cNvSpPr>
            <a:spLocks noChangeAspect="1"/>
          </p:cNvSpPr>
          <p:nvPr/>
        </p:nvSpPr>
        <p:spPr>
          <a:xfrm>
            <a:off x="18285798" y="5752320"/>
            <a:ext cx="1407868" cy="1407868"/>
          </a:xfrm>
          <a:prstGeom prst="ellipse">
            <a:avLst/>
          </a:prstGeom>
          <a:solidFill>
            <a:schemeClr val="accent1"/>
          </a:solidFill>
          <a:ln w="12700">
            <a:solidFill>
              <a:srgbClr val="EFF1F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64" name="Oval 63">
            <a:extLst>
              <a:ext uri="{FF2B5EF4-FFF2-40B4-BE49-F238E27FC236}">
                <a16:creationId xmlns:a16="http://schemas.microsoft.com/office/drawing/2014/main" id="{62D1A721-913A-6B49-A11E-6EB545E74687}"/>
              </a:ext>
            </a:extLst>
          </p:cNvPr>
          <p:cNvSpPr>
            <a:spLocks noChangeAspect="1"/>
          </p:cNvSpPr>
          <p:nvPr/>
        </p:nvSpPr>
        <p:spPr>
          <a:xfrm>
            <a:off x="18293727" y="7715123"/>
            <a:ext cx="1407868" cy="1407868"/>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67" name="Text Placeholder 33">
            <a:extLst>
              <a:ext uri="{FF2B5EF4-FFF2-40B4-BE49-F238E27FC236}">
                <a16:creationId xmlns:a16="http://schemas.microsoft.com/office/drawing/2014/main" id="{66DB41BB-1A34-ED42-A9D1-735C4CE4BF37}"/>
              </a:ext>
            </a:extLst>
          </p:cNvPr>
          <p:cNvSpPr txBox="1">
            <a:spLocks/>
          </p:cNvSpPr>
          <p:nvPr/>
        </p:nvSpPr>
        <p:spPr>
          <a:xfrm>
            <a:off x="8257979" y="6629965"/>
            <a:ext cx="690895" cy="1415772"/>
          </a:xfrm>
          <a:prstGeom prst="rect">
            <a:avLst/>
          </a:prstGeom>
        </p:spPr>
        <p:txBody>
          <a:bodyPr wrap="non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8000" dirty="0">
                <a:solidFill>
                  <a:schemeClr val="bg1"/>
                </a:solidFill>
                <a:latin typeface="Poppins" pitchFamily="2" charset="77"/>
                <a:cs typeface="Poppins" pitchFamily="2" charset="77"/>
              </a:rPr>
              <a:t>A</a:t>
            </a:r>
          </a:p>
        </p:txBody>
      </p:sp>
      <p:sp>
        <p:nvSpPr>
          <p:cNvPr id="69" name="Text Placeholder 33">
            <a:extLst>
              <a:ext uri="{FF2B5EF4-FFF2-40B4-BE49-F238E27FC236}">
                <a16:creationId xmlns:a16="http://schemas.microsoft.com/office/drawing/2014/main" id="{DAE60679-4ED6-DC49-8DAC-9E34B2C6AA30}"/>
              </a:ext>
            </a:extLst>
          </p:cNvPr>
          <p:cNvSpPr txBox="1">
            <a:spLocks/>
          </p:cNvSpPr>
          <p:nvPr/>
        </p:nvSpPr>
        <p:spPr>
          <a:xfrm>
            <a:off x="15556795" y="6629966"/>
            <a:ext cx="628377" cy="1415772"/>
          </a:xfrm>
          <a:prstGeom prst="rect">
            <a:avLst/>
          </a:prstGeom>
        </p:spPr>
        <p:txBody>
          <a:bodyPr wrap="non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8000" dirty="0">
                <a:solidFill>
                  <a:schemeClr val="bg1"/>
                </a:solidFill>
                <a:latin typeface="Poppins" pitchFamily="2" charset="77"/>
                <a:cs typeface="Poppins" pitchFamily="2" charset="77"/>
              </a:rPr>
              <a:t>B</a:t>
            </a:r>
          </a:p>
        </p:txBody>
      </p:sp>
      <p:sp>
        <p:nvSpPr>
          <p:cNvPr id="72" name="Text Placeholder 33">
            <a:extLst>
              <a:ext uri="{FF2B5EF4-FFF2-40B4-BE49-F238E27FC236}">
                <a16:creationId xmlns:a16="http://schemas.microsoft.com/office/drawing/2014/main" id="{E9429B73-33F3-F248-BBD4-5A3A191CA263}"/>
              </a:ext>
            </a:extLst>
          </p:cNvPr>
          <p:cNvSpPr txBox="1">
            <a:spLocks/>
          </p:cNvSpPr>
          <p:nvPr/>
        </p:nvSpPr>
        <p:spPr>
          <a:xfrm>
            <a:off x="5108103" y="5998315"/>
            <a:ext cx="769590" cy="95564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5400" dirty="0">
                <a:solidFill>
                  <a:schemeClr val="bg1"/>
                </a:solidFill>
                <a:latin typeface="Poppins" pitchFamily="2" charset="77"/>
                <a:cs typeface="Poppins" pitchFamily="2" charset="77"/>
              </a:rPr>
              <a:t>1</a:t>
            </a:r>
          </a:p>
        </p:txBody>
      </p:sp>
      <p:sp>
        <p:nvSpPr>
          <p:cNvPr id="73" name="Text Placeholder 33">
            <a:extLst>
              <a:ext uri="{FF2B5EF4-FFF2-40B4-BE49-F238E27FC236}">
                <a16:creationId xmlns:a16="http://schemas.microsoft.com/office/drawing/2014/main" id="{C40AAC1D-96AC-CF44-8CB5-AF0596BC995B}"/>
              </a:ext>
            </a:extLst>
          </p:cNvPr>
          <p:cNvSpPr txBox="1">
            <a:spLocks/>
          </p:cNvSpPr>
          <p:nvPr/>
        </p:nvSpPr>
        <p:spPr>
          <a:xfrm>
            <a:off x="5073231" y="7947622"/>
            <a:ext cx="847326" cy="95564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5400" dirty="0">
                <a:solidFill>
                  <a:schemeClr val="bg1"/>
                </a:solidFill>
                <a:latin typeface="Poppins" pitchFamily="2" charset="77"/>
                <a:cs typeface="Poppins" pitchFamily="2" charset="77"/>
              </a:rPr>
              <a:t>2</a:t>
            </a:r>
          </a:p>
        </p:txBody>
      </p:sp>
      <p:sp>
        <p:nvSpPr>
          <p:cNvPr id="78" name="Text Placeholder 33">
            <a:extLst>
              <a:ext uri="{FF2B5EF4-FFF2-40B4-BE49-F238E27FC236}">
                <a16:creationId xmlns:a16="http://schemas.microsoft.com/office/drawing/2014/main" id="{225EDD8F-3F59-744F-AEA0-BA9051CFC7BB}"/>
              </a:ext>
            </a:extLst>
          </p:cNvPr>
          <p:cNvSpPr txBox="1">
            <a:spLocks/>
          </p:cNvSpPr>
          <p:nvPr/>
        </p:nvSpPr>
        <p:spPr>
          <a:xfrm>
            <a:off x="18604258" y="5984027"/>
            <a:ext cx="769590" cy="95564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5400" dirty="0">
                <a:solidFill>
                  <a:schemeClr val="bg1"/>
                </a:solidFill>
                <a:latin typeface="Poppins" pitchFamily="2" charset="77"/>
                <a:cs typeface="Poppins" pitchFamily="2" charset="77"/>
              </a:rPr>
              <a:t>1</a:t>
            </a:r>
          </a:p>
        </p:txBody>
      </p:sp>
      <p:sp>
        <p:nvSpPr>
          <p:cNvPr id="79" name="Text Placeholder 33">
            <a:extLst>
              <a:ext uri="{FF2B5EF4-FFF2-40B4-BE49-F238E27FC236}">
                <a16:creationId xmlns:a16="http://schemas.microsoft.com/office/drawing/2014/main" id="{0A9B1116-E495-AC4C-926F-101085A9B711}"/>
              </a:ext>
            </a:extLst>
          </p:cNvPr>
          <p:cNvSpPr txBox="1">
            <a:spLocks/>
          </p:cNvSpPr>
          <p:nvPr/>
        </p:nvSpPr>
        <p:spPr>
          <a:xfrm>
            <a:off x="18612250" y="7947622"/>
            <a:ext cx="847326" cy="95564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5400" dirty="0">
                <a:solidFill>
                  <a:schemeClr val="bg1"/>
                </a:solidFill>
                <a:latin typeface="Poppins" pitchFamily="2" charset="77"/>
                <a:cs typeface="Poppins" pitchFamily="2" charset="77"/>
              </a:rPr>
              <a:t>2</a:t>
            </a:r>
          </a:p>
        </p:txBody>
      </p:sp>
      <p:sp>
        <p:nvSpPr>
          <p:cNvPr id="91" name="TextBox 90">
            <a:extLst>
              <a:ext uri="{FF2B5EF4-FFF2-40B4-BE49-F238E27FC236}">
                <a16:creationId xmlns:a16="http://schemas.microsoft.com/office/drawing/2014/main" id="{EAD3114A-D665-2C42-9856-E7504A40921E}"/>
              </a:ext>
            </a:extLst>
          </p:cNvPr>
          <p:cNvSpPr txBox="1"/>
          <p:nvPr/>
        </p:nvSpPr>
        <p:spPr>
          <a:xfrm>
            <a:off x="10324515" y="6651050"/>
            <a:ext cx="3846614" cy="1569660"/>
          </a:xfrm>
          <a:prstGeom prst="rect">
            <a:avLst/>
          </a:prstGeom>
          <a:noFill/>
          <a:ln>
            <a:noFill/>
          </a:ln>
        </p:spPr>
        <p:txBody>
          <a:bodyPr wrap="square" rtlCol="0">
            <a:spAutoFit/>
          </a:bodyPr>
          <a:lstStyle/>
          <a:p>
            <a:pPr algn="ctr"/>
            <a:r>
              <a:rPr lang="en-US" sz="4800" dirty="0">
                <a:solidFill>
                  <a:schemeClr val="bg2"/>
                </a:solidFill>
                <a:latin typeface="Poppins" pitchFamily="2" charset="77"/>
                <a:ea typeface="Roboto Medium" panose="02000000000000000000" pitchFamily="2" charset="0"/>
                <a:cs typeface="Poppins" pitchFamily="2" charset="77"/>
              </a:rPr>
              <a:t>Write Your Title Here</a:t>
            </a:r>
          </a:p>
        </p:txBody>
      </p:sp>
      <p:sp>
        <p:nvSpPr>
          <p:cNvPr id="92" name="TextBox 91">
            <a:extLst>
              <a:ext uri="{FF2B5EF4-FFF2-40B4-BE49-F238E27FC236}">
                <a16:creationId xmlns:a16="http://schemas.microsoft.com/office/drawing/2014/main" id="{2B914309-AD82-0B4B-A963-5290FD44BF35}"/>
              </a:ext>
            </a:extLst>
          </p:cNvPr>
          <p:cNvSpPr txBox="1"/>
          <p:nvPr/>
        </p:nvSpPr>
        <p:spPr>
          <a:xfrm>
            <a:off x="19927159" y="5957167"/>
            <a:ext cx="3311981"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sp>
        <p:nvSpPr>
          <p:cNvPr id="94" name="TextBox 93">
            <a:extLst>
              <a:ext uri="{FF2B5EF4-FFF2-40B4-BE49-F238E27FC236}">
                <a16:creationId xmlns:a16="http://schemas.microsoft.com/office/drawing/2014/main" id="{9C7D2FA0-33CE-C34D-9FA9-3D059B0694A2}"/>
              </a:ext>
            </a:extLst>
          </p:cNvPr>
          <p:cNvSpPr txBox="1"/>
          <p:nvPr/>
        </p:nvSpPr>
        <p:spPr>
          <a:xfrm>
            <a:off x="19927159" y="7881001"/>
            <a:ext cx="3311981"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sp>
        <p:nvSpPr>
          <p:cNvPr id="95" name="TextBox 94">
            <a:extLst>
              <a:ext uri="{FF2B5EF4-FFF2-40B4-BE49-F238E27FC236}">
                <a16:creationId xmlns:a16="http://schemas.microsoft.com/office/drawing/2014/main" id="{6439DC40-ADE9-5645-8701-6D9737B6D18C}"/>
              </a:ext>
            </a:extLst>
          </p:cNvPr>
          <p:cNvSpPr txBox="1"/>
          <p:nvPr/>
        </p:nvSpPr>
        <p:spPr>
          <a:xfrm>
            <a:off x="1257586" y="5957167"/>
            <a:ext cx="3311981"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sp>
        <p:nvSpPr>
          <p:cNvPr id="96" name="TextBox 95">
            <a:extLst>
              <a:ext uri="{FF2B5EF4-FFF2-40B4-BE49-F238E27FC236}">
                <a16:creationId xmlns:a16="http://schemas.microsoft.com/office/drawing/2014/main" id="{834F657E-41AE-6E4C-9A5D-EF7193E85220}"/>
              </a:ext>
            </a:extLst>
          </p:cNvPr>
          <p:cNvSpPr txBox="1"/>
          <p:nvPr/>
        </p:nvSpPr>
        <p:spPr>
          <a:xfrm>
            <a:off x="1257586" y="7881001"/>
            <a:ext cx="3311981"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spTree>
    <p:extLst>
      <p:ext uri="{BB962C8B-B14F-4D97-AF65-F5344CB8AC3E}">
        <p14:creationId xmlns:p14="http://schemas.microsoft.com/office/powerpoint/2010/main" val="1004220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7" y="1554062"/>
            <a:ext cx="5443238" cy="1938992"/>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Common </a:t>
            </a:r>
            <a:r>
              <a:rPr lang="en-US" sz="6000" dirty="0">
                <a:solidFill>
                  <a:schemeClr val="accent1"/>
                </a:solidFill>
                <a:latin typeface="Poppins" pitchFamily="2" charset="77"/>
                <a:ea typeface="Roboto Medium" panose="02000000000000000000" pitchFamily="2" charset="0"/>
                <a:cs typeface="Poppins" pitchFamily="2" charset="77"/>
              </a:rPr>
              <a:t>Services</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8839DD1-C767-8C4F-851D-2E05A565ABD9}"/>
              </a:ext>
            </a:extLst>
          </p:cNvPr>
          <p:cNvGrpSpPr/>
          <p:nvPr/>
        </p:nvGrpSpPr>
        <p:grpSpPr>
          <a:xfrm>
            <a:off x="16560665" y="10222946"/>
            <a:ext cx="1612004" cy="1612003"/>
            <a:chOff x="18760835" y="6711236"/>
            <a:chExt cx="2519748" cy="2519746"/>
          </a:xfrm>
        </p:grpSpPr>
        <p:sp>
          <p:nvSpPr>
            <p:cNvPr id="29" name="Oval 28">
              <a:extLst>
                <a:ext uri="{FF2B5EF4-FFF2-40B4-BE49-F238E27FC236}">
                  <a16:creationId xmlns:a16="http://schemas.microsoft.com/office/drawing/2014/main" id="{4B95390B-7B9C-044F-A4F0-7EFBD6F9732D}"/>
                </a:ext>
              </a:extLst>
            </p:cNvPr>
            <p:cNvSpPr/>
            <p:nvPr/>
          </p:nvSpPr>
          <p:spPr>
            <a:xfrm>
              <a:off x="18760835" y="6711236"/>
              <a:ext cx="2519748" cy="2519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6FD6260-BFD2-7346-8B93-63E3AB18BA2D}"/>
                </a:ext>
              </a:extLst>
            </p:cNvPr>
            <p:cNvGrpSpPr/>
            <p:nvPr/>
          </p:nvGrpSpPr>
          <p:grpSpPr>
            <a:xfrm>
              <a:off x="19403068" y="7424351"/>
              <a:ext cx="1235280" cy="940350"/>
              <a:chOff x="17083598" y="2386671"/>
              <a:chExt cx="1081851" cy="823555"/>
            </a:xfrm>
            <a:solidFill>
              <a:schemeClr val="bg1"/>
            </a:solidFill>
          </p:grpSpPr>
          <p:sp>
            <p:nvSpPr>
              <p:cNvPr id="31" name="Freeform 16">
                <a:extLst>
                  <a:ext uri="{FF2B5EF4-FFF2-40B4-BE49-F238E27FC236}">
                    <a16:creationId xmlns:a16="http://schemas.microsoft.com/office/drawing/2014/main" id="{E5BAE5EE-2896-E147-8414-9DBBE8F7E35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17">
                <a:extLst>
                  <a:ext uri="{FF2B5EF4-FFF2-40B4-BE49-F238E27FC236}">
                    <a16:creationId xmlns:a16="http://schemas.microsoft.com/office/drawing/2014/main" id="{1DDFEEA4-F6BA-2746-AB63-2DF7129F3430}"/>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Freeform 18">
                <a:extLst>
                  <a:ext uri="{FF2B5EF4-FFF2-40B4-BE49-F238E27FC236}">
                    <a16:creationId xmlns:a16="http://schemas.microsoft.com/office/drawing/2014/main" id="{0DAD800A-6E83-EA41-95ED-957221C7FCAF}"/>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19">
                <a:extLst>
                  <a:ext uri="{FF2B5EF4-FFF2-40B4-BE49-F238E27FC236}">
                    <a16:creationId xmlns:a16="http://schemas.microsoft.com/office/drawing/2014/main" id="{82E43F72-21C1-014E-90C4-726413AC0D34}"/>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20">
                <a:extLst>
                  <a:ext uri="{FF2B5EF4-FFF2-40B4-BE49-F238E27FC236}">
                    <a16:creationId xmlns:a16="http://schemas.microsoft.com/office/drawing/2014/main" id="{6315DFDF-2EC8-0442-A307-E8F669C954B9}"/>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21">
                <a:extLst>
                  <a:ext uri="{FF2B5EF4-FFF2-40B4-BE49-F238E27FC236}">
                    <a16:creationId xmlns:a16="http://schemas.microsoft.com/office/drawing/2014/main" id="{9A7F58C0-DE20-F042-8BE9-63A1E4BB216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22">
                <a:extLst>
                  <a:ext uri="{FF2B5EF4-FFF2-40B4-BE49-F238E27FC236}">
                    <a16:creationId xmlns:a16="http://schemas.microsoft.com/office/drawing/2014/main" id="{0633B637-24DF-D247-A974-FF4FE4F03DED}"/>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9" name="Group 38">
            <a:extLst>
              <a:ext uri="{FF2B5EF4-FFF2-40B4-BE49-F238E27FC236}">
                <a16:creationId xmlns:a16="http://schemas.microsoft.com/office/drawing/2014/main" id="{86D36328-2AB9-5D41-903E-C9C7CED5CF13}"/>
              </a:ext>
            </a:extLst>
          </p:cNvPr>
          <p:cNvGrpSpPr/>
          <p:nvPr/>
        </p:nvGrpSpPr>
        <p:grpSpPr>
          <a:xfrm>
            <a:off x="16560665" y="4639738"/>
            <a:ext cx="1612004" cy="1612003"/>
            <a:chOff x="8318323" y="6711236"/>
            <a:chExt cx="2519748" cy="2519746"/>
          </a:xfrm>
        </p:grpSpPr>
        <p:sp>
          <p:nvSpPr>
            <p:cNvPr id="40" name="Oval 39">
              <a:extLst>
                <a:ext uri="{FF2B5EF4-FFF2-40B4-BE49-F238E27FC236}">
                  <a16:creationId xmlns:a16="http://schemas.microsoft.com/office/drawing/2014/main" id="{20DE8B04-F2C3-B643-942B-24D3906AEA76}"/>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FA7798CE-DCC1-044C-94F9-15804BDABA60}"/>
                </a:ext>
              </a:extLst>
            </p:cNvPr>
            <p:cNvGrpSpPr/>
            <p:nvPr/>
          </p:nvGrpSpPr>
          <p:grpSpPr>
            <a:xfrm>
              <a:off x="8962692" y="7407364"/>
              <a:ext cx="1231008" cy="1149792"/>
              <a:chOff x="8657130" y="2323034"/>
              <a:chExt cx="1078109" cy="1006982"/>
            </a:xfrm>
            <a:solidFill>
              <a:schemeClr val="bg1"/>
            </a:solidFill>
          </p:grpSpPr>
          <p:sp>
            <p:nvSpPr>
              <p:cNvPr id="42" name="Freeform 41">
                <a:extLst>
                  <a:ext uri="{FF2B5EF4-FFF2-40B4-BE49-F238E27FC236}">
                    <a16:creationId xmlns:a16="http://schemas.microsoft.com/office/drawing/2014/main" id="{3A759FCC-1859-BE45-B415-49E4EF2FAE5F}"/>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2">
                <a:extLst>
                  <a:ext uri="{FF2B5EF4-FFF2-40B4-BE49-F238E27FC236}">
                    <a16:creationId xmlns:a16="http://schemas.microsoft.com/office/drawing/2014/main" id="{1BE5B7E9-0205-7D49-9E12-7DFB0E829F1B}"/>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4" name="Group 43">
            <a:extLst>
              <a:ext uri="{FF2B5EF4-FFF2-40B4-BE49-F238E27FC236}">
                <a16:creationId xmlns:a16="http://schemas.microsoft.com/office/drawing/2014/main" id="{044199D4-57A6-244C-883E-65E088E9D310}"/>
              </a:ext>
            </a:extLst>
          </p:cNvPr>
          <p:cNvGrpSpPr/>
          <p:nvPr/>
        </p:nvGrpSpPr>
        <p:grpSpPr>
          <a:xfrm>
            <a:off x="16560665" y="1881051"/>
            <a:ext cx="1612004" cy="1612003"/>
            <a:chOff x="3097067" y="6711236"/>
            <a:chExt cx="2519748" cy="2519746"/>
          </a:xfrm>
        </p:grpSpPr>
        <p:sp>
          <p:nvSpPr>
            <p:cNvPr id="47" name="Oval 46">
              <a:extLst>
                <a:ext uri="{FF2B5EF4-FFF2-40B4-BE49-F238E27FC236}">
                  <a16:creationId xmlns:a16="http://schemas.microsoft.com/office/drawing/2014/main" id="{A5930FF3-04C1-0448-BD40-CDD6B7C0EC14}"/>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412AD638-B568-8947-8FAD-D4AB00CFE700}"/>
                </a:ext>
              </a:extLst>
            </p:cNvPr>
            <p:cNvGrpSpPr/>
            <p:nvPr/>
          </p:nvGrpSpPr>
          <p:grpSpPr>
            <a:xfrm>
              <a:off x="3741436" y="7355605"/>
              <a:ext cx="1231008" cy="1231006"/>
              <a:chOff x="5123329" y="2255652"/>
              <a:chExt cx="1078109" cy="1078108"/>
            </a:xfrm>
            <a:solidFill>
              <a:schemeClr val="bg1"/>
            </a:solidFill>
          </p:grpSpPr>
          <p:sp>
            <p:nvSpPr>
              <p:cNvPr id="50" name="Freeform 49">
                <a:extLst>
                  <a:ext uri="{FF2B5EF4-FFF2-40B4-BE49-F238E27FC236}">
                    <a16:creationId xmlns:a16="http://schemas.microsoft.com/office/drawing/2014/main" id="{EB1E160F-3A09-EA4E-B32F-B3F1C35A8D3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50">
                <a:extLst>
                  <a:ext uri="{FF2B5EF4-FFF2-40B4-BE49-F238E27FC236}">
                    <a16:creationId xmlns:a16="http://schemas.microsoft.com/office/drawing/2014/main" id="{1A99A27C-6ED4-5048-A1F1-DBA2FAFA9DE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BBD002DF-24CA-6F49-8118-7A1873DA1CC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53" name="TextBox 52">
            <a:extLst>
              <a:ext uri="{FF2B5EF4-FFF2-40B4-BE49-F238E27FC236}">
                <a16:creationId xmlns:a16="http://schemas.microsoft.com/office/drawing/2014/main" id="{998CDD99-1A73-9C4C-BB0D-5AF727D1B2C2}"/>
              </a:ext>
            </a:extLst>
          </p:cNvPr>
          <p:cNvSpPr txBox="1"/>
          <p:nvPr/>
        </p:nvSpPr>
        <p:spPr>
          <a:xfrm>
            <a:off x="18424476" y="2112588"/>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6" name="TextBox 55">
            <a:extLst>
              <a:ext uri="{FF2B5EF4-FFF2-40B4-BE49-F238E27FC236}">
                <a16:creationId xmlns:a16="http://schemas.microsoft.com/office/drawing/2014/main" id="{52D3A6DB-82C2-FB41-9724-AC53657D2060}"/>
              </a:ext>
            </a:extLst>
          </p:cNvPr>
          <p:cNvSpPr txBox="1"/>
          <p:nvPr/>
        </p:nvSpPr>
        <p:spPr>
          <a:xfrm>
            <a:off x="18430070" y="4871275"/>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9" name="TextBox 58">
            <a:extLst>
              <a:ext uri="{FF2B5EF4-FFF2-40B4-BE49-F238E27FC236}">
                <a16:creationId xmlns:a16="http://schemas.microsoft.com/office/drawing/2014/main" id="{B4038C88-901C-5E4B-AA8A-24717FF8C7F1}"/>
              </a:ext>
            </a:extLst>
          </p:cNvPr>
          <p:cNvSpPr txBox="1"/>
          <p:nvPr/>
        </p:nvSpPr>
        <p:spPr>
          <a:xfrm>
            <a:off x="18430071" y="10411380"/>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60" name="Group 59">
            <a:extLst>
              <a:ext uri="{FF2B5EF4-FFF2-40B4-BE49-F238E27FC236}">
                <a16:creationId xmlns:a16="http://schemas.microsoft.com/office/drawing/2014/main" id="{3F7D6087-FDE7-3F4D-9127-ED1E5BFCB59B}"/>
              </a:ext>
            </a:extLst>
          </p:cNvPr>
          <p:cNvGrpSpPr/>
          <p:nvPr/>
        </p:nvGrpSpPr>
        <p:grpSpPr>
          <a:xfrm>
            <a:off x="16560665" y="7464259"/>
            <a:ext cx="1612004" cy="1612003"/>
            <a:chOff x="13539579" y="6711236"/>
            <a:chExt cx="2519748" cy="2519746"/>
          </a:xfrm>
        </p:grpSpPr>
        <p:sp>
          <p:nvSpPr>
            <p:cNvPr id="62" name="Oval 61">
              <a:extLst>
                <a:ext uri="{FF2B5EF4-FFF2-40B4-BE49-F238E27FC236}">
                  <a16:creationId xmlns:a16="http://schemas.microsoft.com/office/drawing/2014/main" id="{9232EBD1-FF7E-FE4A-A7AF-A46BA4E7CA04}"/>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61DE475A-BB43-4D48-B73F-E0397DC6C184}"/>
                </a:ext>
              </a:extLst>
            </p:cNvPr>
            <p:cNvGrpSpPr/>
            <p:nvPr/>
          </p:nvGrpSpPr>
          <p:grpSpPr>
            <a:xfrm>
              <a:off x="14255035" y="7490215"/>
              <a:ext cx="1088834" cy="1096396"/>
              <a:chOff x="5231890" y="4370690"/>
              <a:chExt cx="1078109" cy="1085596"/>
            </a:xfrm>
            <a:solidFill>
              <a:schemeClr val="bg1"/>
            </a:solidFill>
          </p:grpSpPr>
          <p:sp>
            <p:nvSpPr>
              <p:cNvPr id="66" name="Freeform 23">
                <a:extLst>
                  <a:ext uri="{FF2B5EF4-FFF2-40B4-BE49-F238E27FC236}">
                    <a16:creationId xmlns:a16="http://schemas.microsoft.com/office/drawing/2014/main" id="{37B2B611-33A5-E44C-ACC0-35FF5A4CE46B}"/>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24">
                <a:extLst>
                  <a:ext uri="{FF2B5EF4-FFF2-40B4-BE49-F238E27FC236}">
                    <a16:creationId xmlns:a16="http://schemas.microsoft.com/office/drawing/2014/main" id="{86DDF579-24E2-2D41-BAA3-CFDA7E23738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25">
                <a:extLst>
                  <a:ext uri="{FF2B5EF4-FFF2-40B4-BE49-F238E27FC236}">
                    <a16:creationId xmlns:a16="http://schemas.microsoft.com/office/drawing/2014/main" id="{75148CBD-2D73-B942-9AC0-A11B97381B5D}"/>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26">
                <a:extLst>
                  <a:ext uri="{FF2B5EF4-FFF2-40B4-BE49-F238E27FC236}">
                    <a16:creationId xmlns:a16="http://schemas.microsoft.com/office/drawing/2014/main" id="{8DCD6A2A-2302-7341-8CEB-4AD401984FC0}"/>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27">
                <a:extLst>
                  <a:ext uri="{FF2B5EF4-FFF2-40B4-BE49-F238E27FC236}">
                    <a16:creationId xmlns:a16="http://schemas.microsoft.com/office/drawing/2014/main" id="{22BBAF3D-7A98-5D40-878C-4AD85F4CE18E}"/>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28">
                <a:extLst>
                  <a:ext uri="{FF2B5EF4-FFF2-40B4-BE49-F238E27FC236}">
                    <a16:creationId xmlns:a16="http://schemas.microsoft.com/office/drawing/2014/main" id="{F53F53BF-2783-3248-AE4E-AB2CDBC279FF}"/>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29">
                <a:extLst>
                  <a:ext uri="{FF2B5EF4-FFF2-40B4-BE49-F238E27FC236}">
                    <a16:creationId xmlns:a16="http://schemas.microsoft.com/office/drawing/2014/main" id="{952F96C8-B536-E94C-B348-ED32C1F537A0}"/>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 name="Freeform 30">
                <a:extLst>
                  <a:ext uri="{FF2B5EF4-FFF2-40B4-BE49-F238E27FC236}">
                    <a16:creationId xmlns:a16="http://schemas.microsoft.com/office/drawing/2014/main" id="{88C40CC9-BC4A-B14A-B714-E811A9581D54}"/>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31">
                <a:extLst>
                  <a:ext uri="{FF2B5EF4-FFF2-40B4-BE49-F238E27FC236}">
                    <a16:creationId xmlns:a16="http://schemas.microsoft.com/office/drawing/2014/main" id="{21A20D65-DBFB-F543-8D00-7A5AB823423E}"/>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 name="Freeform 32">
                <a:extLst>
                  <a:ext uri="{FF2B5EF4-FFF2-40B4-BE49-F238E27FC236}">
                    <a16:creationId xmlns:a16="http://schemas.microsoft.com/office/drawing/2014/main" id="{52732B7C-8768-414E-97AC-CBA7D9325181}"/>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83" name="TextBox 82">
            <a:extLst>
              <a:ext uri="{FF2B5EF4-FFF2-40B4-BE49-F238E27FC236}">
                <a16:creationId xmlns:a16="http://schemas.microsoft.com/office/drawing/2014/main" id="{29CF85B2-3E87-B04E-BFDB-A7C38A2850D7}"/>
              </a:ext>
            </a:extLst>
          </p:cNvPr>
          <p:cNvSpPr txBox="1"/>
          <p:nvPr/>
        </p:nvSpPr>
        <p:spPr>
          <a:xfrm>
            <a:off x="18424476" y="7646659"/>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84" name="Group 83">
            <a:extLst>
              <a:ext uri="{FF2B5EF4-FFF2-40B4-BE49-F238E27FC236}">
                <a16:creationId xmlns:a16="http://schemas.microsoft.com/office/drawing/2014/main" id="{666CDDE1-4CA8-DE49-BED2-C33534E2ADA0}"/>
              </a:ext>
            </a:extLst>
          </p:cNvPr>
          <p:cNvGrpSpPr/>
          <p:nvPr/>
        </p:nvGrpSpPr>
        <p:grpSpPr>
          <a:xfrm>
            <a:off x="1664234" y="4987300"/>
            <a:ext cx="6107933" cy="6993068"/>
            <a:chOff x="11946516" y="6928686"/>
            <a:chExt cx="6107933" cy="6993068"/>
          </a:xfrm>
        </p:grpSpPr>
        <p:sp>
          <p:nvSpPr>
            <p:cNvPr id="85" name="TextBox 84">
              <a:extLst>
                <a:ext uri="{FF2B5EF4-FFF2-40B4-BE49-F238E27FC236}">
                  <a16:creationId xmlns:a16="http://schemas.microsoft.com/office/drawing/2014/main" id="{8372EE2F-E7F3-1549-945A-05B2D1FB24B8}"/>
                </a:ext>
              </a:extLst>
            </p:cNvPr>
            <p:cNvSpPr txBox="1"/>
            <p:nvPr/>
          </p:nvSpPr>
          <p:spPr>
            <a:xfrm>
              <a:off x="11946517" y="7575017"/>
              <a:ext cx="6107932" cy="6346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What makes us unique is our real-time reporting system, which provides you with up to the minute reporting on every dollar spent on your account. You’ll be able to see how many pieces of content have been written.</a:t>
              </a:r>
            </a:p>
          </p:txBody>
        </p:sp>
        <p:sp>
          <p:nvSpPr>
            <p:cNvPr id="86" name="TextBox 85">
              <a:extLst>
                <a:ext uri="{FF2B5EF4-FFF2-40B4-BE49-F238E27FC236}">
                  <a16:creationId xmlns:a16="http://schemas.microsoft.com/office/drawing/2014/main" id="{A832C548-4C8A-5D43-BB60-6160A4A095FA}"/>
                </a:ext>
              </a:extLst>
            </p:cNvPr>
            <p:cNvSpPr txBox="1"/>
            <p:nvPr/>
          </p:nvSpPr>
          <p:spPr>
            <a:xfrm>
              <a:off x="11946516" y="6928686"/>
              <a:ext cx="5579483"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Your Title</a:t>
              </a:r>
              <a:endParaRPr lang="en-US" sz="5400" dirty="0">
                <a:solidFill>
                  <a:schemeClr val="tx2"/>
                </a:solidFill>
                <a:latin typeface="Poppins" pitchFamily="2" charset="77"/>
                <a:ea typeface="Lato" panose="020F0502020204030203" pitchFamily="34" charset="0"/>
                <a:cs typeface="Poppins" pitchFamily="2" charset="77"/>
              </a:endParaRPr>
            </a:p>
          </p:txBody>
        </p:sp>
      </p:grpSp>
      <p:sp>
        <p:nvSpPr>
          <p:cNvPr id="2" name="Picture Placeholder 1">
            <a:extLst>
              <a:ext uri="{FF2B5EF4-FFF2-40B4-BE49-F238E27FC236}">
                <a16:creationId xmlns:a16="http://schemas.microsoft.com/office/drawing/2014/main" id="{2F8153BE-B52F-5D49-A372-BBEE3C9BEC33}"/>
              </a:ext>
            </a:extLst>
          </p:cNvPr>
          <p:cNvSpPr>
            <a:spLocks noGrp="1"/>
          </p:cNvSpPr>
          <p:nvPr>
            <p:ph type="pic" sz="quarter" idx="14"/>
          </p:nvPr>
        </p:nvSpPr>
        <p:spPr/>
      </p:sp>
    </p:spTree>
    <p:extLst>
      <p:ext uri="{BB962C8B-B14F-4D97-AF65-F5344CB8AC3E}">
        <p14:creationId xmlns:p14="http://schemas.microsoft.com/office/powerpoint/2010/main" val="564445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13D027D4-F058-A348-B0F7-E5CC83FA1A8D}"/>
              </a:ext>
            </a:extLst>
          </p:cNvPr>
          <p:cNvSpPr>
            <a:spLocks noGrp="1"/>
          </p:cNvSpPr>
          <p:nvPr>
            <p:ph type="pic" sz="quarter" idx="14"/>
          </p:nvPr>
        </p:nvSpPr>
        <p:spPr/>
      </p:sp>
      <p:sp>
        <p:nvSpPr>
          <p:cNvPr id="6" name="Rectangle 5">
            <a:extLst>
              <a:ext uri="{FF2B5EF4-FFF2-40B4-BE49-F238E27FC236}">
                <a16:creationId xmlns:a16="http://schemas.microsoft.com/office/drawing/2014/main" id="{94EA06C3-417D-8C42-82DF-79876C5AB069}"/>
              </a:ext>
            </a:extLst>
          </p:cNvPr>
          <p:cNvSpPr/>
          <p:nvPr/>
        </p:nvSpPr>
        <p:spPr>
          <a:xfrm rot="10800000" flipV="1">
            <a:off x="-2" y="1"/>
            <a:ext cx="24377649" cy="685799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Our Common Services</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1E91C73-42F3-4746-B2D7-D5650B912B03}"/>
              </a:ext>
            </a:extLst>
          </p:cNvPr>
          <p:cNvGrpSpPr/>
          <p:nvPr/>
        </p:nvGrpSpPr>
        <p:grpSpPr>
          <a:xfrm>
            <a:off x="3511458" y="5299174"/>
            <a:ext cx="3014576" cy="3014576"/>
            <a:chOff x="2182138" y="5583452"/>
            <a:chExt cx="2446020" cy="2446020"/>
          </a:xfrm>
        </p:grpSpPr>
        <p:sp>
          <p:nvSpPr>
            <p:cNvPr id="7" name="Oval 6">
              <a:extLst>
                <a:ext uri="{FF2B5EF4-FFF2-40B4-BE49-F238E27FC236}">
                  <a16:creationId xmlns:a16="http://schemas.microsoft.com/office/drawing/2014/main" id="{57F8CB09-5879-8843-9F3C-94FDD4B23435}"/>
                </a:ext>
              </a:extLst>
            </p:cNvPr>
            <p:cNvSpPr/>
            <p:nvPr/>
          </p:nvSpPr>
          <p:spPr>
            <a:xfrm>
              <a:off x="2182138" y="5583452"/>
              <a:ext cx="2446020" cy="24460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56214C0-0AE4-AC4E-B17C-C95385AEE5FC}"/>
                </a:ext>
              </a:extLst>
            </p:cNvPr>
            <p:cNvGrpSpPr/>
            <p:nvPr/>
          </p:nvGrpSpPr>
          <p:grpSpPr>
            <a:xfrm>
              <a:off x="2955233" y="6304004"/>
              <a:ext cx="909656" cy="1074364"/>
              <a:chOff x="10356648" y="2255652"/>
              <a:chExt cx="909656" cy="1074364"/>
            </a:xfrm>
            <a:solidFill>
              <a:schemeClr val="bg1"/>
            </a:solidFill>
          </p:grpSpPr>
          <p:sp>
            <p:nvSpPr>
              <p:cNvPr id="12" name="Freeform 45">
                <a:extLst>
                  <a:ext uri="{FF2B5EF4-FFF2-40B4-BE49-F238E27FC236}">
                    <a16:creationId xmlns:a16="http://schemas.microsoft.com/office/drawing/2014/main" id="{DE2D1A1A-5AF8-A543-A7CE-FBE281326417}"/>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 name="Freeform 12">
                <a:extLst>
                  <a:ext uri="{FF2B5EF4-FFF2-40B4-BE49-F238E27FC236}">
                    <a16:creationId xmlns:a16="http://schemas.microsoft.com/office/drawing/2014/main" id="{62EC20DD-6773-E34D-BC9C-72116DDEAC2E}"/>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77B257A3-180A-BE46-A4F3-4DADBBEF1369}"/>
              </a:ext>
            </a:extLst>
          </p:cNvPr>
          <p:cNvGrpSpPr/>
          <p:nvPr/>
        </p:nvGrpSpPr>
        <p:grpSpPr>
          <a:xfrm>
            <a:off x="10662180" y="5299174"/>
            <a:ext cx="3014576" cy="3014576"/>
            <a:chOff x="7513842" y="5583452"/>
            <a:chExt cx="2446020" cy="2446020"/>
          </a:xfrm>
        </p:grpSpPr>
        <p:sp>
          <p:nvSpPr>
            <p:cNvPr id="8" name="Oval 7">
              <a:extLst>
                <a:ext uri="{FF2B5EF4-FFF2-40B4-BE49-F238E27FC236}">
                  <a16:creationId xmlns:a16="http://schemas.microsoft.com/office/drawing/2014/main" id="{850DEE7A-A92A-7343-8E6E-2CEB44756242}"/>
                </a:ext>
              </a:extLst>
            </p:cNvPr>
            <p:cNvSpPr/>
            <p:nvPr/>
          </p:nvSpPr>
          <p:spPr>
            <a:xfrm>
              <a:off x="7513842" y="5583452"/>
              <a:ext cx="2446020" cy="24460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F4E999AA-34D4-1044-B426-C43E690F427E}"/>
                </a:ext>
              </a:extLst>
            </p:cNvPr>
            <p:cNvSpPr>
              <a:spLocks noChangeArrowheads="1"/>
            </p:cNvSpPr>
            <p:nvPr/>
          </p:nvSpPr>
          <p:spPr bwMode="auto">
            <a:xfrm>
              <a:off x="8248333" y="6364737"/>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grpSp>
        <p:nvGrpSpPr>
          <p:cNvPr id="4" name="Group 3">
            <a:extLst>
              <a:ext uri="{FF2B5EF4-FFF2-40B4-BE49-F238E27FC236}">
                <a16:creationId xmlns:a16="http://schemas.microsoft.com/office/drawing/2014/main" id="{8A7287CD-95F8-AE4C-944D-B8B70D855071}"/>
              </a:ext>
            </a:extLst>
          </p:cNvPr>
          <p:cNvGrpSpPr/>
          <p:nvPr/>
        </p:nvGrpSpPr>
        <p:grpSpPr>
          <a:xfrm>
            <a:off x="17849719" y="5299174"/>
            <a:ext cx="3014576" cy="3014576"/>
            <a:chOff x="12845547" y="5583452"/>
            <a:chExt cx="2446020" cy="2446020"/>
          </a:xfrm>
        </p:grpSpPr>
        <p:sp>
          <p:nvSpPr>
            <p:cNvPr id="10" name="Oval 9">
              <a:extLst>
                <a:ext uri="{FF2B5EF4-FFF2-40B4-BE49-F238E27FC236}">
                  <a16:creationId xmlns:a16="http://schemas.microsoft.com/office/drawing/2014/main" id="{7C6E452F-AFE7-A447-AEAB-0BB52F328962}"/>
                </a:ext>
              </a:extLst>
            </p:cNvPr>
            <p:cNvSpPr/>
            <p:nvPr/>
          </p:nvSpPr>
          <p:spPr>
            <a:xfrm>
              <a:off x="12845547" y="5583452"/>
              <a:ext cx="2446020" cy="24460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B325C00-C35B-9347-9A69-03EE410B7588}"/>
                </a:ext>
              </a:extLst>
            </p:cNvPr>
            <p:cNvGrpSpPr/>
            <p:nvPr/>
          </p:nvGrpSpPr>
          <p:grpSpPr>
            <a:xfrm>
              <a:off x="13560989" y="6287927"/>
              <a:ext cx="973293" cy="954577"/>
              <a:chOff x="5220658" y="6646697"/>
              <a:chExt cx="973293" cy="954577"/>
            </a:xfrm>
            <a:solidFill>
              <a:schemeClr val="bg1"/>
            </a:solidFill>
          </p:grpSpPr>
          <p:sp>
            <p:nvSpPr>
              <p:cNvPr id="16" name="Freeform 15">
                <a:extLst>
                  <a:ext uri="{FF2B5EF4-FFF2-40B4-BE49-F238E27FC236}">
                    <a16:creationId xmlns:a16="http://schemas.microsoft.com/office/drawing/2014/main" id="{7C1E813B-9F0C-C24A-A490-2820D165EC5B}"/>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6">
                <a:extLst>
                  <a:ext uri="{FF2B5EF4-FFF2-40B4-BE49-F238E27FC236}">
                    <a16:creationId xmlns:a16="http://schemas.microsoft.com/office/drawing/2014/main" id="{8CA29840-B5C2-0347-82F2-48153E0B32E4}"/>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 name="Freeform 17">
                <a:extLst>
                  <a:ext uri="{FF2B5EF4-FFF2-40B4-BE49-F238E27FC236}">
                    <a16:creationId xmlns:a16="http://schemas.microsoft.com/office/drawing/2014/main" id="{4BB1696F-D044-3740-AACD-946AEE24EABD}"/>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Freeform 18">
                <a:extLst>
                  <a:ext uri="{FF2B5EF4-FFF2-40B4-BE49-F238E27FC236}">
                    <a16:creationId xmlns:a16="http://schemas.microsoft.com/office/drawing/2014/main" id="{42793EAD-C889-8E44-A45E-20E332DE1828}"/>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20" name="Group 19">
            <a:extLst>
              <a:ext uri="{FF2B5EF4-FFF2-40B4-BE49-F238E27FC236}">
                <a16:creationId xmlns:a16="http://schemas.microsoft.com/office/drawing/2014/main" id="{B59AF6F3-BAD7-3E4E-9165-B7658D798A26}"/>
              </a:ext>
            </a:extLst>
          </p:cNvPr>
          <p:cNvGrpSpPr/>
          <p:nvPr/>
        </p:nvGrpSpPr>
        <p:grpSpPr>
          <a:xfrm>
            <a:off x="2288194" y="9201788"/>
            <a:ext cx="5461104" cy="1789786"/>
            <a:chOff x="2168654" y="8415243"/>
            <a:chExt cx="5461104" cy="1789786"/>
          </a:xfrm>
        </p:grpSpPr>
        <p:sp>
          <p:nvSpPr>
            <p:cNvPr id="21" name="TextBox 20">
              <a:extLst>
                <a:ext uri="{FF2B5EF4-FFF2-40B4-BE49-F238E27FC236}">
                  <a16:creationId xmlns:a16="http://schemas.microsoft.com/office/drawing/2014/main" id="{43BBE3D0-7AA5-2147-9D0F-30FF630FF11B}"/>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2" name="TextBox 21">
              <a:extLst>
                <a:ext uri="{FF2B5EF4-FFF2-40B4-BE49-F238E27FC236}">
                  <a16:creationId xmlns:a16="http://schemas.microsoft.com/office/drawing/2014/main" id="{833C9301-4C97-D544-B5BC-7672B4F73B0B}"/>
                </a:ext>
              </a:extLst>
            </p:cNvPr>
            <p:cNvSpPr txBox="1"/>
            <p:nvPr/>
          </p:nvSpPr>
          <p:spPr>
            <a:xfrm>
              <a:off x="3806600" y="8415243"/>
              <a:ext cx="2185214"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One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nvGrpSpPr>
          <p:cNvPr id="24" name="Group 23">
            <a:extLst>
              <a:ext uri="{FF2B5EF4-FFF2-40B4-BE49-F238E27FC236}">
                <a16:creationId xmlns:a16="http://schemas.microsoft.com/office/drawing/2014/main" id="{D9B16149-EFB9-FF42-A030-A66B6197AF01}"/>
              </a:ext>
            </a:extLst>
          </p:cNvPr>
          <p:cNvGrpSpPr/>
          <p:nvPr/>
        </p:nvGrpSpPr>
        <p:grpSpPr>
          <a:xfrm>
            <a:off x="9438915" y="9201788"/>
            <a:ext cx="5461104" cy="1789786"/>
            <a:chOff x="2168654" y="8415243"/>
            <a:chExt cx="5461104" cy="1789786"/>
          </a:xfrm>
        </p:grpSpPr>
        <p:sp>
          <p:nvSpPr>
            <p:cNvPr id="25" name="TextBox 24">
              <a:extLst>
                <a:ext uri="{FF2B5EF4-FFF2-40B4-BE49-F238E27FC236}">
                  <a16:creationId xmlns:a16="http://schemas.microsoft.com/office/drawing/2014/main" id="{45484145-18C2-A547-8A19-6D806C35ECD6}"/>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6" name="TextBox 25">
              <a:extLst>
                <a:ext uri="{FF2B5EF4-FFF2-40B4-BE49-F238E27FC236}">
                  <a16:creationId xmlns:a16="http://schemas.microsoft.com/office/drawing/2014/main" id="{C3860620-0548-9C48-94FE-B2C4CA283147}"/>
                </a:ext>
              </a:extLst>
            </p:cNvPr>
            <p:cNvSpPr txBox="1"/>
            <p:nvPr/>
          </p:nvSpPr>
          <p:spPr>
            <a:xfrm>
              <a:off x="3817019" y="8415243"/>
              <a:ext cx="2164375"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Two</a:t>
              </a:r>
              <a:endParaRPr lang="en-US" sz="5400" dirty="0">
                <a:solidFill>
                  <a:schemeClr val="tx2"/>
                </a:solidFill>
                <a:latin typeface="Poppins" pitchFamily="2" charset="77"/>
                <a:ea typeface="Lato" panose="020F0502020204030203" pitchFamily="34" charset="0"/>
                <a:cs typeface="Poppins" pitchFamily="2" charset="77"/>
              </a:endParaRPr>
            </a:p>
          </p:txBody>
        </p:sp>
      </p:grpSp>
      <p:grpSp>
        <p:nvGrpSpPr>
          <p:cNvPr id="27" name="Group 26">
            <a:extLst>
              <a:ext uri="{FF2B5EF4-FFF2-40B4-BE49-F238E27FC236}">
                <a16:creationId xmlns:a16="http://schemas.microsoft.com/office/drawing/2014/main" id="{7B465CE7-377B-9C4A-9788-9F5C59534800}"/>
              </a:ext>
            </a:extLst>
          </p:cNvPr>
          <p:cNvGrpSpPr/>
          <p:nvPr/>
        </p:nvGrpSpPr>
        <p:grpSpPr>
          <a:xfrm>
            <a:off x="16626453" y="9201788"/>
            <a:ext cx="5461104" cy="1789786"/>
            <a:chOff x="2168654" y="8415243"/>
            <a:chExt cx="5461104" cy="1789786"/>
          </a:xfrm>
        </p:grpSpPr>
        <p:sp>
          <p:nvSpPr>
            <p:cNvPr id="28" name="TextBox 27">
              <a:extLst>
                <a:ext uri="{FF2B5EF4-FFF2-40B4-BE49-F238E27FC236}">
                  <a16:creationId xmlns:a16="http://schemas.microsoft.com/office/drawing/2014/main" id="{DF2E184F-6660-5940-A89D-FD1F3253A3C7}"/>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9" name="TextBox 28">
              <a:extLst>
                <a:ext uri="{FF2B5EF4-FFF2-40B4-BE49-F238E27FC236}">
                  <a16:creationId xmlns:a16="http://schemas.microsoft.com/office/drawing/2014/main" id="{94937399-2B12-B14F-869E-636FEF2C0DBA}"/>
                </a:ext>
              </a:extLst>
            </p:cNvPr>
            <p:cNvSpPr txBox="1"/>
            <p:nvPr/>
          </p:nvSpPr>
          <p:spPr>
            <a:xfrm>
              <a:off x="3633475" y="8415243"/>
              <a:ext cx="2531463"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Three</a:t>
              </a:r>
              <a:endParaRPr lang="en-US" sz="5400" dirty="0">
                <a:solidFill>
                  <a:schemeClr val="tx2"/>
                </a:solidFill>
                <a:latin typeface="Poppins" pitchFamily="2" charset="77"/>
                <a:ea typeface="Lato" panose="020F0502020204030203" pitchFamily="34" charset="0"/>
                <a:cs typeface="Poppins" pitchFamily="2" charset="77"/>
              </a:endParaRPr>
            </a:p>
          </p:txBody>
        </p:sp>
      </p:grpSp>
    </p:spTree>
    <p:extLst>
      <p:ext uri="{BB962C8B-B14F-4D97-AF65-F5344CB8AC3E}">
        <p14:creationId xmlns:p14="http://schemas.microsoft.com/office/powerpoint/2010/main" val="1660240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1A31B4F-91A9-9542-AE5D-1B538C9E0696}"/>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DB2DF48C-B04F-4B4A-B295-A1E29F0C8384}"/>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919F0D6A-4D6C-9F43-B9C8-B29CA2C4E275}"/>
              </a:ext>
            </a:extLst>
          </p:cNvPr>
          <p:cNvSpPr>
            <a:spLocks noGrp="1"/>
          </p:cNvSpPr>
          <p:nvPr>
            <p:ph type="pic" sz="quarter" idx="16"/>
          </p:nvPr>
        </p:nvSpPr>
        <p:spPr/>
      </p:sp>
      <p:sp>
        <p:nvSpPr>
          <p:cNvPr id="6" name="Rectangle 5">
            <a:extLst>
              <a:ext uri="{FF2B5EF4-FFF2-40B4-BE49-F238E27FC236}">
                <a16:creationId xmlns:a16="http://schemas.microsoft.com/office/drawing/2014/main" id="{B2E32DB2-7899-064F-81A3-0C166CA1166A}"/>
              </a:ext>
            </a:extLst>
          </p:cNvPr>
          <p:cNvSpPr/>
          <p:nvPr/>
        </p:nvSpPr>
        <p:spPr>
          <a:xfrm>
            <a:off x="0" y="0"/>
            <a:ext cx="8125883"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41EDE9E-11C5-B347-8556-1B93D573DA6C}"/>
              </a:ext>
            </a:extLst>
          </p:cNvPr>
          <p:cNvSpPr/>
          <p:nvPr/>
        </p:nvSpPr>
        <p:spPr>
          <a:xfrm>
            <a:off x="8125883" y="0"/>
            <a:ext cx="8125883"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81866FF-74EE-D843-AAF3-5A099FAE0512}"/>
              </a:ext>
            </a:extLst>
          </p:cNvPr>
          <p:cNvSpPr/>
          <p:nvPr/>
        </p:nvSpPr>
        <p:spPr>
          <a:xfrm>
            <a:off x="16251767" y="0"/>
            <a:ext cx="8125883" cy="13716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5AEF65A-0450-6749-BC71-477C26B06CB0}"/>
              </a:ext>
            </a:extLst>
          </p:cNvPr>
          <p:cNvGrpSpPr/>
          <p:nvPr/>
        </p:nvGrpSpPr>
        <p:grpSpPr>
          <a:xfrm>
            <a:off x="11382823" y="8739051"/>
            <a:ext cx="1612004" cy="1612003"/>
            <a:chOff x="8318323" y="6711236"/>
            <a:chExt cx="2519748" cy="2519746"/>
          </a:xfrm>
        </p:grpSpPr>
        <p:sp>
          <p:nvSpPr>
            <p:cNvPr id="26" name="Oval 25">
              <a:extLst>
                <a:ext uri="{FF2B5EF4-FFF2-40B4-BE49-F238E27FC236}">
                  <a16:creationId xmlns:a16="http://schemas.microsoft.com/office/drawing/2014/main" id="{A75F4E88-CBDF-214B-9B7D-DB388C4E647E}"/>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08898C-B1A7-E64C-A1AC-CEE07A993DB8}"/>
                </a:ext>
              </a:extLst>
            </p:cNvPr>
            <p:cNvGrpSpPr/>
            <p:nvPr/>
          </p:nvGrpSpPr>
          <p:grpSpPr>
            <a:xfrm>
              <a:off x="8962692" y="7407364"/>
              <a:ext cx="1231008" cy="1149792"/>
              <a:chOff x="8657130" y="2323034"/>
              <a:chExt cx="1078109" cy="1006982"/>
            </a:xfrm>
            <a:solidFill>
              <a:schemeClr val="bg1"/>
            </a:solidFill>
          </p:grpSpPr>
          <p:sp>
            <p:nvSpPr>
              <p:cNvPr id="28" name="Freeform 27">
                <a:extLst>
                  <a:ext uri="{FF2B5EF4-FFF2-40B4-BE49-F238E27FC236}">
                    <a16:creationId xmlns:a16="http://schemas.microsoft.com/office/drawing/2014/main" id="{51C7CC56-D9B0-B44E-81B4-6224629D39F1}"/>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28">
                <a:extLst>
                  <a:ext uri="{FF2B5EF4-FFF2-40B4-BE49-F238E27FC236}">
                    <a16:creationId xmlns:a16="http://schemas.microsoft.com/office/drawing/2014/main" id="{5EC99DCE-35B1-BB40-9252-02A808896170}"/>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0" name="Group 29">
            <a:extLst>
              <a:ext uri="{FF2B5EF4-FFF2-40B4-BE49-F238E27FC236}">
                <a16:creationId xmlns:a16="http://schemas.microsoft.com/office/drawing/2014/main" id="{76F8E005-8063-0E43-A0EF-92992A52636A}"/>
              </a:ext>
            </a:extLst>
          </p:cNvPr>
          <p:cNvGrpSpPr/>
          <p:nvPr/>
        </p:nvGrpSpPr>
        <p:grpSpPr>
          <a:xfrm>
            <a:off x="3256940" y="8739051"/>
            <a:ext cx="1612004" cy="1612003"/>
            <a:chOff x="3097067" y="6711236"/>
            <a:chExt cx="2519748" cy="2519746"/>
          </a:xfrm>
        </p:grpSpPr>
        <p:sp>
          <p:nvSpPr>
            <p:cNvPr id="31" name="Oval 30">
              <a:extLst>
                <a:ext uri="{FF2B5EF4-FFF2-40B4-BE49-F238E27FC236}">
                  <a16:creationId xmlns:a16="http://schemas.microsoft.com/office/drawing/2014/main" id="{6046F79A-A583-BA4B-9A64-9FA8615AAE41}"/>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D7E695F8-DEB7-1A4C-98D3-E56BA8EB57A8}"/>
                </a:ext>
              </a:extLst>
            </p:cNvPr>
            <p:cNvGrpSpPr/>
            <p:nvPr/>
          </p:nvGrpSpPr>
          <p:grpSpPr>
            <a:xfrm>
              <a:off x="3741436" y="7355605"/>
              <a:ext cx="1231008" cy="1231006"/>
              <a:chOff x="5123329" y="2255652"/>
              <a:chExt cx="1078109" cy="1078108"/>
            </a:xfrm>
            <a:solidFill>
              <a:schemeClr val="bg1"/>
            </a:solidFill>
          </p:grpSpPr>
          <p:sp>
            <p:nvSpPr>
              <p:cNvPr id="33" name="Freeform 32">
                <a:extLst>
                  <a:ext uri="{FF2B5EF4-FFF2-40B4-BE49-F238E27FC236}">
                    <a16:creationId xmlns:a16="http://schemas.microsoft.com/office/drawing/2014/main" id="{ACF5045F-3441-2448-80B0-CFAD72E272A0}"/>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33">
                <a:extLst>
                  <a:ext uri="{FF2B5EF4-FFF2-40B4-BE49-F238E27FC236}">
                    <a16:creationId xmlns:a16="http://schemas.microsoft.com/office/drawing/2014/main" id="{F33B5ED7-BC42-B649-A477-6D28676AFD3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34">
                <a:extLst>
                  <a:ext uri="{FF2B5EF4-FFF2-40B4-BE49-F238E27FC236}">
                    <a16:creationId xmlns:a16="http://schemas.microsoft.com/office/drawing/2014/main" id="{DDE1F218-3401-8C4A-B26D-CC5205AA527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6" name="Group 35">
            <a:extLst>
              <a:ext uri="{FF2B5EF4-FFF2-40B4-BE49-F238E27FC236}">
                <a16:creationId xmlns:a16="http://schemas.microsoft.com/office/drawing/2014/main" id="{9D03DEAD-1693-C544-8EA4-90C01D495CA1}"/>
              </a:ext>
            </a:extLst>
          </p:cNvPr>
          <p:cNvGrpSpPr/>
          <p:nvPr/>
        </p:nvGrpSpPr>
        <p:grpSpPr>
          <a:xfrm>
            <a:off x="19508705" y="8739051"/>
            <a:ext cx="1612004" cy="1612003"/>
            <a:chOff x="13539579" y="6711236"/>
            <a:chExt cx="2519748" cy="2519746"/>
          </a:xfrm>
        </p:grpSpPr>
        <p:sp>
          <p:nvSpPr>
            <p:cNvPr id="37" name="Oval 36">
              <a:extLst>
                <a:ext uri="{FF2B5EF4-FFF2-40B4-BE49-F238E27FC236}">
                  <a16:creationId xmlns:a16="http://schemas.microsoft.com/office/drawing/2014/main" id="{1CAA7823-6D36-0046-9E13-32A031F0C15C}"/>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04F9CDF-28FA-854C-886F-D83A4BEC6BB2}"/>
                </a:ext>
              </a:extLst>
            </p:cNvPr>
            <p:cNvGrpSpPr/>
            <p:nvPr/>
          </p:nvGrpSpPr>
          <p:grpSpPr>
            <a:xfrm>
              <a:off x="14255035" y="7490215"/>
              <a:ext cx="1088834" cy="1096396"/>
              <a:chOff x="5231890" y="4370690"/>
              <a:chExt cx="1078109" cy="1085596"/>
            </a:xfrm>
            <a:solidFill>
              <a:schemeClr val="bg1"/>
            </a:solidFill>
          </p:grpSpPr>
          <p:sp>
            <p:nvSpPr>
              <p:cNvPr id="39" name="Freeform 23">
                <a:extLst>
                  <a:ext uri="{FF2B5EF4-FFF2-40B4-BE49-F238E27FC236}">
                    <a16:creationId xmlns:a16="http://schemas.microsoft.com/office/drawing/2014/main" id="{71401B3E-16D2-A243-AF25-2C4BEDAB854A}"/>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24">
                <a:extLst>
                  <a:ext uri="{FF2B5EF4-FFF2-40B4-BE49-F238E27FC236}">
                    <a16:creationId xmlns:a16="http://schemas.microsoft.com/office/drawing/2014/main" id="{7070AF91-5D11-1346-A816-6C4E9F09DF19}"/>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25">
                <a:extLst>
                  <a:ext uri="{FF2B5EF4-FFF2-40B4-BE49-F238E27FC236}">
                    <a16:creationId xmlns:a16="http://schemas.microsoft.com/office/drawing/2014/main" id="{8A42148F-0973-BF47-85D5-0E5CB8CDCE27}"/>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26">
                <a:extLst>
                  <a:ext uri="{FF2B5EF4-FFF2-40B4-BE49-F238E27FC236}">
                    <a16:creationId xmlns:a16="http://schemas.microsoft.com/office/drawing/2014/main" id="{4FE96B0C-3916-654D-93A6-3E6C3E521B4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27">
                <a:extLst>
                  <a:ext uri="{FF2B5EF4-FFF2-40B4-BE49-F238E27FC236}">
                    <a16:creationId xmlns:a16="http://schemas.microsoft.com/office/drawing/2014/main" id="{9C142E01-593D-814D-B5AF-B90354BA79BF}"/>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28">
                <a:extLst>
                  <a:ext uri="{FF2B5EF4-FFF2-40B4-BE49-F238E27FC236}">
                    <a16:creationId xmlns:a16="http://schemas.microsoft.com/office/drawing/2014/main" id="{20F49D88-1A1D-B84C-8439-55D946E40A40}"/>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29">
                <a:extLst>
                  <a:ext uri="{FF2B5EF4-FFF2-40B4-BE49-F238E27FC236}">
                    <a16:creationId xmlns:a16="http://schemas.microsoft.com/office/drawing/2014/main" id="{2118DDD9-4493-CE40-BD19-5AA99ABE0243}"/>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30">
                <a:extLst>
                  <a:ext uri="{FF2B5EF4-FFF2-40B4-BE49-F238E27FC236}">
                    <a16:creationId xmlns:a16="http://schemas.microsoft.com/office/drawing/2014/main" id="{B3735B16-EC5B-D24C-B95B-8E53E97A7969}"/>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31">
                <a:extLst>
                  <a:ext uri="{FF2B5EF4-FFF2-40B4-BE49-F238E27FC236}">
                    <a16:creationId xmlns:a16="http://schemas.microsoft.com/office/drawing/2014/main" id="{0360C2C7-09E7-074A-80C0-C72080737CF7}"/>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32">
                <a:extLst>
                  <a:ext uri="{FF2B5EF4-FFF2-40B4-BE49-F238E27FC236}">
                    <a16:creationId xmlns:a16="http://schemas.microsoft.com/office/drawing/2014/main" id="{F900248A-478F-1441-9E5F-33AF306F2022}"/>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9" name="Group 48">
            <a:extLst>
              <a:ext uri="{FF2B5EF4-FFF2-40B4-BE49-F238E27FC236}">
                <a16:creationId xmlns:a16="http://schemas.microsoft.com/office/drawing/2014/main" id="{0BC7DB3D-46C2-E249-875D-0C37FBD7FCAC}"/>
              </a:ext>
            </a:extLst>
          </p:cNvPr>
          <p:cNvGrpSpPr/>
          <p:nvPr/>
        </p:nvGrpSpPr>
        <p:grpSpPr>
          <a:xfrm>
            <a:off x="1332390" y="10577617"/>
            <a:ext cx="5461104" cy="1789786"/>
            <a:chOff x="2168654" y="8415243"/>
            <a:chExt cx="5461104" cy="1789786"/>
          </a:xfrm>
        </p:grpSpPr>
        <p:sp>
          <p:nvSpPr>
            <p:cNvPr id="50" name="TextBox 49">
              <a:extLst>
                <a:ext uri="{FF2B5EF4-FFF2-40B4-BE49-F238E27FC236}">
                  <a16:creationId xmlns:a16="http://schemas.microsoft.com/office/drawing/2014/main" id="{6B754A16-BD2A-5941-A711-076C382F760F}"/>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1" name="TextBox 50">
              <a:extLst>
                <a:ext uri="{FF2B5EF4-FFF2-40B4-BE49-F238E27FC236}">
                  <a16:creationId xmlns:a16="http://schemas.microsoft.com/office/drawing/2014/main" id="{4044D43B-F6FC-C648-B712-83F86216FD22}"/>
                </a:ext>
              </a:extLst>
            </p:cNvPr>
            <p:cNvSpPr txBox="1"/>
            <p:nvPr/>
          </p:nvSpPr>
          <p:spPr>
            <a:xfrm>
              <a:off x="3806600" y="8415243"/>
              <a:ext cx="2185214" cy="646331"/>
            </a:xfrm>
            <a:prstGeom prst="rect">
              <a:avLst/>
            </a:prstGeom>
            <a:noFill/>
          </p:spPr>
          <p:txBody>
            <a:bodyPr wrap="non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Title One</a:t>
              </a:r>
              <a:endParaRPr lang="en-US" sz="5400" dirty="0">
                <a:solidFill>
                  <a:schemeClr val="bg1"/>
                </a:solidFill>
                <a:latin typeface="Poppins" pitchFamily="2" charset="77"/>
                <a:ea typeface="Lato" panose="020F0502020204030203" pitchFamily="34" charset="0"/>
                <a:cs typeface="Poppins" pitchFamily="2" charset="77"/>
              </a:endParaRPr>
            </a:p>
          </p:txBody>
        </p:sp>
      </p:grpSp>
      <p:grpSp>
        <p:nvGrpSpPr>
          <p:cNvPr id="52" name="Group 51">
            <a:extLst>
              <a:ext uri="{FF2B5EF4-FFF2-40B4-BE49-F238E27FC236}">
                <a16:creationId xmlns:a16="http://schemas.microsoft.com/office/drawing/2014/main" id="{5B4D2F4D-61EC-6344-8DF1-2AA894B8B4E8}"/>
              </a:ext>
            </a:extLst>
          </p:cNvPr>
          <p:cNvGrpSpPr/>
          <p:nvPr/>
        </p:nvGrpSpPr>
        <p:grpSpPr>
          <a:xfrm>
            <a:off x="9458273" y="10577617"/>
            <a:ext cx="5461104" cy="1789786"/>
            <a:chOff x="2168654" y="8415243"/>
            <a:chExt cx="5461104" cy="1789786"/>
          </a:xfrm>
        </p:grpSpPr>
        <p:sp>
          <p:nvSpPr>
            <p:cNvPr id="53" name="TextBox 52">
              <a:extLst>
                <a:ext uri="{FF2B5EF4-FFF2-40B4-BE49-F238E27FC236}">
                  <a16:creationId xmlns:a16="http://schemas.microsoft.com/office/drawing/2014/main" id="{F71724D1-7092-0C4F-9260-ECC7F1FDF950}"/>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4" name="TextBox 53">
              <a:extLst>
                <a:ext uri="{FF2B5EF4-FFF2-40B4-BE49-F238E27FC236}">
                  <a16:creationId xmlns:a16="http://schemas.microsoft.com/office/drawing/2014/main" id="{4A4F53B3-4142-1049-BD36-B7A031A075F8}"/>
                </a:ext>
              </a:extLst>
            </p:cNvPr>
            <p:cNvSpPr txBox="1"/>
            <p:nvPr/>
          </p:nvSpPr>
          <p:spPr>
            <a:xfrm>
              <a:off x="3817019" y="8415243"/>
              <a:ext cx="2164375" cy="646331"/>
            </a:xfrm>
            <a:prstGeom prst="rect">
              <a:avLst/>
            </a:prstGeom>
            <a:noFill/>
          </p:spPr>
          <p:txBody>
            <a:bodyPr wrap="non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Title Two</a:t>
              </a:r>
              <a:endParaRPr lang="en-US" sz="5400" dirty="0">
                <a:solidFill>
                  <a:schemeClr val="bg1"/>
                </a:solidFill>
                <a:latin typeface="Poppins" pitchFamily="2" charset="77"/>
                <a:ea typeface="Lato" panose="020F0502020204030203" pitchFamily="34" charset="0"/>
                <a:cs typeface="Poppins" pitchFamily="2" charset="77"/>
              </a:endParaRPr>
            </a:p>
          </p:txBody>
        </p:sp>
      </p:grpSp>
      <p:grpSp>
        <p:nvGrpSpPr>
          <p:cNvPr id="55" name="Group 54">
            <a:extLst>
              <a:ext uri="{FF2B5EF4-FFF2-40B4-BE49-F238E27FC236}">
                <a16:creationId xmlns:a16="http://schemas.microsoft.com/office/drawing/2014/main" id="{B9872EAD-AA95-F04D-82C3-A1A222B9E79B}"/>
              </a:ext>
            </a:extLst>
          </p:cNvPr>
          <p:cNvGrpSpPr/>
          <p:nvPr/>
        </p:nvGrpSpPr>
        <p:grpSpPr>
          <a:xfrm>
            <a:off x="17584156" y="10577617"/>
            <a:ext cx="5461104" cy="1789786"/>
            <a:chOff x="2168654" y="8415243"/>
            <a:chExt cx="5461104" cy="1789786"/>
          </a:xfrm>
        </p:grpSpPr>
        <p:sp>
          <p:nvSpPr>
            <p:cNvPr id="56" name="TextBox 55">
              <a:extLst>
                <a:ext uri="{FF2B5EF4-FFF2-40B4-BE49-F238E27FC236}">
                  <a16:creationId xmlns:a16="http://schemas.microsoft.com/office/drawing/2014/main" id="{E841D254-DE3F-844C-9D37-3D3611E0CC80}"/>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7" name="TextBox 56">
              <a:extLst>
                <a:ext uri="{FF2B5EF4-FFF2-40B4-BE49-F238E27FC236}">
                  <a16:creationId xmlns:a16="http://schemas.microsoft.com/office/drawing/2014/main" id="{6A4FDD2A-7B3E-DC42-A437-3B95243DCDBF}"/>
                </a:ext>
              </a:extLst>
            </p:cNvPr>
            <p:cNvSpPr txBox="1"/>
            <p:nvPr/>
          </p:nvSpPr>
          <p:spPr>
            <a:xfrm>
              <a:off x="3633475" y="8415243"/>
              <a:ext cx="2531463" cy="646331"/>
            </a:xfrm>
            <a:prstGeom prst="rect">
              <a:avLst/>
            </a:prstGeom>
            <a:noFill/>
          </p:spPr>
          <p:txBody>
            <a:bodyPr wrap="non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Title Three</a:t>
              </a:r>
              <a:endParaRPr lang="en-US" sz="5400" dirty="0">
                <a:solidFill>
                  <a:schemeClr val="bg1"/>
                </a:solidFill>
                <a:latin typeface="Poppins" pitchFamily="2" charset="77"/>
                <a:ea typeface="Lato" panose="020F0502020204030203" pitchFamily="34" charset="0"/>
                <a:cs typeface="Poppins" pitchFamily="2" charset="77"/>
              </a:endParaRPr>
            </a:p>
          </p:txBody>
        </p:sp>
      </p:grpSp>
    </p:spTree>
    <p:extLst>
      <p:ext uri="{BB962C8B-B14F-4D97-AF65-F5344CB8AC3E}">
        <p14:creationId xmlns:p14="http://schemas.microsoft.com/office/powerpoint/2010/main" val="783628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BDEB008-3E77-4C4F-AE0D-24AF1D059414}"/>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8969610"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Our Portfolio</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78371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Portfolio </a:t>
            </a:r>
            <a:r>
              <a:rPr lang="en-US" sz="6000" dirty="0">
                <a:solidFill>
                  <a:schemeClr val="accent1"/>
                </a:solidFill>
                <a:latin typeface="Poppins" pitchFamily="2" charset="77"/>
                <a:ea typeface="Roboto Medium" panose="02000000000000000000" pitchFamily="2" charset="0"/>
                <a:cs typeface="Poppins" pitchFamily="2" charset="77"/>
              </a:rPr>
              <a:t>Showcase</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9E3AB1D-CF88-E640-B94E-819FD57344F3}"/>
              </a:ext>
            </a:extLst>
          </p:cNvPr>
          <p:cNvSpPr/>
          <p:nvPr/>
        </p:nvSpPr>
        <p:spPr>
          <a:xfrm>
            <a:off x="1659516" y="3239105"/>
            <a:ext cx="8297284" cy="3039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3C88BA5-4F6F-5046-A10E-BDECC7F33692}"/>
              </a:ext>
            </a:extLst>
          </p:cNvPr>
          <p:cNvSpPr/>
          <p:nvPr/>
        </p:nvSpPr>
        <p:spPr>
          <a:xfrm>
            <a:off x="1659516" y="6278287"/>
            <a:ext cx="8297284" cy="30391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AA2B051E-0339-7145-9038-797AA3564512}"/>
              </a:ext>
            </a:extLst>
          </p:cNvPr>
          <p:cNvGrpSpPr/>
          <p:nvPr/>
        </p:nvGrpSpPr>
        <p:grpSpPr>
          <a:xfrm>
            <a:off x="1659516" y="10234748"/>
            <a:ext cx="9618083" cy="1612003"/>
            <a:chOff x="1659516" y="10361433"/>
            <a:chExt cx="9618083" cy="1612003"/>
          </a:xfrm>
        </p:grpSpPr>
        <p:grpSp>
          <p:nvGrpSpPr>
            <p:cNvPr id="36" name="Group 35">
              <a:extLst>
                <a:ext uri="{FF2B5EF4-FFF2-40B4-BE49-F238E27FC236}">
                  <a16:creationId xmlns:a16="http://schemas.microsoft.com/office/drawing/2014/main" id="{5F41CD02-AFF0-8A4A-8AB7-64956C553D24}"/>
                </a:ext>
              </a:extLst>
            </p:cNvPr>
            <p:cNvGrpSpPr/>
            <p:nvPr/>
          </p:nvGrpSpPr>
          <p:grpSpPr>
            <a:xfrm>
              <a:off x="1659516" y="10361433"/>
              <a:ext cx="1612004" cy="1612003"/>
              <a:chOff x="3097067" y="6711236"/>
              <a:chExt cx="2519748" cy="2519746"/>
            </a:xfrm>
          </p:grpSpPr>
          <p:sp>
            <p:nvSpPr>
              <p:cNvPr id="37" name="Oval 36">
                <a:extLst>
                  <a:ext uri="{FF2B5EF4-FFF2-40B4-BE49-F238E27FC236}">
                    <a16:creationId xmlns:a16="http://schemas.microsoft.com/office/drawing/2014/main" id="{FF1A8810-CF0C-1044-A297-FAB72933FDE7}"/>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C495DBF0-9209-4749-B0C9-1229E4687350}"/>
                  </a:ext>
                </a:extLst>
              </p:cNvPr>
              <p:cNvGrpSpPr/>
              <p:nvPr/>
            </p:nvGrpSpPr>
            <p:grpSpPr>
              <a:xfrm>
                <a:off x="3741436" y="7355605"/>
                <a:ext cx="1231008" cy="1231006"/>
                <a:chOff x="5123329" y="2255652"/>
                <a:chExt cx="1078109" cy="1078108"/>
              </a:xfrm>
              <a:solidFill>
                <a:schemeClr val="bg1"/>
              </a:solidFill>
            </p:grpSpPr>
            <p:sp>
              <p:nvSpPr>
                <p:cNvPr id="40" name="Freeform 39">
                  <a:extLst>
                    <a:ext uri="{FF2B5EF4-FFF2-40B4-BE49-F238E27FC236}">
                      <a16:creationId xmlns:a16="http://schemas.microsoft.com/office/drawing/2014/main" id="{D0BEF243-272B-8145-8A61-19AFCDE0A6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40">
                  <a:extLst>
                    <a:ext uri="{FF2B5EF4-FFF2-40B4-BE49-F238E27FC236}">
                      <a16:creationId xmlns:a16="http://schemas.microsoft.com/office/drawing/2014/main" id="{F9AC5610-8CAC-724A-B4E2-91DB9076D554}"/>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41">
                  <a:extLst>
                    <a:ext uri="{FF2B5EF4-FFF2-40B4-BE49-F238E27FC236}">
                      <a16:creationId xmlns:a16="http://schemas.microsoft.com/office/drawing/2014/main" id="{AB62194E-3A69-0248-80CD-D286CCEFC204}"/>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3" name="TextBox 42">
              <a:extLst>
                <a:ext uri="{FF2B5EF4-FFF2-40B4-BE49-F238E27FC236}">
                  <a16:creationId xmlns:a16="http://schemas.microsoft.com/office/drawing/2014/main" id="{76EDDEA5-75CA-5447-B822-87A42810840E}"/>
                </a:ext>
              </a:extLst>
            </p:cNvPr>
            <p:cNvSpPr txBox="1"/>
            <p:nvPr/>
          </p:nvSpPr>
          <p:spPr>
            <a:xfrm>
              <a:off x="3523326" y="10592970"/>
              <a:ext cx="7754273"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6" name="Group 5">
            <a:extLst>
              <a:ext uri="{FF2B5EF4-FFF2-40B4-BE49-F238E27FC236}">
                <a16:creationId xmlns:a16="http://schemas.microsoft.com/office/drawing/2014/main" id="{F0D146B5-CA5A-3649-B0D4-5ED8065767C4}"/>
              </a:ext>
            </a:extLst>
          </p:cNvPr>
          <p:cNvGrpSpPr/>
          <p:nvPr/>
        </p:nvGrpSpPr>
        <p:grpSpPr>
          <a:xfrm>
            <a:off x="13521871" y="10234748"/>
            <a:ext cx="9196263" cy="1612003"/>
            <a:chOff x="12188825" y="10361433"/>
            <a:chExt cx="9196263" cy="1612003"/>
          </a:xfrm>
        </p:grpSpPr>
        <p:grpSp>
          <p:nvGrpSpPr>
            <p:cNvPr id="31" name="Group 30">
              <a:extLst>
                <a:ext uri="{FF2B5EF4-FFF2-40B4-BE49-F238E27FC236}">
                  <a16:creationId xmlns:a16="http://schemas.microsoft.com/office/drawing/2014/main" id="{C6D8E8C8-B087-C64A-A9FE-8DA4C0F704D4}"/>
                </a:ext>
              </a:extLst>
            </p:cNvPr>
            <p:cNvGrpSpPr/>
            <p:nvPr/>
          </p:nvGrpSpPr>
          <p:grpSpPr>
            <a:xfrm>
              <a:off x="12188825" y="10361433"/>
              <a:ext cx="1612004" cy="1612003"/>
              <a:chOff x="8318323" y="6711236"/>
              <a:chExt cx="2519748" cy="2519746"/>
            </a:xfrm>
          </p:grpSpPr>
          <p:sp>
            <p:nvSpPr>
              <p:cNvPr id="32" name="Oval 31">
                <a:extLst>
                  <a:ext uri="{FF2B5EF4-FFF2-40B4-BE49-F238E27FC236}">
                    <a16:creationId xmlns:a16="http://schemas.microsoft.com/office/drawing/2014/main" id="{4349D014-B982-4C44-919E-3D8E8DA26805}"/>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E8F37E0F-ACE9-DE45-AC99-7321B89BE5D0}"/>
                  </a:ext>
                </a:extLst>
              </p:cNvPr>
              <p:cNvGrpSpPr/>
              <p:nvPr/>
            </p:nvGrpSpPr>
            <p:grpSpPr>
              <a:xfrm>
                <a:off x="8962692" y="7407364"/>
                <a:ext cx="1231008" cy="1149792"/>
                <a:chOff x="8657130" y="2323034"/>
                <a:chExt cx="1078109" cy="1006982"/>
              </a:xfrm>
              <a:solidFill>
                <a:schemeClr val="bg1"/>
              </a:solidFill>
            </p:grpSpPr>
            <p:sp>
              <p:nvSpPr>
                <p:cNvPr id="34" name="Freeform 33">
                  <a:extLst>
                    <a:ext uri="{FF2B5EF4-FFF2-40B4-BE49-F238E27FC236}">
                      <a16:creationId xmlns:a16="http://schemas.microsoft.com/office/drawing/2014/main" id="{EBF7602E-4687-3A4A-BEAD-2CC1692F4837}"/>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34">
                  <a:extLst>
                    <a:ext uri="{FF2B5EF4-FFF2-40B4-BE49-F238E27FC236}">
                      <a16:creationId xmlns:a16="http://schemas.microsoft.com/office/drawing/2014/main" id="{149FE1E4-B12E-944F-9199-BDE6BBA0259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4" name="TextBox 43">
              <a:extLst>
                <a:ext uri="{FF2B5EF4-FFF2-40B4-BE49-F238E27FC236}">
                  <a16:creationId xmlns:a16="http://schemas.microsoft.com/office/drawing/2014/main" id="{E9D8A89C-CF7C-8E4D-A708-A79C0C4A24A9}"/>
                </a:ext>
              </a:extLst>
            </p:cNvPr>
            <p:cNvSpPr txBox="1"/>
            <p:nvPr/>
          </p:nvSpPr>
          <p:spPr>
            <a:xfrm>
              <a:off x="14058229" y="10592970"/>
              <a:ext cx="7326859"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50" name="Group 49">
            <a:extLst>
              <a:ext uri="{FF2B5EF4-FFF2-40B4-BE49-F238E27FC236}">
                <a16:creationId xmlns:a16="http://schemas.microsoft.com/office/drawing/2014/main" id="{8CF30354-B672-F745-AFE8-44750F58B12C}"/>
              </a:ext>
            </a:extLst>
          </p:cNvPr>
          <p:cNvGrpSpPr/>
          <p:nvPr/>
        </p:nvGrpSpPr>
        <p:grpSpPr>
          <a:xfrm>
            <a:off x="3077606" y="3863802"/>
            <a:ext cx="5461104" cy="1789786"/>
            <a:chOff x="2168654" y="8415243"/>
            <a:chExt cx="5461104" cy="1789786"/>
          </a:xfrm>
        </p:grpSpPr>
        <p:sp>
          <p:nvSpPr>
            <p:cNvPr id="51" name="TextBox 50">
              <a:extLst>
                <a:ext uri="{FF2B5EF4-FFF2-40B4-BE49-F238E27FC236}">
                  <a16:creationId xmlns:a16="http://schemas.microsoft.com/office/drawing/2014/main" id="{D071685D-4433-3F45-BF68-ADC7B3481D8B}"/>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2" name="TextBox 51">
              <a:extLst>
                <a:ext uri="{FF2B5EF4-FFF2-40B4-BE49-F238E27FC236}">
                  <a16:creationId xmlns:a16="http://schemas.microsoft.com/office/drawing/2014/main" id="{8EAA1499-31EF-1541-B843-C60E9CAF1A4B}"/>
                </a:ext>
              </a:extLst>
            </p:cNvPr>
            <p:cNvSpPr txBox="1"/>
            <p:nvPr/>
          </p:nvSpPr>
          <p:spPr>
            <a:xfrm>
              <a:off x="3806600" y="8415243"/>
              <a:ext cx="2185214" cy="646331"/>
            </a:xfrm>
            <a:prstGeom prst="rect">
              <a:avLst/>
            </a:prstGeom>
            <a:noFill/>
          </p:spPr>
          <p:txBody>
            <a:bodyPr wrap="non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Title One</a:t>
              </a:r>
              <a:endParaRPr lang="en-US" sz="5400" dirty="0">
                <a:solidFill>
                  <a:schemeClr val="bg1"/>
                </a:solidFill>
                <a:latin typeface="Poppins" pitchFamily="2" charset="77"/>
                <a:ea typeface="Lato" panose="020F0502020204030203" pitchFamily="34" charset="0"/>
                <a:cs typeface="Poppins" pitchFamily="2" charset="77"/>
              </a:endParaRPr>
            </a:p>
          </p:txBody>
        </p:sp>
      </p:grpSp>
      <p:grpSp>
        <p:nvGrpSpPr>
          <p:cNvPr id="53" name="Group 52">
            <a:extLst>
              <a:ext uri="{FF2B5EF4-FFF2-40B4-BE49-F238E27FC236}">
                <a16:creationId xmlns:a16="http://schemas.microsoft.com/office/drawing/2014/main" id="{E64B8D59-41D8-8140-912E-5984C583757F}"/>
              </a:ext>
            </a:extLst>
          </p:cNvPr>
          <p:cNvGrpSpPr/>
          <p:nvPr/>
        </p:nvGrpSpPr>
        <p:grpSpPr>
          <a:xfrm>
            <a:off x="3077606" y="6902983"/>
            <a:ext cx="5461104" cy="1789786"/>
            <a:chOff x="2168654" y="8415243"/>
            <a:chExt cx="5461104" cy="1789786"/>
          </a:xfrm>
        </p:grpSpPr>
        <p:sp>
          <p:nvSpPr>
            <p:cNvPr id="56" name="TextBox 55">
              <a:extLst>
                <a:ext uri="{FF2B5EF4-FFF2-40B4-BE49-F238E27FC236}">
                  <a16:creationId xmlns:a16="http://schemas.microsoft.com/office/drawing/2014/main" id="{CCF8DD61-88FB-514F-8AA2-B3615C60D014}"/>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9" name="TextBox 58">
              <a:extLst>
                <a:ext uri="{FF2B5EF4-FFF2-40B4-BE49-F238E27FC236}">
                  <a16:creationId xmlns:a16="http://schemas.microsoft.com/office/drawing/2014/main" id="{74D18A3D-96C6-F840-BF7A-CF9A58E06E86}"/>
                </a:ext>
              </a:extLst>
            </p:cNvPr>
            <p:cNvSpPr txBox="1"/>
            <p:nvPr/>
          </p:nvSpPr>
          <p:spPr>
            <a:xfrm>
              <a:off x="3817019" y="8415243"/>
              <a:ext cx="2164375" cy="646331"/>
            </a:xfrm>
            <a:prstGeom prst="rect">
              <a:avLst/>
            </a:prstGeom>
            <a:noFill/>
          </p:spPr>
          <p:txBody>
            <a:bodyPr wrap="non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Title Two</a:t>
              </a:r>
              <a:endParaRPr lang="en-US" sz="5400" dirty="0">
                <a:solidFill>
                  <a:schemeClr val="bg1"/>
                </a:solidFill>
                <a:latin typeface="Poppins" pitchFamily="2" charset="77"/>
                <a:ea typeface="Lato" panose="020F0502020204030203" pitchFamily="34" charset="0"/>
                <a:cs typeface="Poppins" pitchFamily="2" charset="77"/>
              </a:endParaRPr>
            </a:p>
          </p:txBody>
        </p:sp>
      </p:grpSp>
      <p:sp>
        <p:nvSpPr>
          <p:cNvPr id="3" name="Picture Placeholder 2">
            <a:extLst>
              <a:ext uri="{FF2B5EF4-FFF2-40B4-BE49-F238E27FC236}">
                <a16:creationId xmlns:a16="http://schemas.microsoft.com/office/drawing/2014/main" id="{B588AD5B-9DB2-C341-BC68-971B84B78012}"/>
              </a:ext>
            </a:extLst>
          </p:cNvPr>
          <p:cNvSpPr>
            <a:spLocks noGrp="1"/>
          </p:cNvSpPr>
          <p:nvPr>
            <p:ph type="pic" sz="quarter" idx="14"/>
          </p:nvPr>
        </p:nvSpPr>
        <p:spPr/>
      </p:sp>
    </p:spTree>
    <p:extLst>
      <p:ext uri="{BB962C8B-B14F-4D97-AF65-F5344CB8AC3E}">
        <p14:creationId xmlns:p14="http://schemas.microsoft.com/office/powerpoint/2010/main" val="1387395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Portfolio </a:t>
            </a:r>
            <a:r>
              <a:rPr lang="en-US" sz="6000" dirty="0">
                <a:solidFill>
                  <a:schemeClr val="accent1"/>
                </a:solidFill>
                <a:latin typeface="Poppins" pitchFamily="2" charset="77"/>
                <a:ea typeface="Roboto Medium" panose="02000000000000000000" pitchFamily="2" charset="0"/>
                <a:cs typeface="Poppins" pitchFamily="2" charset="77"/>
              </a:rPr>
              <a:t>Showcase</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8A90C85-CDFC-014F-BAD2-D1538AA860CA}"/>
              </a:ext>
            </a:extLst>
          </p:cNvPr>
          <p:cNvSpPr txBox="1"/>
          <p:nvPr/>
        </p:nvSpPr>
        <p:spPr>
          <a:xfrm>
            <a:off x="1659517" y="2890474"/>
            <a:ext cx="20683648" cy="56310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grpSp>
        <p:nvGrpSpPr>
          <p:cNvPr id="48" name="Group 47">
            <a:extLst>
              <a:ext uri="{FF2B5EF4-FFF2-40B4-BE49-F238E27FC236}">
                <a16:creationId xmlns:a16="http://schemas.microsoft.com/office/drawing/2014/main" id="{71799F42-EAE3-AD4C-B63D-ED3882D2D2BB}"/>
              </a:ext>
            </a:extLst>
          </p:cNvPr>
          <p:cNvGrpSpPr/>
          <p:nvPr/>
        </p:nvGrpSpPr>
        <p:grpSpPr>
          <a:xfrm>
            <a:off x="9944381" y="7182153"/>
            <a:ext cx="12398783" cy="4943586"/>
            <a:chOff x="11946516" y="7590002"/>
            <a:chExt cx="12398783" cy="4943586"/>
          </a:xfrm>
        </p:grpSpPr>
        <p:sp>
          <p:nvSpPr>
            <p:cNvPr id="49" name="TextBox 48">
              <a:extLst>
                <a:ext uri="{FF2B5EF4-FFF2-40B4-BE49-F238E27FC236}">
                  <a16:creationId xmlns:a16="http://schemas.microsoft.com/office/drawing/2014/main" id="{6AD9A3D6-5724-2B4A-BF00-03AE3719EF80}"/>
                </a:ext>
              </a:extLst>
            </p:cNvPr>
            <p:cNvSpPr txBox="1"/>
            <p:nvPr/>
          </p:nvSpPr>
          <p:spPr>
            <a:xfrm>
              <a:off x="11946516" y="8289990"/>
              <a:ext cx="12398783" cy="4243598"/>
            </a:xfrm>
            <a:prstGeom prst="rect">
              <a:avLst/>
            </a:prstGeom>
            <a:noFill/>
          </p:spPr>
          <p:txBody>
            <a:bodyPr wrap="square" rtlCol="0">
              <a:spAutoFit/>
            </a:bodyPr>
            <a:lstStyle/>
            <a:p>
              <a:pPr marL="457200" indent="-457200">
                <a:lnSpc>
                  <a:spcPts val="408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a:t>
              </a:r>
            </a:p>
            <a:p>
              <a:pPr marL="457200" indent="-457200">
                <a:lnSpc>
                  <a:spcPts val="408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Whether you are a low budget start-up or an established small business with small businesses.</a:t>
              </a:r>
            </a:p>
            <a:p>
              <a:pPr marL="457200" indent="-457200">
                <a:lnSpc>
                  <a:spcPts val="408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What makes us unique is our real-time reporting system, which provides you with up to the minute reporting on every dollar spent on your account. </a:t>
              </a:r>
            </a:p>
            <a:p>
              <a:pPr marL="457200" indent="-457200">
                <a:lnSpc>
                  <a:spcPts val="408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You’ll be able to see how many pieces of content have been written with small businesses in mind. </a:t>
              </a:r>
            </a:p>
          </p:txBody>
        </p:sp>
        <p:sp>
          <p:nvSpPr>
            <p:cNvPr id="54" name="TextBox 53">
              <a:extLst>
                <a:ext uri="{FF2B5EF4-FFF2-40B4-BE49-F238E27FC236}">
                  <a16:creationId xmlns:a16="http://schemas.microsoft.com/office/drawing/2014/main" id="{6FF77A32-4D23-5649-A09C-2C3D5C030CB3}"/>
                </a:ext>
              </a:extLst>
            </p:cNvPr>
            <p:cNvSpPr txBox="1"/>
            <p:nvPr/>
          </p:nvSpPr>
          <p:spPr>
            <a:xfrm>
              <a:off x="11946516" y="7590002"/>
              <a:ext cx="5579483"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Write Your Title Here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nvGrpSpPr>
          <p:cNvPr id="10" name="Group 9">
            <a:extLst>
              <a:ext uri="{FF2B5EF4-FFF2-40B4-BE49-F238E27FC236}">
                <a16:creationId xmlns:a16="http://schemas.microsoft.com/office/drawing/2014/main" id="{F1EE1562-E229-5C49-B6FB-7A299335B558}"/>
              </a:ext>
            </a:extLst>
          </p:cNvPr>
          <p:cNvGrpSpPr/>
          <p:nvPr/>
        </p:nvGrpSpPr>
        <p:grpSpPr>
          <a:xfrm>
            <a:off x="9944380" y="4435216"/>
            <a:ext cx="12398783" cy="1612003"/>
            <a:chOff x="11682877" y="4435216"/>
            <a:chExt cx="12398783" cy="1612003"/>
          </a:xfrm>
        </p:grpSpPr>
        <p:grpSp>
          <p:nvGrpSpPr>
            <p:cNvPr id="55" name="Group 54">
              <a:extLst>
                <a:ext uri="{FF2B5EF4-FFF2-40B4-BE49-F238E27FC236}">
                  <a16:creationId xmlns:a16="http://schemas.microsoft.com/office/drawing/2014/main" id="{B424D7CC-79E2-7A49-B634-DB4E0A5DBEE9}"/>
                </a:ext>
              </a:extLst>
            </p:cNvPr>
            <p:cNvGrpSpPr/>
            <p:nvPr/>
          </p:nvGrpSpPr>
          <p:grpSpPr>
            <a:xfrm>
              <a:off x="18005375" y="4435216"/>
              <a:ext cx="1612004" cy="1612003"/>
              <a:chOff x="8318323" y="6711236"/>
              <a:chExt cx="2519748" cy="2519746"/>
            </a:xfrm>
          </p:grpSpPr>
          <p:sp>
            <p:nvSpPr>
              <p:cNvPr id="57" name="Oval 56">
                <a:extLst>
                  <a:ext uri="{FF2B5EF4-FFF2-40B4-BE49-F238E27FC236}">
                    <a16:creationId xmlns:a16="http://schemas.microsoft.com/office/drawing/2014/main" id="{ED3B86C5-EBBC-A249-B657-8C0C1290AD4E}"/>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435C43FA-FCAE-814C-A1D6-EB52C41E3854}"/>
                  </a:ext>
                </a:extLst>
              </p:cNvPr>
              <p:cNvGrpSpPr/>
              <p:nvPr/>
            </p:nvGrpSpPr>
            <p:grpSpPr>
              <a:xfrm>
                <a:off x="8962692" y="7407364"/>
                <a:ext cx="1231008" cy="1149792"/>
                <a:chOff x="8657130" y="2323034"/>
                <a:chExt cx="1078109" cy="1006982"/>
              </a:xfrm>
              <a:solidFill>
                <a:schemeClr val="bg1"/>
              </a:solidFill>
            </p:grpSpPr>
            <p:sp>
              <p:nvSpPr>
                <p:cNvPr id="60" name="Freeform 59">
                  <a:extLst>
                    <a:ext uri="{FF2B5EF4-FFF2-40B4-BE49-F238E27FC236}">
                      <a16:creationId xmlns:a16="http://schemas.microsoft.com/office/drawing/2014/main" id="{90DDEC57-5B6E-6448-A48D-EA4AFAE33331}"/>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60">
                  <a:extLst>
                    <a:ext uri="{FF2B5EF4-FFF2-40B4-BE49-F238E27FC236}">
                      <a16:creationId xmlns:a16="http://schemas.microsoft.com/office/drawing/2014/main" id="{2D25301E-B0C0-EA4D-8DB6-AA1782BA12F6}"/>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62" name="Group 61">
              <a:extLst>
                <a:ext uri="{FF2B5EF4-FFF2-40B4-BE49-F238E27FC236}">
                  <a16:creationId xmlns:a16="http://schemas.microsoft.com/office/drawing/2014/main" id="{9DD9912A-E399-C74F-9075-1C6763C6E533}"/>
                </a:ext>
              </a:extLst>
            </p:cNvPr>
            <p:cNvGrpSpPr/>
            <p:nvPr/>
          </p:nvGrpSpPr>
          <p:grpSpPr>
            <a:xfrm>
              <a:off x="11682877" y="4435216"/>
              <a:ext cx="1612004" cy="1612003"/>
              <a:chOff x="3097067" y="6711236"/>
              <a:chExt cx="2519748" cy="2519746"/>
            </a:xfrm>
          </p:grpSpPr>
          <p:sp>
            <p:nvSpPr>
              <p:cNvPr id="63" name="Oval 62">
                <a:extLst>
                  <a:ext uri="{FF2B5EF4-FFF2-40B4-BE49-F238E27FC236}">
                    <a16:creationId xmlns:a16="http://schemas.microsoft.com/office/drawing/2014/main" id="{C038F37C-B925-3A4F-B3D8-84F6A0BFC678}"/>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246095D9-9294-2D4F-BCF2-7BF07FE81C87}"/>
                  </a:ext>
                </a:extLst>
              </p:cNvPr>
              <p:cNvGrpSpPr/>
              <p:nvPr/>
            </p:nvGrpSpPr>
            <p:grpSpPr>
              <a:xfrm>
                <a:off x="3741436" y="7355605"/>
                <a:ext cx="1231008" cy="1231006"/>
                <a:chOff x="5123329" y="2255652"/>
                <a:chExt cx="1078109" cy="1078108"/>
              </a:xfrm>
              <a:solidFill>
                <a:schemeClr val="bg1"/>
              </a:solidFill>
            </p:grpSpPr>
            <p:sp>
              <p:nvSpPr>
                <p:cNvPr id="65" name="Freeform 64">
                  <a:extLst>
                    <a:ext uri="{FF2B5EF4-FFF2-40B4-BE49-F238E27FC236}">
                      <a16:creationId xmlns:a16="http://schemas.microsoft.com/office/drawing/2014/main" id="{0482E099-A27D-7E40-B9B9-3383116F87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65">
                  <a:extLst>
                    <a:ext uri="{FF2B5EF4-FFF2-40B4-BE49-F238E27FC236}">
                      <a16:creationId xmlns:a16="http://schemas.microsoft.com/office/drawing/2014/main" id="{CA680701-EC02-1148-80D0-6D16092D7E79}"/>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66">
                  <a:extLst>
                    <a:ext uri="{FF2B5EF4-FFF2-40B4-BE49-F238E27FC236}">
                      <a16:creationId xmlns:a16="http://schemas.microsoft.com/office/drawing/2014/main" id="{46101ABC-8D05-D941-A968-1C8A25D020E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68" name="TextBox 67">
              <a:extLst>
                <a:ext uri="{FF2B5EF4-FFF2-40B4-BE49-F238E27FC236}">
                  <a16:creationId xmlns:a16="http://schemas.microsoft.com/office/drawing/2014/main" id="{43EE67D1-7B2C-2248-8AE8-6A3D112DDFD7}"/>
                </a:ext>
              </a:extLst>
            </p:cNvPr>
            <p:cNvSpPr txBox="1"/>
            <p:nvPr/>
          </p:nvSpPr>
          <p:spPr>
            <a:xfrm>
              <a:off x="13546688" y="466675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9" name="TextBox 68">
              <a:extLst>
                <a:ext uri="{FF2B5EF4-FFF2-40B4-BE49-F238E27FC236}">
                  <a16:creationId xmlns:a16="http://schemas.microsoft.com/office/drawing/2014/main" id="{048E6738-0C82-7E4A-9CD6-3D2513BFFA69}"/>
                </a:ext>
              </a:extLst>
            </p:cNvPr>
            <p:cNvSpPr txBox="1"/>
            <p:nvPr/>
          </p:nvSpPr>
          <p:spPr>
            <a:xfrm>
              <a:off x="19874780" y="466675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2" name="Picture Placeholder 1">
            <a:extLst>
              <a:ext uri="{FF2B5EF4-FFF2-40B4-BE49-F238E27FC236}">
                <a16:creationId xmlns:a16="http://schemas.microsoft.com/office/drawing/2014/main" id="{100C4D8C-F07D-2742-B2EB-45430A303589}"/>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D691DA1E-E63A-1D49-96CF-97CCFD7D388D}"/>
              </a:ext>
            </a:extLst>
          </p:cNvPr>
          <p:cNvSpPr>
            <a:spLocks noGrp="1"/>
          </p:cNvSpPr>
          <p:nvPr>
            <p:ph type="pic" sz="quarter" idx="15"/>
          </p:nvPr>
        </p:nvSpPr>
        <p:spPr/>
      </p:sp>
    </p:spTree>
    <p:extLst>
      <p:ext uri="{BB962C8B-B14F-4D97-AF65-F5344CB8AC3E}">
        <p14:creationId xmlns:p14="http://schemas.microsoft.com/office/powerpoint/2010/main" val="714992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Portfolio </a:t>
            </a:r>
            <a:r>
              <a:rPr lang="en-US" sz="6000" dirty="0">
                <a:solidFill>
                  <a:schemeClr val="accent1"/>
                </a:solidFill>
                <a:latin typeface="Poppins" pitchFamily="2" charset="77"/>
                <a:ea typeface="Roboto Medium" panose="02000000000000000000" pitchFamily="2" charset="0"/>
                <a:cs typeface="Poppins" pitchFamily="2" charset="77"/>
              </a:rPr>
              <a:t>Showcase</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E068518-9104-8A44-B710-4AFE8648FB2A}"/>
              </a:ext>
            </a:extLst>
          </p:cNvPr>
          <p:cNvSpPr/>
          <p:nvPr/>
        </p:nvSpPr>
        <p:spPr>
          <a:xfrm>
            <a:off x="13923818" y="8681763"/>
            <a:ext cx="8794316" cy="3039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29B6477-E268-0048-805B-223A6F0DA90B}"/>
              </a:ext>
            </a:extLst>
          </p:cNvPr>
          <p:cNvSpPr txBox="1"/>
          <p:nvPr/>
        </p:nvSpPr>
        <p:spPr>
          <a:xfrm>
            <a:off x="14768224" y="9231858"/>
            <a:ext cx="6549847" cy="1938992"/>
          </a:xfrm>
          <a:prstGeom prst="rect">
            <a:avLst/>
          </a:prstGeom>
          <a:noFill/>
        </p:spPr>
        <p:txBody>
          <a:bodyPr wrap="square" rtlCol="0">
            <a:spAutoFit/>
          </a:bodyPr>
          <a:lstStyle/>
          <a:p>
            <a:r>
              <a:rPr lang="en-US" sz="4000" dirty="0">
                <a:solidFill>
                  <a:schemeClr val="bg1"/>
                </a:solidFill>
                <a:latin typeface="Poppins" pitchFamily="2" charset="77"/>
                <a:ea typeface="Lato Light" panose="020F0502020204030203" pitchFamily="34" charset="0"/>
                <a:cs typeface="Poppins" pitchFamily="2" charset="77"/>
              </a:rPr>
              <a:t>That’s why we provide point and click solutions that let you choose. </a:t>
            </a:r>
            <a:endParaRPr lang="en-US" sz="4000" dirty="0">
              <a:solidFill>
                <a:schemeClr val="bg1"/>
              </a:solidFill>
              <a:latin typeface="Poppins" pitchFamily="2" charset="77"/>
              <a:ea typeface="Roboto Light" panose="02000000000000000000" pitchFamily="2" charset="0"/>
              <a:cs typeface="Poppins" pitchFamily="2" charset="77"/>
            </a:endParaRPr>
          </a:p>
        </p:txBody>
      </p:sp>
      <p:grpSp>
        <p:nvGrpSpPr>
          <p:cNvPr id="32" name="Group 31">
            <a:extLst>
              <a:ext uri="{FF2B5EF4-FFF2-40B4-BE49-F238E27FC236}">
                <a16:creationId xmlns:a16="http://schemas.microsoft.com/office/drawing/2014/main" id="{6723D02C-B4BF-424D-BD35-3DE3342D099B}"/>
              </a:ext>
            </a:extLst>
          </p:cNvPr>
          <p:cNvGrpSpPr/>
          <p:nvPr/>
        </p:nvGrpSpPr>
        <p:grpSpPr>
          <a:xfrm>
            <a:off x="14768224" y="3325090"/>
            <a:ext cx="7949909" cy="4364144"/>
            <a:chOff x="11946516" y="6928686"/>
            <a:chExt cx="7949909" cy="4364144"/>
          </a:xfrm>
        </p:grpSpPr>
        <p:sp>
          <p:nvSpPr>
            <p:cNvPr id="33" name="TextBox 32">
              <a:extLst>
                <a:ext uri="{FF2B5EF4-FFF2-40B4-BE49-F238E27FC236}">
                  <a16:creationId xmlns:a16="http://schemas.microsoft.com/office/drawing/2014/main" id="{2CA00B0C-60B5-F145-A3C8-71513B58B8C3}"/>
                </a:ext>
              </a:extLst>
            </p:cNvPr>
            <p:cNvSpPr txBox="1"/>
            <p:nvPr/>
          </p:nvSpPr>
          <p:spPr>
            <a:xfrm>
              <a:off x="11946516" y="7575017"/>
              <a:ext cx="7949909" cy="371781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 What makes us unique is our real-time reporting system, which provides you with up to the minute reporting on every dollar spent.</a:t>
              </a:r>
            </a:p>
          </p:txBody>
        </p:sp>
        <p:sp>
          <p:nvSpPr>
            <p:cNvPr id="34" name="TextBox 33">
              <a:extLst>
                <a:ext uri="{FF2B5EF4-FFF2-40B4-BE49-F238E27FC236}">
                  <a16:creationId xmlns:a16="http://schemas.microsoft.com/office/drawing/2014/main" id="{13E2E0D3-881D-BE42-A4F7-5DA80A19D637}"/>
                </a:ext>
              </a:extLst>
            </p:cNvPr>
            <p:cNvSpPr txBox="1"/>
            <p:nvPr/>
          </p:nvSpPr>
          <p:spPr>
            <a:xfrm>
              <a:off x="11946516" y="6928686"/>
              <a:ext cx="5579483"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One</a:t>
              </a:r>
              <a:endParaRPr lang="en-US" sz="5400" dirty="0">
                <a:solidFill>
                  <a:schemeClr val="tx2"/>
                </a:solidFill>
                <a:latin typeface="Poppins" pitchFamily="2" charset="77"/>
                <a:ea typeface="Lato" panose="020F0502020204030203" pitchFamily="34" charset="0"/>
                <a:cs typeface="Poppins" pitchFamily="2" charset="77"/>
              </a:endParaRPr>
            </a:p>
          </p:txBody>
        </p:sp>
      </p:grpSp>
      <p:sp>
        <p:nvSpPr>
          <p:cNvPr id="3" name="Picture Placeholder 2">
            <a:extLst>
              <a:ext uri="{FF2B5EF4-FFF2-40B4-BE49-F238E27FC236}">
                <a16:creationId xmlns:a16="http://schemas.microsoft.com/office/drawing/2014/main" id="{736419AF-C1D2-2240-8A56-16B5E7A4DA4C}"/>
              </a:ext>
            </a:extLst>
          </p:cNvPr>
          <p:cNvSpPr>
            <a:spLocks noGrp="1"/>
          </p:cNvSpPr>
          <p:nvPr>
            <p:ph type="pic" sz="quarter" idx="14"/>
          </p:nvPr>
        </p:nvSpPr>
        <p:spPr/>
      </p:sp>
    </p:spTree>
    <p:extLst>
      <p:ext uri="{BB962C8B-B14F-4D97-AF65-F5344CB8AC3E}">
        <p14:creationId xmlns:p14="http://schemas.microsoft.com/office/powerpoint/2010/main" val="390306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13109429"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Our Company </a:t>
            </a:r>
            <a:r>
              <a:rPr lang="en-US" sz="6000" dirty="0">
                <a:solidFill>
                  <a:schemeClr val="accent1"/>
                </a:solidFill>
                <a:latin typeface="Poppins" pitchFamily="2" charset="77"/>
                <a:ea typeface="Roboto Medium" panose="02000000000000000000" pitchFamily="2" charset="0"/>
                <a:cs typeface="Poppins" pitchFamily="2" charset="77"/>
              </a:rPr>
              <a:t>History</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41489F4-F828-D042-B09D-A8B1849C73DF}"/>
              </a:ext>
            </a:extLst>
          </p:cNvPr>
          <p:cNvGrpSpPr/>
          <p:nvPr/>
        </p:nvGrpSpPr>
        <p:grpSpPr>
          <a:xfrm>
            <a:off x="1983631" y="3888710"/>
            <a:ext cx="19951253" cy="7735680"/>
            <a:chOff x="1983631" y="4066510"/>
            <a:chExt cx="19951253" cy="7735680"/>
          </a:xfrm>
        </p:grpSpPr>
        <p:sp>
          <p:nvSpPr>
            <p:cNvPr id="77" name="Rectangle 76">
              <a:extLst>
                <a:ext uri="{FF2B5EF4-FFF2-40B4-BE49-F238E27FC236}">
                  <a16:creationId xmlns:a16="http://schemas.microsoft.com/office/drawing/2014/main" id="{073D768B-12BF-0B40-9A88-2BEB7912D9AF}"/>
                </a:ext>
              </a:extLst>
            </p:cNvPr>
            <p:cNvSpPr/>
            <p:nvPr/>
          </p:nvSpPr>
          <p:spPr>
            <a:xfrm rot="1975496" flipH="1">
              <a:off x="4429537" y="8991577"/>
              <a:ext cx="4404970" cy="858403"/>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C9831E6-6192-8C4F-9DDC-ABC6B1B941E7}"/>
                </a:ext>
              </a:extLst>
            </p:cNvPr>
            <p:cNvSpPr/>
            <p:nvPr/>
          </p:nvSpPr>
          <p:spPr>
            <a:xfrm rot="19624504">
              <a:off x="15187439" y="8991576"/>
              <a:ext cx="4404970" cy="858403"/>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0C790DF-73A4-9C4A-80F5-E4CADD03A3E4}"/>
                </a:ext>
              </a:extLst>
            </p:cNvPr>
            <p:cNvSpPr/>
            <p:nvPr/>
          </p:nvSpPr>
          <p:spPr>
            <a:xfrm rot="19624504">
              <a:off x="7612290" y="8991575"/>
              <a:ext cx="4404970" cy="858403"/>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0D9E462-86BA-7340-8D7C-7AE751D640D6}"/>
                </a:ext>
              </a:extLst>
            </p:cNvPr>
            <p:cNvSpPr/>
            <p:nvPr/>
          </p:nvSpPr>
          <p:spPr>
            <a:xfrm rot="1975496" flipH="1">
              <a:off x="12047406" y="8991575"/>
              <a:ext cx="4404970" cy="858403"/>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1B56287C-8853-B24B-8FFB-D574B4F2C97E}"/>
                </a:ext>
              </a:extLst>
            </p:cNvPr>
            <p:cNvCxnSpPr>
              <a:cxnSpLocks/>
            </p:cNvCxnSpPr>
            <p:nvPr/>
          </p:nvCxnSpPr>
          <p:spPr>
            <a:xfrm flipV="1">
              <a:off x="4098389" y="6067749"/>
              <a:ext cx="0" cy="58988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D009DF6-047C-6949-99DE-30ACB54B1E15}"/>
                </a:ext>
              </a:extLst>
            </p:cNvPr>
            <p:cNvCxnSpPr>
              <a:cxnSpLocks/>
            </p:cNvCxnSpPr>
            <p:nvPr/>
          </p:nvCxnSpPr>
          <p:spPr>
            <a:xfrm flipV="1">
              <a:off x="12015487" y="6067749"/>
              <a:ext cx="0" cy="58988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4BF27E-07E4-3B46-BDEF-E8544F57FDDA}"/>
                </a:ext>
              </a:extLst>
            </p:cNvPr>
            <p:cNvCxnSpPr>
              <a:cxnSpLocks/>
            </p:cNvCxnSpPr>
            <p:nvPr/>
          </p:nvCxnSpPr>
          <p:spPr>
            <a:xfrm flipV="1">
              <a:off x="19820128" y="6067749"/>
              <a:ext cx="0" cy="58988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8F2EF8D-C8B3-0443-8125-B2B22144634E}"/>
                </a:ext>
              </a:extLst>
            </p:cNvPr>
            <p:cNvCxnSpPr>
              <a:cxnSpLocks/>
            </p:cNvCxnSpPr>
            <p:nvPr/>
          </p:nvCxnSpPr>
          <p:spPr>
            <a:xfrm flipV="1">
              <a:off x="8242660" y="8789328"/>
              <a:ext cx="0" cy="58988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9F596C3-273A-4249-AEFE-114491FD9D72}"/>
                </a:ext>
              </a:extLst>
            </p:cNvPr>
            <p:cNvCxnSpPr>
              <a:cxnSpLocks/>
            </p:cNvCxnSpPr>
            <p:nvPr/>
          </p:nvCxnSpPr>
          <p:spPr>
            <a:xfrm flipV="1">
              <a:off x="15822007" y="8789328"/>
              <a:ext cx="0" cy="58988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BB3E2448-15FA-9748-B599-2E881454DCDF}"/>
                </a:ext>
              </a:extLst>
            </p:cNvPr>
            <p:cNvSpPr/>
            <p:nvPr/>
          </p:nvSpPr>
          <p:spPr>
            <a:xfrm>
              <a:off x="2829509" y="6610888"/>
              <a:ext cx="2453207" cy="24532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64B7C331-793B-1D44-9F4D-DC35F430FB18}"/>
                </a:ext>
              </a:extLst>
            </p:cNvPr>
            <p:cNvSpPr txBox="1"/>
            <p:nvPr/>
          </p:nvSpPr>
          <p:spPr>
            <a:xfrm>
              <a:off x="3034345" y="7516507"/>
              <a:ext cx="2061611" cy="752694"/>
            </a:xfrm>
            <a:prstGeom prst="rect">
              <a:avLst/>
            </a:prstGeom>
            <a:noFill/>
          </p:spPr>
          <p:txBody>
            <a:bodyPr wrap="square" rtlCol="0">
              <a:spAutoFit/>
            </a:bodyPr>
            <a:lstStyle/>
            <a:p>
              <a:pPr algn="ctr"/>
              <a:r>
                <a:rPr lang="en-US" sz="4800" dirty="0">
                  <a:solidFill>
                    <a:schemeClr val="bg1"/>
                  </a:solidFill>
                  <a:latin typeface="Poppins" pitchFamily="2" charset="77"/>
                  <a:ea typeface="Lato" panose="020F0502020204030203" pitchFamily="34" charset="0"/>
                  <a:cs typeface="Poppins" pitchFamily="2" charset="77"/>
                </a:rPr>
                <a:t>2015</a:t>
              </a:r>
            </a:p>
          </p:txBody>
        </p:sp>
        <p:sp>
          <p:nvSpPr>
            <p:cNvPr id="108" name="Rectangle 107">
              <a:extLst>
                <a:ext uri="{FF2B5EF4-FFF2-40B4-BE49-F238E27FC236}">
                  <a16:creationId xmlns:a16="http://schemas.microsoft.com/office/drawing/2014/main" id="{A1CABC4B-A31E-A042-8EDE-BF08DEDBB03F}"/>
                </a:ext>
              </a:extLst>
            </p:cNvPr>
            <p:cNvSpPr/>
            <p:nvPr/>
          </p:nvSpPr>
          <p:spPr>
            <a:xfrm>
              <a:off x="7016055" y="9348983"/>
              <a:ext cx="2453207" cy="2453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EFDADBF4-6663-E240-993D-AD8F701564C7}"/>
                </a:ext>
              </a:extLst>
            </p:cNvPr>
            <p:cNvSpPr txBox="1"/>
            <p:nvPr/>
          </p:nvSpPr>
          <p:spPr>
            <a:xfrm>
              <a:off x="7216584" y="10226231"/>
              <a:ext cx="2061611" cy="752694"/>
            </a:xfrm>
            <a:prstGeom prst="rect">
              <a:avLst/>
            </a:prstGeom>
            <a:noFill/>
          </p:spPr>
          <p:txBody>
            <a:bodyPr wrap="square" rtlCol="0">
              <a:spAutoFit/>
            </a:bodyPr>
            <a:lstStyle/>
            <a:p>
              <a:pPr algn="ctr"/>
              <a:r>
                <a:rPr lang="en-US" sz="4800" dirty="0">
                  <a:solidFill>
                    <a:schemeClr val="bg1"/>
                  </a:solidFill>
                  <a:latin typeface="Poppins" pitchFamily="2" charset="77"/>
                  <a:ea typeface="Lato" panose="020F0502020204030203" pitchFamily="34" charset="0"/>
                  <a:cs typeface="Poppins" pitchFamily="2" charset="77"/>
                </a:rPr>
                <a:t>2016</a:t>
              </a:r>
            </a:p>
          </p:txBody>
        </p:sp>
        <p:sp>
          <p:nvSpPr>
            <p:cNvPr id="110" name="Rectangle 109">
              <a:extLst>
                <a:ext uri="{FF2B5EF4-FFF2-40B4-BE49-F238E27FC236}">
                  <a16:creationId xmlns:a16="http://schemas.microsoft.com/office/drawing/2014/main" id="{70913AC9-0FEA-9F4D-B9C1-F89061C52B1D}"/>
                </a:ext>
              </a:extLst>
            </p:cNvPr>
            <p:cNvSpPr/>
            <p:nvPr/>
          </p:nvSpPr>
          <p:spPr>
            <a:xfrm>
              <a:off x="14590669" y="9348983"/>
              <a:ext cx="2453207" cy="24532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43D82A7A-6C3B-9F40-8AF7-421E13096BD8}"/>
                </a:ext>
              </a:extLst>
            </p:cNvPr>
            <p:cNvSpPr txBox="1"/>
            <p:nvPr/>
          </p:nvSpPr>
          <p:spPr>
            <a:xfrm>
              <a:off x="14786468" y="10226231"/>
              <a:ext cx="2061611" cy="752694"/>
            </a:xfrm>
            <a:prstGeom prst="rect">
              <a:avLst/>
            </a:prstGeom>
            <a:noFill/>
          </p:spPr>
          <p:txBody>
            <a:bodyPr wrap="square" rtlCol="0">
              <a:spAutoFit/>
            </a:bodyPr>
            <a:lstStyle/>
            <a:p>
              <a:pPr algn="ctr"/>
              <a:r>
                <a:rPr lang="en-US" sz="4800" dirty="0">
                  <a:solidFill>
                    <a:schemeClr val="bg1"/>
                  </a:solidFill>
                  <a:latin typeface="Poppins" pitchFamily="2" charset="77"/>
                  <a:ea typeface="Lato" panose="020F0502020204030203" pitchFamily="34" charset="0"/>
                  <a:cs typeface="Poppins" pitchFamily="2" charset="77"/>
                </a:rPr>
                <a:t>2018</a:t>
              </a:r>
            </a:p>
          </p:txBody>
        </p:sp>
        <p:sp>
          <p:nvSpPr>
            <p:cNvPr id="112" name="Rectangle 111">
              <a:extLst>
                <a:ext uri="{FF2B5EF4-FFF2-40B4-BE49-F238E27FC236}">
                  <a16:creationId xmlns:a16="http://schemas.microsoft.com/office/drawing/2014/main" id="{DF1C94DE-E3C0-DD43-B155-D6774493C8D4}"/>
                </a:ext>
              </a:extLst>
            </p:cNvPr>
            <p:cNvSpPr/>
            <p:nvPr/>
          </p:nvSpPr>
          <p:spPr>
            <a:xfrm>
              <a:off x="10805729" y="6610888"/>
              <a:ext cx="2453207" cy="2453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4FA7B8F4-4795-0445-A76C-5C771A91E73F}"/>
                </a:ext>
              </a:extLst>
            </p:cNvPr>
            <p:cNvSpPr txBox="1"/>
            <p:nvPr/>
          </p:nvSpPr>
          <p:spPr>
            <a:xfrm>
              <a:off x="10984682" y="7516506"/>
              <a:ext cx="2061611" cy="752694"/>
            </a:xfrm>
            <a:prstGeom prst="rect">
              <a:avLst/>
            </a:prstGeom>
            <a:noFill/>
          </p:spPr>
          <p:txBody>
            <a:bodyPr wrap="square" rtlCol="0">
              <a:spAutoFit/>
            </a:bodyPr>
            <a:lstStyle/>
            <a:p>
              <a:pPr algn="ctr"/>
              <a:r>
                <a:rPr lang="en-US" sz="4800" dirty="0">
                  <a:solidFill>
                    <a:schemeClr val="bg1"/>
                  </a:solidFill>
                  <a:latin typeface="Poppins" pitchFamily="2" charset="77"/>
                  <a:ea typeface="Lato" panose="020F0502020204030203" pitchFamily="34" charset="0"/>
                  <a:cs typeface="Poppins" pitchFamily="2" charset="77"/>
                </a:rPr>
                <a:t>2017</a:t>
              </a:r>
            </a:p>
          </p:txBody>
        </p:sp>
        <p:sp>
          <p:nvSpPr>
            <p:cNvPr id="114" name="Rectangle 113">
              <a:extLst>
                <a:ext uri="{FF2B5EF4-FFF2-40B4-BE49-F238E27FC236}">
                  <a16:creationId xmlns:a16="http://schemas.microsoft.com/office/drawing/2014/main" id="{686773BA-8B0F-3243-8BA3-AD5F5DB2DE7A}"/>
                </a:ext>
              </a:extLst>
            </p:cNvPr>
            <p:cNvSpPr/>
            <p:nvPr/>
          </p:nvSpPr>
          <p:spPr>
            <a:xfrm>
              <a:off x="18593523" y="6610888"/>
              <a:ext cx="2453207" cy="24532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CA86BC4D-BF81-1F4D-BF97-798A606C96CD}"/>
                </a:ext>
              </a:extLst>
            </p:cNvPr>
            <p:cNvSpPr txBox="1"/>
            <p:nvPr/>
          </p:nvSpPr>
          <p:spPr>
            <a:xfrm>
              <a:off x="18772476" y="7516507"/>
              <a:ext cx="2061611" cy="752694"/>
            </a:xfrm>
            <a:prstGeom prst="rect">
              <a:avLst/>
            </a:prstGeom>
            <a:noFill/>
          </p:spPr>
          <p:txBody>
            <a:bodyPr wrap="square" rtlCol="0">
              <a:spAutoFit/>
            </a:bodyPr>
            <a:lstStyle/>
            <a:p>
              <a:pPr algn="ctr"/>
              <a:r>
                <a:rPr lang="en-US" sz="4800" dirty="0">
                  <a:solidFill>
                    <a:schemeClr val="bg1"/>
                  </a:solidFill>
                  <a:latin typeface="Poppins" pitchFamily="2" charset="77"/>
                  <a:ea typeface="Lato" panose="020F0502020204030203" pitchFamily="34" charset="0"/>
                  <a:cs typeface="Poppins" pitchFamily="2" charset="77"/>
                </a:rPr>
                <a:t>2019</a:t>
              </a:r>
            </a:p>
          </p:txBody>
        </p:sp>
        <p:sp>
          <p:nvSpPr>
            <p:cNvPr id="116" name="TextBox 115">
              <a:extLst>
                <a:ext uri="{FF2B5EF4-FFF2-40B4-BE49-F238E27FC236}">
                  <a16:creationId xmlns:a16="http://schemas.microsoft.com/office/drawing/2014/main" id="{5001034A-7848-0A44-B8D6-C4C4DE975FF6}"/>
                </a:ext>
              </a:extLst>
            </p:cNvPr>
            <p:cNvSpPr txBox="1"/>
            <p:nvPr/>
          </p:nvSpPr>
          <p:spPr>
            <a:xfrm>
              <a:off x="1983631" y="4596183"/>
              <a:ext cx="4229516"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7" name="TextBox 116">
              <a:extLst>
                <a:ext uri="{FF2B5EF4-FFF2-40B4-BE49-F238E27FC236}">
                  <a16:creationId xmlns:a16="http://schemas.microsoft.com/office/drawing/2014/main" id="{E7E7A79C-BC7F-BD43-BEDE-0DF134B64A90}"/>
                </a:ext>
              </a:extLst>
            </p:cNvPr>
            <p:cNvSpPr txBox="1"/>
            <p:nvPr/>
          </p:nvSpPr>
          <p:spPr>
            <a:xfrm>
              <a:off x="3096395" y="4066510"/>
              <a:ext cx="2003990" cy="585429"/>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One</a:t>
              </a:r>
            </a:p>
          </p:txBody>
        </p:sp>
        <p:sp>
          <p:nvSpPr>
            <p:cNvPr id="119" name="TextBox 118">
              <a:extLst>
                <a:ext uri="{FF2B5EF4-FFF2-40B4-BE49-F238E27FC236}">
                  <a16:creationId xmlns:a16="http://schemas.microsoft.com/office/drawing/2014/main" id="{9B36E59F-F1FD-FA43-A196-BF96C217DC41}"/>
                </a:ext>
              </a:extLst>
            </p:cNvPr>
            <p:cNvSpPr txBox="1"/>
            <p:nvPr/>
          </p:nvSpPr>
          <p:spPr>
            <a:xfrm>
              <a:off x="6127901" y="7232134"/>
              <a:ext cx="4229516"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0" name="TextBox 119">
              <a:extLst>
                <a:ext uri="{FF2B5EF4-FFF2-40B4-BE49-F238E27FC236}">
                  <a16:creationId xmlns:a16="http://schemas.microsoft.com/office/drawing/2014/main" id="{DB4D0BEE-CE26-0244-B59B-989371A33229}"/>
                </a:ext>
              </a:extLst>
            </p:cNvPr>
            <p:cNvSpPr txBox="1"/>
            <p:nvPr/>
          </p:nvSpPr>
          <p:spPr>
            <a:xfrm>
              <a:off x="7245747" y="6702461"/>
              <a:ext cx="1993827" cy="585429"/>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Two</a:t>
              </a:r>
            </a:p>
          </p:txBody>
        </p:sp>
        <p:sp>
          <p:nvSpPr>
            <p:cNvPr id="122" name="TextBox 121">
              <a:extLst>
                <a:ext uri="{FF2B5EF4-FFF2-40B4-BE49-F238E27FC236}">
                  <a16:creationId xmlns:a16="http://schemas.microsoft.com/office/drawing/2014/main" id="{73AF6824-F643-E448-A911-E8C20D2EEB33}"/>
                </a:ext>
              </a:extLst>
            </p:cNvPr>
            <p:cNvSpPr txBox="1"/>
            <p:nvPr/>
          </p:nvSpPr>
          <p:spPr>
            <a:xfrm>
              <a:off x="9900728" y="4596183"/>
              <a:ext cx="4229516"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3" name="TextBox 122">
              <a:extLst>
                <a:ext uri="{FF2B5EF4-FFF2-40B4-BE49-F238E27FC236}">
                  <a16:creationId xmlns:a16="http://schemas.microsoft.com/office/drawing/2014/main" id="{96A2BC50-0622-634F-ABA7-ECA473316C00}"/>
                </a:ext>
              </a:extLst>
            </p:cNvPr>
            <p:cNvSpPr txBox="1"/>
            <p:nvPr/>
          </p:nvSpPr>
          <p:spPr>
            <a:xfrm>
              <a:off x="10850148" y="4066510"/>
              <a:ext cx="2330680" cy="585429"/>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Three</a:t>
              </a:r>
            </a:p>
          </p:txBody>
        </p:sp>
        <p:sp>
          <p:nvSpPr>
            <p:cNvPr id="125" name="TextBox 124">
              <a:extLst>
                <a:ext uri="{FF2B5EF4-FFF2-40B4-BE49-F238E27FC236}">
                  <a16:creationId xmlns:a16="http://schemas.microsoft.com/office/drawing/2014/main" id="{44BCAD4A-EAB4-F04F-BD90-4A07F04CBD91}"/>
                </a:ext>
              </a:extLst>
            </p:cNvPr>
            <p:cNvSpPr txBox="1"/>
            <p:nvPr/>
          </p:nvSpPr>
          <p:spPr>
            <a:xfrm>
              <a:off x="13730012" y="7232134"/>
              <a:ext cx="4229516"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6" name="TextBox 125">
              <a:extLst>
                <a:ext uri="{FF2B5EF4-FFF2-40B4-BE49-F238E27FC236}">
                  <a16:creationId xmlns:a16="http://schemas.microsoft.com/office/drawing/2014/main" id="{55AC1A7B-2DBE-284F-9C6F-268D3B16A356}"/>
                </a:ext>
              </a:extLst>
            </p:cNvPr>
            <p:cNvSpPr txBox="1"/>
            <p:nvPr/>
          </p:nvSpPr>
          <p:spPr>
            <a:xfrm>
              <a:off x="14814464" y="6702461"/>
              <a:ext cx="2060617" cy="585429"/>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Four</a:t>
              </a:r>
            </a:p>
          </p:txBody>
        </p:sp>
        <p:sp>
          <p:nvSpPr>
            <p:cNvPr id="128" name="TextBox 127">
              <a:extLst>
                <a:ext uri="{FF2B5EF4-FFF2-40B4-BE49-F238E27FC236}">
                  <a16:creationId xmlns:a16="http://schemas.microsoft.com/office/drawing/2014/main" id="{E96D6D33-F0B8-1641-9484-B00815A2C40A}"/>
                </a:ext>
              </a:extLst>
            </p:cNvPr>
            <p:cNvSpPr txBox="1"/>
            <p:nvPr/>
          </p:nvSpPr>
          <p:spPr>
            <a:xfrm>
              <a:off x="17705368" y="4596183"/>
              <a:ext cx="4229516"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9" name="TextBox 128">
              <a:extLst>
                <a:ext uri="{FF2B5EF4-FFF2-40B4-BE49-F238E27FC236}">
                  <a16:creationId xmlns:a16="http://schemas.microsoft.com/office/drawing/2014/main" id="{8F3B3C24-F571-3F4B-B0D6-23994AD5B1F3}"/>
                </a:ext>
              </a:extLst>
            </p:cNvPr>
            <p:cNvSpPr txBox="1"/>
            <p:nvPr/>
          </p:nvSpPr>
          <p:spPr>
            <a:xfrm>
              <a:off x="18834831" y="4066510"/>
              <a:ext cx="1970596" cy="585429"/>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Five</a:t>
              </a:r>
            </a:p>
          </p:txBody>
        </p:sp>
      </p:grpSp>
    </p:spTree>
    <p:extLst>
      <p:ext uri="{BB962C8B-B14F-4D97-AF65-F5344CB8AC3E}">
        <p14:creationId xmlns:p14="http://schemas.microsoft.com/office/powerpoint/2010/main" val="360479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Portfolio </a:t>
            </a:r>
            <a:r>
              <a:rPr lang="en-US" sz="6000" dirty="0">
                <a:solidFill>
                  <a:schemeClr val="accent1"/>
                </a:solidFill>
                <a:latin typeface="Poppins" pitchFamily="2" charset="77"/>
                <a:ea typeface="Roboto Medium" panose="02000000000000000000" pitchFamily="2" charset="0"/>
                <a:cs typeface="Poppins" pitchFamily="2" charset="77"/>
              </a:rPr>
              <a:t>Showcase</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E068518-9104-8A44-B710-4AFE8648FB2A}"/>
              </a:ext>
            </a:extLst>
          </p:cNvPr>
          <p:cNvSpPr/>
          <p:nvPr/>
        </p:nvSpPr>
        <p:spPr>
          <a:xfrm>
            <a:off x="1659515" y="8681763"/>
            <a:ext cx="8794316" cy="30391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6723D02C-B4BF-424D-BD35-3DE3342D099B}"/>
              </a:ext>
            </a:extLst>
          </p:cNvPr>
          <p:cNvGrpSpPr/>
          <p:nvPr/>
        </p:nvGrpSpPr>
        <p:grpSpPr>
          <a:xfrm>
            <a:off x="1659515" y="3325090"/>
            <a:ext cx="7949909" cy="4364144"/>
            <a:chOff x="11946516" y="6928686"/>
            <a:chExt cx="7949909" cy="4364144"/>
          </a:xfrm>
        </p:grpSpPr>
        <p:sp>
          <p:nvSpPr>
            <p:cNvPr id="33" name="TextBox 32">
              <a:extLst>
                <a:ext uri="{FF2B5EF4-FFF2-40B4-BE49-F238E27FC236}">
                  <a16:creationId xmlns:a16="http://schemas.microsoft.com/office/drawing/2014/main" id="{2CA00B0C-60B5-F145-A3C8-71513B58B8C3}"/>
                </a:ext>
              </a:extLst>
            </p:cNvPr>
            <p:cNvSpPr txBox="1"/>
            <p:nvPr/>
          </p:nvSpPr>
          <p:spPr>
            <a:xfrm>
              <a:off x="11946516" y="7575017"/>
              <a:ext cx="7949909" cy="371781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 What makes us unique is our real-time reporting system, which provides you with up to the minute reporting on every dollar spent.</a:t>
              </a:r>
            </a:p>
          </p:txBody>
        </p:sp>
        <p:sp>
          <p:nvSpPr>
            <p:cNvPr id="34" name="TextBox 33">
              <a:extLst>
                <a:ext uri="{FF2B5EF4-FFF2-40B4-BE49-F238E27FC236}">
                  <a16:creationId xmlns:a16="http://schemas.microsoft.com/office/drawing/2014/main" id="{13E2E0D3-881D-BE42-A4F7-5DA80A19D637}"/>
                </a:ext>
              </a:extLst>
            </p:cNvPr>
            <p:cNvSpPr txBox="1"/>
            <p:nvPr/>
          </p:nvSpPr>
          <p:spPr>
            <a:xfrm>
              <a:off x="11946516" y="6928686"/>
              <a:ext cx="5579483" cy="646331"/>
            </a:xfrm>
            <a:prstGeom prst="rect">
              <a:avLst/>
            </a:prstGeom>
            <a:noFill/>
          </p:spPr>
          <p:txBody>
            <a:bodyPr wrap="square" rtlCol="0">
              <a:spAutoFit/>
            </a:bodyPr>
            <a:lstStyle/>
            <a:p>
              <a:r>
                <a:rPr lang="en-US" dirty="0">
                  <a:solidFill>
                    <a:schemeClr val="tx2"/>
                  </a:solidFill>
                  <a:latin typeface="Poppins" pitchFamily="2" charset="77"/>
                  <a:ea typeface="Lato" panose="020F0502020204030203" pitchFamily="34" charset="0"/>
                  <a:cs typeface="Poppins" pitchFamily="2" charset="77"/>
                </a:rPr>
                <a:t>Title Two</a:t>
              </a:r>
              <a:endParaRPr lang="en-US" sz="5400" dirty="0">
                <a:solidFill>
                  <a:schemeClr val="tx2"/>
                </a:solidFill>
                <a:latin typeface="Poppins" pitchFamily="2" charset="77"/>
                <a:ea typeface="Lato" panose="020F0502020204030203" pitchFamily="34" charset="0"/>
                <a:cs typeface="Poppins" pitchFamily="2" charset="77"/>
              </a:endParaRPr>
            </a:p>
          </p:txBody>
        </p:sp>
      </p:grpSp>
      <p:sp>
        <p:nvSpPr>
          <p:cNvPr id="12" name="TextBox 11">
            <a:extLst>
              <a:ext uri="{FF2B5EF4-FFF2-40B4-BE49-F238E27FC236}">
                <a16:creationId xmlns:a16="http://schemas.microsoft.com/office/drawing/2014/main" id="{5833F4B8-16DC-EE4C-8BF6-220C8989008B}"/>
              </a:ext>
            </a:extLst>
          </p:cNvPr>
          <p:cNvSpPr txBox="1"/>
          <p:nvPr/>
        </p:nvSpPr>
        <p:spPr>
          <a:xfrm>
            <a:off x="2499767" y="9231858"/>
            <a:ext cx="6549847" cy="1938992"/>
          </a:xfrm>
          <a:prstGeom prst="rect">
            <a:avLst/>
          </a:prstGeom>
          <a:noFill/>
        </p:spPr>
        <p:txBody>
          <a:bodyPr wrap="square" rtlCol="0">
            <a:spAutoFit/>
          </a:bodyPr>
          <a:lstStyle/>
          <a:p>
            <a:r>
              <a:rPr lang="en-US" sz="4000" dirty="0">
                <a:solidFill>
                  <a:schemeClr val="bg1"/>
                </a:solidFill>
                <a:latin typeface="Poppins" pitchFamily="2" charset="77"/>
                <a:ea typeface="Lato Light" panose="020F0502020204030203" pitchFamily="34" charset="0"/>
                <a:cs typeface="Poppins" pitchFamily="2" charset="77"/>
              </a:rPr>
              <a:t>That’s why we provide point and click solutions that let you choose. </a:t>
            </a:r>
            <a:endParaRPr lang="en-US" sz="4000" dirty="0">
              <a:solidFill>
                <a:schemeClr val="bg1"/>
              </a:solidFill>
              <a:latin typeface="Poppins" pitchFamily="2" charset="77"/>
              <a:ea typeface="Roboto Light" panose="02000000000000000000" pitchFamily="2" charset="0"/>
              <a:cs typeface="Poppins" pitchFamily="2" charset="77"/>
            </a:endParaRPr>
          </a:p>
        </p:txBody>
      </p:sp>
      <p:sp>
        <p:nvSpPr>
          <p:cNvPr id="2" name="Picture Placeholder 1">
            <a:extLst>
              <a:ext uri="{FF2B5EF4-FFF2-40B4-BE49-F238E27FC236}">
                <a16:creationId xmlns:a16="http://schemas.microsoft.com/office/drawing/2014/main" id="{A3B9FFF0-D291-CF4D-93D5-92780E4CD9E7}"/>
              </a:ext>
            </a:extLst>
          </p:cNvPr>
          <p:cNvSpPr>
            <a:spLocks noGrp="1"/>
          </p:cNvSpPr>
          <p:nvPr>
            <p:ph type="pic" sz="quarter" idx="14"/>
          </p:nvPr>
        </p:nvSpPr>
        <p:spPr/>
      </p:sp>
    </p:spTree>
    <p:extLst>
      <p:ext uri="{BB962C8B-B14F-4D97-AF65-F5344CB8AC3E}">
        <p14:creationId xmlns:p14="http://schemas.microsoft.com/office/powerpoint/2010/main" val="418016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0C9D133-85FA-E646-8821-977B2ACAAF0A}"/>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11916010"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Devices Samples</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2794188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149068-E56E-2D43-BD49-678C3CCCC90A}"/>
              </a:ext>
            </a:extLst>
          </p:cNvPr>
          <p:cNvSpPr>
            <a:spLocks noGrp="1"/>
          </p:cNvSpPr>
          <p:nvPr>
            <p:ph type="pic" sz="quarter" idx="15"/>
          </p:nvPr>
        </p:nvSpPr>
        <p:spPr/>
      </p:sp>
      <p:sp>
        <p:nvSpPr>
          <p:cNvPr id="16" name="Rectangle 15">
            <a:extLst>
              <a:ext uri="{FF2B5EF4-FFF2-40B4-BE49-F238E27FC236}">
                <a16:creationId xmlns:a16="http://schemas.microsoft.com/office/drawing/2014/main" id="{7D06C94F-9591-D745-9C0F-C6D4504102CE}"/>
              </a:ext>
            </a:extLst>
          </p:cNvPr>
          <p:cNvSpPr/>
          <p:nvPr/>
        </p:nvSpPr>
        <p:spPr>
          <a:xfrm rot="10800000" flipV="1">
            <a:off x="12188825" y="0"/>
            <a:ext cx="12188821" cy="137160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8921397" cy="1015663"/>
          </a:xfrm>
          <a:prstGeom prst="rect">
            <a:avLst/>
          </a:prstGeom>
          <a:noFill/>
          <a:ln>
            <a:noFill/>
          </a:ln>
        </p:spPr>
        <p:txBody>
          <a:bodyPr wrap="square" rtlCol="0">
            <a:spAutoFit/>
          </a:bodyPr>
          <a:lstStyle/>
          <a:p>
            <a:r>
              <a:rPr lang="en-US" sz="6000" dirty="0">
                <a:solidFill>
                  <a:schemeClr val="accent1"/>
                </a:solidFill>
                <a:latin typeface="Poppins" pitchFamily="2" charset="77"/>
                <a:ea typeface="Roboto Medium" panose="02000000000000000000" pitchFamily="2" charset="0"/>
                <a:cs typeface="Poppins" pitchFamily="2" charset="77"/>
              </a:rPr>
              <a:t>Phone</a:t>
            </a:r>
            <a:r>
              <a:rPr lang="en-US" sz="6000" dirty="0">
                <a:solidFill>
                  <a:schemeClr val="tx2"/>
                </a:solidFill>
                <a:latin typeface="Poppins" pitchFamily="2" charset="77"/>
                <a:ea typeface="Roboto Medium" panose="02000000000000000000" pitchFamily="2" charset="0"/>
                <a:cs typeface="Poppins" pitchFamily="2" charset="77"/>
              </a:rPr>
              <a:t> Preview Sample</a:t>
            </a:r>
            <a:endParaRPr lang="en-US" sz="6000" dirty="0">
              <a:solidFill>
                <a:schemeClr val="accent1"/>
              </a:solidFill>
              <a:latin typeface="Poppins" pitchFamily="2" charset="77"/>
              <a:ea typeface="Roboto Medium" panose="02000000000000000000" pitchFamily="2" charset="0"/>
              <a:cs typeface="Poppins" pitchFamily="2" charset="77"/>
            </a:endParaRP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iPhone6_mockup_front_white.png">
            <a:extLst>
              <a:ext uri="{FF2B5EF4-FFF2-40B4-BE49-F238E27FC236}">
                <a16:creationId xmlns:a16="http://schemas.microsoft.com/office/drawing/2014/main" id="{66F20E8E-C813-EA48-8E24-A73D9EC33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843" y="2673715"/>
            <a:ext cx="9545964" cy="14997966"/>
          </a:xfrm>
          <a:prstGeom prst="rect">
            <a:avLst/>
          </a:prstGeom>
        </p:spPr>
      </p:pic>
      <p:sp>
        <p:nvSpPr>
          <p:cNvPr id="18" name="Oval 17">
            <a:extLst>
              <a:ext uri="{FF2B5EF4-FFF2-40B4-BE49-F238E27FC236}">
                <a16:creationId xmlns:a16="http://schemas.microsoft.com/office/drawing/2014/main" id="{081E26D4-0A26-1249-8DDE-B3C82CC55393}"/>
              </a:ext>
            </a:extLst>
          </p:cNvPr>
          <p:cNvSpPr/>
          <p:nvPr/>
        </p:nvSpPr>
        <p:spPr>
          <a:xfrm>
            <a:off x="1659516" y="7070203"/>
            <a:ext cx="1612004" cy="16120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FAA2290-8FCC-3B4E-9265-6C735EF6CDC3}"/>
              </a:ext>
            </a:extLst>
          </p:cNvPr>
          <p:cNvGrpSpPr/>
          <p:nvPr/>
        </p:nvGrpSpPr>
        <p:grpSpPr>
          <a:xfrm>
            <a:off x="2071750" y="7515550"/>
            <a:ext cx="787535" cy="735577"/>
            <a:chOff x="8657130" y="2323034"/>
            <a:chExt cx="1078109" cy="1006982"/>
          </a:xfrm>
          <a:solidFill>
            <a:schemeClr val="bg1"/>
          </a:solidFill>
        </p:grpSpPr>
        <p:sp>
          <p:nvSpPr>
            <p:cNvPr id="20" name="Freeform 19">
              <a:extLst>
                <a:ext uri="{FF2B5EF4-FFF2-40B4-BE49-F238E27FC236}">
                  <a16:creationId xmlns:a16="http://schemas.microsoft.com/office/drawing/2014/main" id="{AF9D3042-5482-9A46-A217-49BB753F1FD1}"/>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 name="Freeform 20">
              <a:extLst>
                <a:ext uri="{FF2B5EF4-FFF2-40B4-BE49-F238E27FC236}">
                  <a16:creationId xmlns:a16="http://schemas.microsoft.com/office/drawing/2014/main" id="{F721A280-5BA2-8048-8C05-834A49571252}"/>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3" name="Oval 22">
            <a:extLst>
              <a:ext uri="{FF2B5EF4-FFF2-40B4-BE49-F238E27FC236}">
                <a16:creationId xmlns:a16="http://schemas.microsoft.com/office/drawing/2014/main" id="{1A233186-DF88-144B-A6A6-407FA469CE8A}"/>
              </a:ext>
            </a:extLst>
          </p:cNvPr>
          <p:cNvSpPr/>
          <p:nvPr/>
        </p:nvSpPr>
        <p:spPr>
          <a:xfrm>
            <a:off x="1659516" y="4311516"/>
            <a:ext cx="1612004" cy="16120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C7056E2-2E97-8342-8D2F-FB79053B96FB}"/>
              </a:ext>
            </a:extLst>
          </p:cNvPr>
          <p:cNvGrpSpPr/>
          <p:nvPr/>
        </p:nvGrpSpPr>
        <p:grpSpPr>
          <a:xfrm>
            <a:off x="2071750" y="4723750"/>
            <a:ext cx="787535" cy="787534"/>
            <a:chOff x="5123329" y="2255652"/>
            <a:chExt cx="1078109" cy="1078108"/>
          </a:xfrm>
          <a:solidFill>
            <a:schemeClr val="bg1"/>
          </a:solidFill>
        </p:grpSpPr>
        <p:sp>
          <p:nvSpPr>
            <p:cNvPr id="25" name="Freeform 24">
              <a:extLst>
                <a:ext uri="{FF2B5EF4-FFF2-40B4-BE49-F238E27FC236}">
                  <a16:creationId xmlns:a16="http://schemas.microsoft.com/office/drawing/2014/main" id="{4BA65529-FBE7-474A-9D1F-F0011E575D23}"/>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Freeform 25">
              <a:extLst>
                <a:ext uri="{FF2B5EF4-FFF2-40B4-BE49-F238E27FC236}">
                  <a16:creationId xmlns:a16="http://schemas.microsoft.com/office/drawing/2014/main" id="{19F6478E-F393-A249-8574-03FB61C3B34D}"/>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27">
              <a:extLst>
                <a:ext uri="{FF2B5EF4-FFF2-40B4-BE49-F238E27FC236}">
                  <a16:creationId xmlns:a16="http://schemas.microsoft.com/office/drawing/2014/main" id="{2CF4A797-65E4-AF43-B295-58864AF141AF}"/>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9" name="TextBox 28">
            <a:extLst>
              <a:ext uri="{FF2B5EF4-FFF2-40B4-BE49-F238E27FC236}">
                <a16:creationId xmlns:a16="http://schemas.microsoft.com/office/drawing/2014/main" id="{EDD796AF-CE86-FD44-B864-B870ADB43D70}"/>
              </a:ext>
            </a:extLst>
          </p:cNvPr>
          <p:cNvSpPr txBox="1"/>
          <p:nvPr/>
        </p:nvSpPr>
        <p:spPr>
          <a:xfrm>
            <a:off x="3523327" y="454305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TextBox 29">
            <a:extLst>
              <a:ext uri="{FF2B5EF4-FFF2-40B4-BE49-F238E27FC236}">
                <a16:creationId xmlns:a16="http://schemas.microsoft.com/office/drawing/2014/main" id="{DEF58781-EC30-9542-B767-0F6D04BA8046}"/>
              </a:ext>
            </a:extLst>
          </p:cNvPr>
          <p:cNvSpPr txBox="1"/>
          <p:nvPr/>
        </p:nvSpPr>
        <p:spPr>
          <a:xfrm>
            <a:off x="3528921" y="7301740"/>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5" name="Oval 34">
            <a:extLst>
              <a:ext uri="{FF2B5EF4-FFF2-40B4-BE49-F238E27FC236}">
                <a16:creationId xmlns:a16="http://schemas.microsoft.com/office/drawing/2014/main" id="{5C677B49-7713-4E4C-8873-9E349BB09E30}"/>
              </a:ext>
            </a:extLst>
          </p:cNvPr>
          <p:cNvSpPr/>
          <p:nvPr/>
        </p:nvSpPr>
        <p:spPr>
          <a:xfrm>
            <a:off x="1659516" y="9894724"/>
            <a:ext cx="1612004" cy="16120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3F0364-FF97-E748-8D0D-04DC34A9DF6E}"/>
              </a:ext>
            </a:extLst>
          </p:cNvPr>
          <p:cNvGrpSpPr/>
          <p:nvPr/>
        </p:nvGrpSpPr>
        <p:grpSpPr>
          <a:xfrm>
            <a:off x="2117228" y="10393074"/>
            <a:ext cx="696579" cy="701417"/>
            <a:chOff x="5231890" y="4370690"/>
            <a:chExt cx="1078109" cy="1085596"/>
          </a:xfrm>
          <a:solidFill>
            <a:schemeClr val="bg1"/>
          </a:solidFill>
        </p:grpSpPr>
        <p:sp>
          <p:nvSpPr>
            <p:cNvPr id="37" name="Freeform 23">
              <a:extLst>
                <a:ext uri="{FF2B5EF4-FFF2-40B4-BE49-F238E27FC236}">
                  <a16:creationId xmlns:a16="http://schemas.microsoft.com/office/drawing/2014/main" id="{E4E16828-FC71-6B48-8626-A1DE66CBBA1F}"/>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24">
              <a:extLst>
                <a:ext uri="{FF2B5EF4-FFF2-40B4-BE49-F238E27FC236}">
                  <a16:creationId xmlns:a16="http://schemas.microsoft.com/office/drawing/2014/main" id="{B1D9E28E-7202-C74B-9969-869DAB750C6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Freeform 25">
              <a:extLst>
                <a:ext uri="{FF2B5EF4-FFF2-40B4-BE49-F238E27FC236}">
                  <a16:creationId xmlns:a16="http://schemas.microsoft.com/office/drawing/2014/main" id="{13546D0D-02E6-5F4E-8CE7-7A181C468D17}"/>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26">
              <a:extLst>
                <a:ext uri="{FF2B5EF4-FFF2-40B4-BE49-F238E27FC236}">
                  <a16:creationId xmlns:a16="http://schemas.microsoft.com/office/drawing/2014/main" id="{D300C681-43F3-7C42-A19A-0087778EBA0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27">
              <a:extLst>
                <a:ext uri="{FF2B5EF4-FFF2-40B4-BE49-F238E27FC236}">
                  <a16:creationId xmlns:a16="http://schemas.microsoft.com/office/drawing/2014/main" id="{A6DB972A-DFD3-594B-90BF-270C6616B53A}"/>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28">
              <a:extLst>
                <a:ext uri="{FF2B5EF4-FFF2-40B4-BE49-F238E27FC236}">
                  <a16:creationId xmlns:a16="http://schemas.microsoft.com/office/drawing/2014/main" id="{253FBE93-72F8-4545-B920-B8726A41EE61}"/>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29">
              <a:extLst>
                <a:ext uri="{FF2B5EF4-FFF2-40B4-BE49-F238E27FC236}">
                  <a16:creationId xmlns:a16="http://schemas.microsoft.com/office/drawing/2014/main" id="{0C1E908A-487C-514A-AF0A-04E72FDFD37F}"/>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30">
              <a:extLst>
                <a:ext uri="{FF2B5EF4-FFF2-40B4-BE49-F238E27FC236}">
                  <a16:creationId xmlns:a16="http://schemas.microsoft.com/office/drawing/2014/main" id="{FC26911D-E713-8B4B-BA08-80E58BF0D91A}"/>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31">
              <a:extLst>
                <a:ext uri="{FF2B5EF4-FFF2-40B4-BE49-F238E27FC236}">
                  <a16:creationId xmlns:a16="http://schemas.microsoft.com/office/drawing/2014/main" id="{341714F9-09A7-A440-9D19-5E32BABAEF1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32">
              <a:extLst>
                <a:ext uri="{FF2B5EF4-FFF2-40B4-BE49-F238E27FC236}">
                  <a16:creationId xmlns:a16="http://schemas.microsoft.com/office/drawing/2014/main" id="{F0ABB23F-3B4C-5C4C-8791-C25D76D8CD09}"/>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7" name="TextBox 46">
            <a:extLst>
              <a:ext uri="{FF2B5EF4-FFF2-40B4-BE49-F238E27FC236}">
                <a16:creationId xmlns:a16="http://schemas.microsoft.com/office/drawing/2014/main" id="{A2BC093A-F3BE-3D4D-8953-22D0FEBB450C}"/>
              </a:ext>
            </a:extLst>
          </p:cNvPr>
          <p:cNvSpPr txBox="1"/>
          <p:nvPr/>
        </p:nvSpPr>
        <p:spPr>
          <a:xfrm>
            <a:off x="3523327" y="10077124"/>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 name="Picture Placeholder 1">
            <a:extLst>
              <a:ext uri="{FF2B5EF4-FFF2-40B4-BE49-F238E27FC236}">
                <a16:creationId xmlns:a16="http://schemas.microsoft.com/office/drawing/2014/main" id="{7298C83D-9829-1748-961E-F764E2EE5EF0}"/>
              </a:ext>
            </a:extLst>
          </p:cNvPr>
          <p:cNvSpPr>
            <a:spLocks noGrp="1"/>
          </p:cNvSpPr>
          <p:nvPr>
            <p:ph type="pic" sz="quarter" idx="14"/>
          </p:nvPr>
        </p:nvSpPr>
        <p:spPr/>
      </p:sp>
    </p:spTree>
    <p:extLst>
      <p:ext uri="{BB962C8B-B14F-4D97-AF65-F5344CB8AC3E}">
        <p14:creationId xmlns:p14="http://schemas.microsoft.com/office/powerpoint/2010/main" val="913388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870842C-CD66-4641-9C7E-E911C4DDF285}"/>
              </a:ext>
            </a:extLst>
          </p:cNvPr>
          <p:cNvSpPr>
            <a:spLocks noGrp="1"/>
          </p:cNvSpPr>
          <p:nvPr>
            <p:ph type="pic" sz="quarter" idx="15"/>
          </p:nvPr>
        </p:nvSpPr>
        <p:spPr/>
      </p:sp>
      <p:sp>
        <p:nvSpPr>
          <p:cNvPr id="16" name="Rectangle 15">
            <a:extLst>
              <a:ext uri="{FF2B5EF4-FFF2-40B4-BE49-F238E27FC236}">
                <a16:creationId xmlns:a16="http://schemas.microsoft.com/office/drawing/2014/main" id="{7D06C94F-9591-D745-9C0F-C6D4504102CE}"/>
              </a:ext>
            </a:extLst>
          </p:cNvPr>
          <p:cNvSpPr/>
          <p:nvPr/>
        </p:nvSpPr>
        <p:spPr>
          <a:xfrm rot="10800000" flipV="1">
            <a:off x="0" y="0"/>
            <a:ext cx="12188821" cy="137160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13472838" y="1171471"/>
            <a:ext cx="8921397" cy="1015663"/>
          </a:xfrm>
          <a:prstGeom prst="rect">
            <a:avLst/>
          </a:prstGeom>
          <a:noFill/>
          <a:ln>
            <a:noFill/>
          </a:ln>
        </p:spPr>
        <p:txBody>
          <a:bodyPr wrap="square" rtlCol="0">
            <a:spAutoFit/>
          </a:bodyPr>
          <a:lstStyle/>
          <a:p>
            <a:r>
              <a:rPr lang="en-US" sz="6000" dirty="0">
                <a:solidFill>
                  <a:schemeClr val="accent1"/>
                </a:solidFill>
                <a:latin typeface="Poppins" pitchFamily="2" charset="77"/>
                <a:ea typeface="Roboto Medium" panose="02000000000000000000" pitchFamily="2" charset="0"/>
                <a:cs typeface="Poppins" pitchFamily="2" charset="77"/>
              </a:rPr>
              <a:t>Tablet</a:t>
            </a:r>
            <a:r>
              <a:rPr lang="en-US" sz="6000" dirty="0">
                <a:solidFill>
                  <a:schemeClr val="tx2"/>
                </a:solidFill>
                <a:latin typeface="Poppins" pitchFamily="2" charset="77"/>
                <a:ea typeface="Roboto Medium" panose="02000000000000000000" pitchFamily="2" charset="0"/>
                <a:cs typeface="Poppins" pitchFamily="2" charset="77"/>
              </a:rPr>
              <a:t> Preview Sample</a:t>
            </a:r>
            <a:endParaRPr lang="en-US" sz="6000" dirty="0">
              <a:solidFill>
                <a:schemeClr val="accent1"/>
              </a:solidFill>
              <a:latin typeface="Poppins" pitchFamily="2" charset="77"/>
              <a:ea typeface="Roboto Medium" panose="02000000000000000000" pitchFamily="2" charset="0"/>
              <a:cs typeface="Poppins" pitchFamily="2" charset="77"/>
            </a:endParaRP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11082D0-9705-D54A-9696-54B291C45C40}"/>
              </a:ext>
            </a:extLst>
          </p:cNvPr>
          <p:cNvGrpSpPr/>
          <p:nvPr/>
        </p:nvGrpSpPr>
        <p:grpSpPr>
          <a:xfrm>
            <a:off x="16317950" y="4311516"/>
            <a:ext cx="6076285" cy="7195211"/>
            <a:chOff x="16560665" y="1881051"/>
            <a:chExt cx="6076285" cy="7195211"/>
          </a:xfrm>
        </p:grpSpPr>
        <p:grpSp>
          <p:nvGrpSpPr>
            <p:cNvPr id="17" name="Group 16">
              <a:extLst>
                <a:ext uri="{FF2B5EF4-FFF2-40B4-BE49-F238E27FC236}">
                  <a16:creationId xmlns:a16="http://schemas.microsoft.com/office/drawing/2014/main" id="{921B9F70-4E04-B240-B12A-274C37BFEAB2}"/>
                </a:ext>
              </a:extLst>
            </p:cNvPr>
            <p:cNvGrpSpPr/>
            <p:nvPr/>
          </p:nvGrpSpPr>
          <p:grpSpPr>
            <a:xfrm>
              <a:off x="16560665" y="4639738"/>
              <a:ext cx="1612004" cy="1612003"/>
              <a:chOff x="8318323" y="6711236"/>
              <a:chExt cx="2519748" cy="2519746"/>
            </a:xfrm>
          </p:grpSpPr>
          <p:sp>
            <p:nvSpPr>
              <p:cNvPr id="18" name="Oval 17">
                <a:extLst>
                  <a:ext uri="{FF2B5EF4-FFF2-40B4-BE49-F238E27FC236}">
                    <a16:creationId xmlns:a16="http://schemas.microsoft.com/office/drawing/2014/main" id="{081E26D4-0A26-1249-8DDE-B3C82CC55393}"/>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FAA2290-8FCC-3B4E-9265-6C735EF6CDC3}"/>
                  </a:ext>
                </a:extLst>
              </p:cNvPr>
              <p:cNvGrpSpPr/>
              <p:nvPr/>
            </p:nvGrpSpPr>
            <p:grpSpPr>
              <a:xfrm>
                <a:off x="8962692" y="7407364"/>
                <a:ext cx="1231008" cy="1149792"/>
                <a:chOff x="8657130" y="2323034"/>
                <a:chExt cx="1078109" cy="1006982"/>
              </a:xfrm>
              <a:solidFill>
                <a:schemeClr val="bg1"/>
              </a:solidFill>
            </p:grpSpPr>
            <p:sp>
              <p:nvSpPr>
                <p:cNvPr id="20" name="Freeform 19">
                  <a:extLst>
                    <a:ext uri="{FF2B5EF4-FFF2-40B4-BE49-F238E27FC236}">
                      <a16:creationId xmlns:a16="http://schemas.microsoft.com/office/drawing/2014/main" id="{AF9D3042-5482-9A46-A217-49BB753F1FD1}"/>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 name="Freeform 20">
                  <a:extLst>
                    <a:ext uri="{FF2B5EF4-FFF2-40B4-BE49-F238E27FC236}">
                      <a16:creationId xmlns:a16="http://schemas.microsoft.com/office/drawing/2014/main" id="{F721A280-5BA2-8048-8C05-834A49571252}"/>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22" name="Group 21">
              <a:extLst>
                <a:ext uri="{FF2B5EF4-FFF2-40B4-BE49-F238E27FC236}">
                  <a16:creationId xmlns:a16="http://schemas.microsoft.com/office/drawing/2014/main" id="{024F49BB-D4FD-B74F-AA72-CB330746E53A}"/>
                </a:ext>
              </a:extLst>
            </p:cNvPr>
            <p:cNvGrpSpPr/>
            <p:nvPr/>
          </p:nvGrpSpPr>
          <p:grpSpPr>
            <a:xfrm>
              <a:off x="16560665" y="1881051"/>
              <a:ext cx="1612004" cy="1612003"/>
              <a:chOff x="3097067" y="6711236"/>
              <a:chExt cx="2519748" cy="2519746"/>
            </a:xfrm>
          </p:grpSpPr>
          <p:sp>
            <p:nvSpPr>
              <p:cNvPr id="23" name="Oval 22">
                <a:extLst>
                  <a:ext uri="{FF2B5EF4-FFF2-40B4-BE49-F238E27FC236}">
                    <a16:creationId xmlns:a16="http://schemas.microsoft.com/office/drawing/2014/main" id="{1A233186-DF88-144B-A6A6-407FA469CE8A}"/>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C7056E2-2E97-8342-8D2F-FB79053B96FB}"/>
                  </a:ext>
                </a:extLst>
              </p:cNvPr>
              <p:cNvGrpSpPr/>
              <p:nvPr/>
            </p:nvGrpSpPr>
            <p:grpSpPr>
              <a:xfrm>
                <a:off x="3741436" y="7355605"/>
                <a:ext cx="1231008" cy="1231006"/>
                <a:chOff x="5123329" y="2255652"/>
                <a:chExt cx="1078109" cy="1078108"/>
              </a:xfrm>
              <a:solidFill>
                <a:schemeClr val="bg1"/>
              </a:solidFill>
            </p:grpSpPr>
            <p:sp>
              <p:nvSpPr>
                <p:cNvPr id="25" name="Freeform 24">
                  <a:extLst>
                    <a:ext uri="{FF2B5EF4-FFF2-40B4-BE49-F238E27FC236}">
                      <a16:creationId xmlns:a16="http://schemas.microsoft.com/office/drawing/2014/main" id="{4BA65529-FBE7-474A-9D1F-F0011E575D23}"/>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Freeform 25">
                  <a:extLst>
                    <a:ext uri="{FF2B5EF4-FFF2-40B4-BE49-F238E27FC236}">
                      <a16:creationId xmlns:a16="http://schemas.microsoft.com/office/drawing/2014/main" id="{19F6478E-F393-A249-8574-03FB61C3B34D}"/>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27">
                  <a:extLst>
                    <a:ext uri="{FF2B5EF4-FFF2-40B4-BE49-F238E27FC236}">
                      <a16:creationId xmlns:a16="http://schemas.microsoft.com/office/drawing/2014/main" id="{2CF4A797-65E4-AF43-B295-58864AF141AF}"/>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29" name="TextBox 28">
              <a:extLst>
                <a:ext uri="{FF2B5EF4-FFF2-40B4-BE49-F238E27FC236}">
                  <a16:creationId xmlns:a16="http://schemas.microsoft.com/office/drawing/2014/main" id="{EDD796AF-CE86-FD44-B864-B870ADB43D70}"/>
                </a:ext>
              </a:extLst>
            </p:cNvPr>
            <p:cNvSpPr txBox="1"/>
            <p:nvPr/>
          </p:nvSpPr>
          <p:spPr>
            <a:xfrm>
              <a:off x="18424476" y="2112588"/>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TextBox 29">
              <a:extLst>
                <a:ext uri="{FF2B5EF4-FFF2-40B4-BE49-F238E27FC236}">
                  <a16:creationId xmlns:a16="http://schemas.microsoft.com/office/drawing/2014/main" id="{DEF58781-EC30-9542-B767-0F6D04BA8046}"/>
                </a:ext>
              </a:extLst>
            </p:cNvPr>
            <p:cNvSpPr txBox="1"/>
            <p:nvPr/>
          </p:nvSpPr>
          <p:spPr>
            <a:xfrm>
              <a:off x="18430070" y="4871275"/>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31" name="Group 30">
              <a:extLst>
                <a:ext uri="{FF2B5EF4-FFF2-40B4-BE49-F238E27FC236}">
                  <a16:creationId xmlns:a16="http://schemas.microsoft.com/office/drawing/2014/main" id="{769E64CB-7B9E-0341-9D51-C6A0B2F39565}"/>
                </a:ext>
              </a:extLst>
            </p:cNvPr>
            <p:cNvGrpSpPr/>
            <p:nvPr/>
          </p:nvGrpSpPr>
          <p:grpSpPr>
            <a:xfrm>
              <a:off x="16560665" y="7464259"/>
              <a:ext cx="1612004" cy="1612003"/>
              <a:chOff x="13539579" y="6711236"/>
              <a:chExt cx="2519748" cy="2519746"/>
            </a:xfrm>
          </p:grpSpPr>
          <p:sp>
            <p:nvSpPr>
              <p:cNvPr id="35" name="Oval 34">
                <a:extLst>
                  <a:ext uri="{FF2B5EF4-FFF2-40B4-BE49-F238E27FC236}">
                    <a16:creationId xmlns:a16="http://schemas.microsoft.com/office/drawing/2014/main" id="{5C677B49-7713-4E4C-8873-9E349BB09E30}"/>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3F0364-FF97-E748-8D0D-04DC34A9DF6E}"/>
                  </a:ext>
                </a:extLst>
              </p:cNvPr>
              <p:cNvGrpSpPr/>
              <p:nvPr/>
            </p:nvGrpSpPr>
            <p:grpSpPr>
              <a:xfrm>
                <a:off x="14255035" y="7490215"/>
                <a:ext cx="1088834" cy="1096396"/>
                <a:chOff x="5231890" y="4370690"/>
                <a:chExt cx="1078109" cy="1085596"/>
              </a:xfrm>
              <a:solidFill>
                <a:schemeClr val="bg1"/>
              </a:solidFill>
            </p:grpSpPr>
            <p:sp>
              <p:nvSpPr>
                <p:cNvPr id="37" name="Freeform 23">
                  <a:extLst>
                    <a:ext uri="{FF2B5EF4-FFF2-40B4-BE49-F238E27FC236}">
                      <a16:creationId xmlns:a16="http://schemas.microsoft.com/office/drawing/2014/main" id="{E4E16828-FC71-6B48-8626-A1DE66CBBA1F}"/>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24">
                  <a:extLst>
                    <a:ext uri="{FF2B5EF4-FFF2-40B4-BE49-F238E27FC236}">
                      <a16:creationId xmlns:a16="http://schemas.microsoft.com/office/drawing/2014/main" id="{B1D9E28E-7202-C74B-9969-869DAB750C6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Freeform 25">
                  <a:extLst>
                    <a:ext uri="{FF2B5EF4-FFF2-40B4-BE49-F238E27FC236}">
                      <a16:creationId xmlns:a16="http://schemas.microsoft.com/office/drawing/2014/main" id="{13546D0D-02E6-5F4E-8CE7-7A181C468D17}"/>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26">
                  <a:extLst>
                    <a:ext uri="{FF2B5EF4-FFF2-40B4-BE49-F238E27FC236}">
                      <a16:creationId xmlns:a16="http://schemas.microsoft.com/office/drawing/2014/main" id="{D300C681-43F3-7C42-A19A-0087778EBA0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27">
                  <a:extLst>
                    <a:ext uri="{FF2B5EF4-FFF2-40B4-BE49-F238E27FC236}">
                      <a16:creationId xmlns:a16="http://schemas.microsoft.com/office/drawing/2014/main" id="{A6DB972A-DFD3-594B-90BF-270C6616B53A}"/>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28">
                  <a:extLst>
                    <a:ext uri="{FF2B5EF4-FFF2-40B4-BE49-F238E27FC236}">
                      <a16:creationId xmlns:a16="http://schemas.microsoft.com/office/drawing/2014/main" id="{253FBE93-72F8-4545-B920-B8726A41EE61}"/>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29">
                  <a:extLst>
                    <a:ext uri="{FF2B5EF4-FFF2-40B4-BE49-F238E27FC236}">
                      <a16:creationId xmlns:a16="http://schemas.microsoft.com/office/drawing/2014/main" id="{0C1E908A-487C-514A-AF0A-04E72FDFD37F}"/>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30">
                  <a:extLst>
                    <a:ext uri="{FF2B5EF4-FFF2-40B4-BE49-F238E27FC236}">
                      <a16:creationId xmlns:a16="http://schemas.microsoft.com/office/drawing/2014/main" id="{FC26911D-E713-8B4B-BA08-80E58BF0D91A}"/>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31">
                  <a:extLst>
                    <a:ext uri="{FF2B5EF4-FFF2-40B4-BE49-F238E27FC236}">
                      <a16:creationId xmlns:a16="http://schemas.microsoft.com/office/drawing/2014/main" id="{341714F9-09A7-A440-9D19-5E32BABAEF1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32">
                  <a:extLst>
                    <a:ext uri="{FF2B5EF4-FFF2-40B4-BE49-F238E27FC236}">
                      <a16:creationId xmlns:a16="http://schemas.microsoft.com/office/drawing/2014/main" id="{F0ABB23F-3B4C-5C4C-8791-C25D76D8CD09}"/>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7" name="TextBox 46">
              <a:extLst>
                <a:ext uri="{FF2B5EF4-FFF2-40B4-BE49-F238E27FC236}">
                  <a16:creationId xmlns:a16="http://schemas.microsoft.com/office/drawing/2014/main" id="{A2BC093A-F3BE-3D4D-8953-22D0FEBB450C}"/>
                </a:ext>
              </a:extLst>
            </p:cNvPr>
            <p:cNvSpPr txBox="1"/>
            <p:nvPr/>
          </p:nvSpPr>
          <p:spPr>
            <a:xfrm>
              <a:off x="18424476" y="7646659"/>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49" name="Group 1104">
            <a:extLst>
              <a:ext uri="{FF2B5EF4-FFF2-40B4-BE49-F238E27FC236}">
                <a16:creationId xmlns:a16="http://schemas.microsoft.com/office/drawing/2014/main" id="{093F920C-F3A0-D54B-A31B-2DFEB0B58AC1}"/>
              </a:ext>
            </a:extLst>
          </p:cNvPr>
          <p:cNvGrpSpPr>
            <a:grpSpLocks noChangeAspect="1"/>
          </p:cNvGrpSpPr>
          <p:nvPr/>
        </p:nvGrpSpPr>
        <p:grpSpPr>
          <a:xfrm>
            <a:off x="6717772" y="3361507"/>
            <a:ext cx="7864860" cy="11651120"/>
            <a:chOff x="0" y="0"/>
            <a:chExt cx="6591305" cy="9765731"/>
          </a:xfrm>
        </p:grpSpPr>
        <p:grpSp>
          <p:nvGrpSpPr>
            <p:cNvPr id="51" name="Group 1102">
              <a:extLst>
                <a:ext uri="{FF2B5EF4-FFF2-40B4-BE49-F238E27FC236}">
                  <a16:creationId xmlns:a16="http://schemas.microsoft.com/office/drawing/2014/main" id="{B1DDC858-2362-DF4B-8104-A357236CB5F6}"/>
                </a:ext>
              </a:extLst>
            </p:cNvPr>
            <p:cNvGrpSpPr/>
            <p:nvPr/>
          </p:nvGrpSpPr>
          <p:grpSpPr>
            <a:xfrm>
              <a:off x="0" y="0"/>
              <a:ext cx="6591305" cy="9765731"/>
              <a:chOff x="0" y="0"/>
              <a:chExt cx="6591304" cy="9765730"/>
            </a:xfrm>
          </p:grpSpPr>
          <p:pic>
            <p:nvPicPr>
              <p:cNvPr id="53" name="Mini-iPad-B&amp;W-Mockup.png">
                <a:extLst>
                  <a:ext uri="{FF2B5EF4-FFF2-40B4-BE49-F238E27FC236}">
                    <a16:creationId xmlns:a16="http://schemas.microsoft.com/office/drawing/2014/main" id="{A2ADEF28-928C-A744-A29A-8315F40CAEC4}"/>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54" name="Shape 1101">
                <a:extLst>
                  <a:ext uri="{FF2B5EF4-FFF2-40B4-BE49-F238E27FC236}">
                    <a16:creationId xmlns:a16="http://schemas.microsoft.com/office/drawing/2014/main" id="{8613439A-A48E-DF40-955D-00076465897B}"/>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52" name="placeholder.png">
              <a:extLst>
                <a:ext uri="{FF2B5EF4-FFF2-40B4-BE49-F238E27FC236}">
                  <a16:creationId xmlns:a16="http://schemas.microsoft.com/office/drawing/2014/main" id="{B18F98A1-6252-CC4E-A192-EC6A98E781F0}"/>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3" name="Picture Placeholder 2">
            <a:extLst>
              <a:ext uri="{FF2B5EF4-FFF2-40B4-BE49-F238E27FC236}">
                <a16:creationId xmlns:a16="http://schemas.microsoft.com/office/drawing/2014/main" id="{500BA713-F18A-E849-9436-066364F15267}"/>
              </a:ext>
            </a:extLst>
          </p:cNvPr>
          <p:cNvSpPr>
            <a:spLocks noGrp="1"/>
          </p:cNvSpPr>
          <p:nvPr>
            <p:ph type="pic" sz="quarter" idx="14"/>
          </p:nvPr>
        </p:nvSpPr>
        <p:spPr/>
      </p:sp>
    </p:spTree>
    <p:extLst>
      <p:ext uri="{BB962C8B-B14F-4D97-AF65-F5344CB8AC3E}">
        <p14:creationId xmlns:p14="http://schemas.microsoft.com/office/powerpoint/2010/main" val="3134435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accent1"/>
                </a:solidFill>
                <a:latin typeface="Poppins" pitchFamily="2" charset="77"/>
                <a:ea typeface="Roboto Medium" panose="02000000000000000000" pitchFamily="2" charset="0"/>
                <a:cs typeface="Poppins" pitchFamily="2" charset="77"/>
              </a:rPr>
              <a:t>Laptop</a:t>
            </a:r>
            <a:r>
              <a:rPr lang="en-US" sz="6000" dirty="0">
                <a:solidFill>
                  <a:schemeClr val="tx2"/>
                </a:solidFill>
                <a:latin typeface="Poppins" pitchFamily="2" charset="77"/>
                <a:ea typeface="Roboto Medium" panose="02000000000000000000" pitchFamily="2" charset="0"/>
                <a:cs typeface="Poppins" pitchFamily="2" charset="77"/>
              </a:rPr>
              <a:t> Preview Sample</a:t>
            </a:r>
            <a:endParaRPr lang="en-US" sz="6000" dirty="0">
              <a:solidFill>
                <a:schemeClr val="accent1"/>
              </a:solidFill>
              <a:latin typeface="Poppins" pitchFamily="2" charset="77"/>
              <a:ea typeface="Roboto Medium" panose="02000000000000000000" pitchFamily="2" charset="0"/>
              <a:cs typeface="Poppins" pitchFamily="2" charset="77"/>
            </a:endParaRPr>
          </a:p>
        </p:txBody>
      </p:sp>
      <p:pic>
        <p:nvPicPr>
          <p:cNvPr id="17" name="Picture 16">
            <a:extLst>
              <a:ext uri="{FF2B5EF4-FFF2-40B4-BE49-F238E27FC236}">
                <a16:creationId xmlns:a16="http://schemas.microsoft.com/office/drawing/2014/main" id="{04B5C54B-E698-044D-9875-5E9B9095E67B}"/>
              </a:ext>
            </a:extLst>
          </p:cNvPr>
          <p:cNvPicPr>
            <a:picLocks noChangeAspect="1"/>
          </p:cNvPicPr>
          <p:nvPr/>
        </p:nvPicPr>
        <p:blipFill rotWithShape="1">
          <a:blip r:embed="rId2"/>
          <a:srcRect l="4792" t="12636" r="6089" b="14423"/>
          <a:stretch/>
        </p:blipFill>
        <p:spPr>
          <a:xfrm>
            <a:off x="1856427" y="3668763"/>
            <a:ext cx="8073476" cy="5142759"/>
          </a:xfrm>
          <a:prstGeom prst="rect">
            <a:avLst/>
          </a:prstGeom>
        </p:spPr>
      </p:pic>
      <p:pic>
        <p:nvPicPr>
          <p:cNvPr id="15" name="Picture 14">
            <a:extLst>
              <a:ext uri="{FF2B5EF4-FFF2-40B4-BE49-F238E27FC236}">
                <a16:creationId xmlns:a16="http://schemas.microsoft.com/office/drawing/2014/main" id="{9D9749A4-24A6-2048-9172-8E8A858B40B4}"/>
              </a:ext>
            </a:extLst>
          </p:cNvPr>
          <p:cNvPicPr>
            <a:picLocks noChangeAspect="1"/>
          </p:cNvPicPr>
          <p:nvPr/>
        </p:nvPicPr>
        <p:blipFill rotWithShape="1">
          <a:blip r:embed="rId2"/>
          <a:srcRect l="4792" t="12636" r="6089" b="14423"/>
          <a:stretch/>
        </p:blipFill>
        <p:spPr>
          <a:xfrm>
            <a:off x="14136783" y="3668763"/>
            <a:ext cx="8073476" cy="5142759"/>
          </a:xfrm>
          <a:prstGeom prst="rect">
            <a:avLst/>
          </a:prstGeom>
        </p:spPr>
      </p:pic>
      <p:grpSp>
        <p:nvGrpSpPr>
          <p:cNvPr id="7" name="Group 6">
            <a:extLst>
              <a:ext uri="{FF2B5EF4-FFF2-40B4-BE49-F238E27FC236}">
                <a16:creationId xmlns:a16="http://schemas.microsoft.com/office/drawing/2014/main" id="{E3937473-5A66-B740-A5D3-0A3A4818EA5D}"/>
              </a:ext>
            </a:extLst>
          </p:cNvPr>
          <p:cNvGrpSpPr/>
          <p:nvPr/>
        </p:nvGrpSpPr>
        <p:grpSpPr>
          <a:xfrm>
            <a:off x="1856427" y="10037260"/>
            <a:ext cx="6070691" cy="1612003"/>
            <a:chOff x="1856427" y="10388096"/>
            <a:chExt cx="6070691" cy="1612003"/>
          </a:xfrm>
        </p:grpSpPr>
        <p:grpSp>
          <p:nvGrpSpPr>
            <p:cNvPr id="26" name="Group 25">
              <a:extLst>
                <a:ext uri="{FF2B5EF4-FFF2-40B4-BE49-F238E27FC236}">
                  <a16:creationId xmlns:a16="http://schemas.microsoft.com/office/drawing/2014/main" id="{9531FCF7-3525-C240-A7B2-823FF55395A0}"/>
                </a:ext>
              </a:extLst>
            </p:cNvPr>
            <p:cNvGrpSpPr/>
            <p:nvPr/>
          </p:nvGrpSpPr>
          <p:grpSpPr>
            <a:xfrm>
              <a:off x="1856427" y="10388096"/>
              <a:ext cx="1612004" cy="1612003"/>
              <a:chOff x="3097067" y="6711236"/>
              <a:chExt cx="2519748" cy="2519746"/>
            </a:xfrm>
          </p:grpSpPr>
          <p:sp>
            <p:nvSpPr>
              <p:cNvPr id="31" name="Oval 30">
                <a:extLst>
                  <a:ext uri="{FF2B5EF4-FFF2-40B4-BE49-F238E27FC236}">
                    <a16:creationId xmlns:a16="http://schemas.microsoft.com/office/drawing/2014/main" id="{10797ABE-6FA5-F849-A4F1-56152FB3381C}"/>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7324857-03DD-F544-B4A6-BDF83C0B84EB}"/>
                  </a:ext>
                </a:extLst>
              </p:cNvPr>
              <p:cNvGrpSpPr/>
              <p:nvPr/>
            </p:nvGrpSpPr>
            <p:grpSpPr>
              <a:xfrm>
                <a:off x="3741436" y="7355605"/>
                <a:ext cx="1231008" cy="1231006"/>
                <a:chOff x="5123329" y="2255652"/>
                <a:chExt cx="1078109" cy="1078108"/>
              </a:xfrm>
              <a:solidFill>
                <a:schemeClr val="bg1"/>
              </a:solidFill>
            </p:grpSpPr>
            <p:sp>
              <p:nvSpPr>
                <p:cNvPr id="36" name="Freeform 35">
                  <a:extLst>
                    <a:ext uri="{FF2B5EF4-FFF2-40B4-BE49-F238E27FC236}">
                      <a16:creationId xmlns:a16="http://schemas.microsoft.com/office/drawing/2014/main" id="{37736698-40E3-5F4E-B9E9-BCE6526C1C6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36">
                  <a:extLst>
                    <a:ext uri="{FF2B5EF4-FFF2-40B4-BE49-F238E27FC236}">
                      <a16:creationId xmlns:a16="http://schemas.microsoft.com/office/drawing/2014/main" id="{4A549415-23F1-9D4C-A41E-161AE694FC1E}"/>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37">
                  <a:extLst>
                    <a:ext uri="{FF2B5EF4-FFF2-40B4-BE49-F238E27FC236}">
                      <a16:creationId xmlns:a16="http://schemas.microsoft.com/office/drawing/2014/main" id="{CD5A0E1F-D044-7641-91E5-D6C3F7F69053}"/>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28" name="TextBox 27">
              <a:extLst>
                <a:ext uri="{FF2B5EF4-FFF2-40B4-BE49-F238E27FC236}">
                  <a16:creationId xmlns:a16="http://schemas.microsoft.com/office/drawing/2014/main" id="{D7186725-4E66-834D-A07B-A0C345D5300E}"/>
                </a:ext>
              </a:extLst>
            </p:cNvPr>
            <p:cNvSpPr txBox="1"/>
            <p:nvPr/>
          </p:nvSpPr>
          <p:spPr>
            <a:xfrm>
              <a:off x="3720238" y="1061963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6" name="Group 5">
            <a:extLst>
              <a:ext uri="{FF2B5EF4-FFF2-40B4-BE49-F238E27FC236}">
                <a16:creationId xmlns:a16="http://schemas.microsoft.com/office/drawing/2014/main" id="{5BE9F028-7332-3443-B313-7BDB0D99BEFE}"/>
              </a:ext>
            </a:extLst>
          </p:cNvPr>
          <p:cNvGrpSpPr/>
          <p:nvPr/>
        </p:nvGrpSpPr>
        <p:grpSpPr>
          <a:xfrm>
            <a:off x="9150682" y="10037260"/>
            <a:ext cx="6076285" cy="1612003"/>
            <a:chOff x="8178925" y="10388096"/>
            <a:chExt cx="6076285" cy="1612003"/>
          </a:xfrm>
        </p:grpSpPr>
        <p:grpSp>
          <p:nvGrpSpPr>
            <p:cNvPr id="25" name="Group 24">
              <a:extLst>
                <a:ext uri="{FF2B5EF4-FFF2-40B4-BE49-F238E27FC236}">
                  <a16:creationId xmlns:a16="http://schemas.microsoft.com/office/drawing/2014/main" id="{FE6D18F3-C3A9-9F42-AA05-66E1E99B8E72}"/>
                </a:ext>
              </a:extLst>
            </p:cNvPr>
            <p:cNvGrpSpPr/>
            <p:nvPr/>
          </p:nvGrpSpPr>
          <p:grpSpPr>
            <a:xfrm>
              <a:off x="8178925" y="10388096"/>
              <a:ext cx="1612004" cy="1612003"/>
              <a:chOff x="8318323" y="6711236"/>
              <a:chExt cx="2519748" cy="2519746"/>
            </a:xfrm>
          </p:grpSpPr>
          <p:sp>
            <p:nvSpPr>
              <p:cNvPr id="39" name="Oval 38">
                <a:extLst>
                  <a:ext uri="{FF2B5EF4-FFF2-40B4-BE49-F238E27FC236}">
                    <a16:creationId xmlns:a16="http://schemas.microsoft.com/office/drawing/2014/main" id="{DF95AD86-5A24-D442-A91A-1B754B879892}"/>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FC222711-991E-9842-BEAD-CC0834D8EC5B}"/>
                  </a:ext>
                </a:extLst>
              </p:cNvPr>
              <p:cNvGrpSpPr/>
              <p:nvPr/>
            </p:nvGrpSpPr>
            <p:grpSpPr>
              <a:xfrm>
                <a:off x="8962692" y="7407364"/>
                <a:ext cx="1231008" cy="1149792"/>
                <a:chOff x="8657130" y="2323034"/>
                <a:chExt cx="1078109" cy="1006982"/>
              </a:xfrm>
              <a:solidFill>
                <a:schemeClr val="bg1"/>
              </a:solidFill>
            </p:grpSpPr>
            <p:sp>
              <p:nvSpPr>
                <p:cNvPr id="41" name="Freeform 40">
                  <a:extLst>
                    <a:ext uri="{FF2B5EF4-FFF2-40B4-BE49-F238E27FC236}">
                      <a16:creationId xmlns:a16="http://schemas.microsoft.com/office/drawing/2014/main" id="{0F3FE9B8-9820-7A42-84D0-9450ADEDB965}"/>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41">
                  <a:extLst>
                    <a:ext uri="{FF2B5EF4-FFF2-40B4-BE49-F238E27FC236}">
                      <a16:creationId xmlns:a16="http://schemas.microsoft.com/office/drawing/2014/main" id="{989A071C-0D29-CF40-92AE-A778719FF7FE}"/>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30" name="TextBox 29">
              <a:extLst>
                <a:ext uri="{FF2B5EF4-FFF2-40B4-BE49-F238E27FC236}">
                  <a16:creationId xmlns:a16="http://schemas.microsoft.com/office/drawing/2014/main" id="{F8197695-9B6E-2B45-858C-185EDFA37F3C}"/>
                </a:ext>
              </a:extLst>
            </p:cNvPr>
            <p:cNvSpPr txBox="1"/>
            <p:nvPr/>
          </p:nvSpPr>
          <p:spPr>
            <a:xfrm>
              <a:off x="10048330" y="1061963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 name="Group 9">
            <a:extLst>
              <a:ext uri="{FF2B5EF4-FFF2-40B4-BE49-F238E27FC236}">
                <a16:creationId xmlns:a16="http://schemas.microsoft.com/office/drawing/2014/main" id="{952BB2D4-1FE2-5A4D-BC4F-3BC7A073CB78}"/>
              </a:ext>
            </a:extLst>
          </p:cNvPr>
          <p:cNvGrpSpPr/>
          <p:nvPr/>
        </p:nvGrpSpPr>
        <p:grpSpPr>
          <a:xfrm>
            <a:off x="16444938" y="10037260"/>
            <a:ext cx="6076285" cy="1612003"/>
            <a:chOff x="16444938" y="10388096"/>
            <a:chExt cx="6076285" cy="1612003"/>
          </a:xfrm>
        </p:grpSpPr>
        <p:sp>
          <p:nvSpPr>
            <p:cNvPr id="46" name="Oval 45">
              <a:extLst>
                <a:ext uri="{FF2B5EF4-FFF2-40B4-BE49-F238E27FC236}">
                  <a16:creationId xmlns:a16="http://schemas.microsoft.com/office/drawing/2014/main" id="{80310FB0-1271-8547-9192-171AD8B92724}"/>
                </a:ext>
              </a:extLst>
            </p:cNvPr>
            <p:cNvSpPr/>
            <p:nvPr/>
          </p:nvSpPr>
          <p:spPr>
            <a:xfrm>
              <a:off x="16444938" y="10388096"/>
              <a:ext cx="1612004" cy="16120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27B123C-9051-6341-B549-52153A2EF456}"/>
                </a:ext>
              </a:extLst>
            </p:cNvPr>
            <p:cNvSpPr txBox="1"/>
            <p:nvPr/>
          </p:nvSpPr>
          <p:spPr>
            <a:xfrm>
              <a:off x="18314343" y="1061963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50" name="Group 49">
              <a:extLst>
                <a:ext uri="{FF2B5EF4-FFF2-40B4-BE49-F238E27FC236}">
                  <a16:creationId xmlns:a16="http://schemas.microsoft.com/office/drawing/2014/main" id="{BC56FE1A-AE74-8748-A346-8A9EBCE9D6A0}"/>
                </a:ext>
              </a:extLst>
            </p:cNvPr>
            <p:cNvGrpSpPr/>
            <p:nvPr/>
          </p:nvGrpSpPr>
          <p:grpSpPr>
            <a:xfrm>
              <a:off x="16902650" y="10817410"/>
              <a:ext cx="696579" cy="701417"/>
              <a:chOff x="5231890" y="4370690"/>
              <a:chExt cx="1078109" cy="1085596"/>
            </a:xfrm>
            <a:solidFill>
              <a:schemeClr val="bg1"/>
            </a:solidFill>
          </p:grpSpPr>
          <p:sp>
            <p:nvSpPr>
              <p:cNvPr id="51" name="Freeform 23">
                <a:extLst>
                  <a:ext uri="{FF2B5EF4-FFF2-40B4-BE49-F238E27FC236}">
                    <a16:creationId xmlns:a16="http://schemas.microsoft.com/office/drawing/2014/main" id="{C2C0AA56-EC42-B648-AD36-29E3557DABF4}"/>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24">
                <a:extLst>
                  <a:ext uri="{FF2B5EF4-FFF2-40B4-BE49-F238E27FC236}">
                    <a16:creationId xmlns:a16="http://schemas.microsoft.com/office/drawing/2014/main" id="{3AE3EA6F-CD60-4844-8DCA-BC077C3DE240}"/>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25">
                <a:extLst>
                  <a:ext uri="{FF2B5EF4-FFF2-40B4-BE49-F238E27FC236}">
                    <a16:creationId xmlns:a16="http://schemas.microsoft.com/office/drawing/2014/main" id="{CACAC324-5C6A-D94F-938C-4F08E1DC4D6E}"/>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26">
                <a:extLst>
                  <a:ext uri="{FF2B5EF4-FFF2-40B4-BE49-F238E27FC236}">
                    <a16:creationId xmlns:a16="http://schemas.microsoft.com/office/drawing/2014/main" id="{DC71D6EE-2DA3-E949-A958-A659B3555A8B}"/>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7">
                <a:extLst>
                  <a:ext uri="{FF2B5EF4-FFF2-40B4-BE49-F238E27FC236}">
                    <a16:creationId xmlns:a16="http://schemas.microsoft.com/office/drawing/2014/main" id="{0C9042E6-85C9-F34E-8F05-DDCB5BF91AD6}"/>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28">
                <a:extLst>
                  <a:ext uri="{FF2B5EF4-FFF2-40B4-BE49-F238E27FC236}">
                    <a16:creationId xmlns:a16="http://schemas.microsoft.com/office/drawing/2014/main" id="{1EA3F0EA-CC0D-3047-A2E6-78B0F2384F26}"/>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9">
                <a:extLst>
                  <a:ext uri="{FF2B5EF4-FFF2-40B4-BE49-F238E27FC236}">
                    <a16:creationId xmlns:a16="http://schemas.microsoft.com/office/drawing/2014/main" id="{F90A75BB-0915-5243-8BDF-D7BA780F9138}"/>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30">
                <a:extLst>
                  <a:ext uri="{FF2B5EF4-FFF2-40B4-BE49-F238E27FC236}">
                    <a16:creationId xmlns:a16="http://schemas.microsoft.com/office/drawing/2014/main" id="{79572A35-3F2D-FA4C-A5E0-CD8C270CB43C}"/>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31">
                <a:extLst>
                  <a:ext uri="{FF2B5EF4-FFF2-40B4-BE49-F238E27FC236}">
                    <a16:creationId xmlns:a16="http://schemas.microsoft.com/office/drawing/2014/main" id="{37B4B7AB-2C16-3E46-BE53-21A20D39405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32">
                <a:extLst>
                  <a:ext uri="{FF2B5EF4-FFF2-40B4-BE49-F238E27FC236}">
                    <a16:creationId xmlns:a16="http://schemas.microsoft.com/office/drawing/2014/main" id="{6ED7E1B3-A604-514D-B482-0B44271537A6}"/>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2" name="Picture Placeholder 1">
            <a:extLst>
              <a:ext uri="{FF2B5EF4-FFF2-40B4-BE49-F238E27FC236}">
                <a16:creationId xmlns:a16="http://schemas.microsoft.com/office/drawing/2014/main" id="{3A14359E-F93F-AB45-B6B5-002AE7EB9459}"/>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CF4AE6E4-2263-E14B-A72E-1A822553630A}"/>
              </a:ext>
            </a:extLst>
          </p:cNvPr>
          <p:cNvSpPr>
            <a:spLocks noGrp="1"/>
          </p:cNvSpPr>
          <p:nvPr>
            <p:ph type="pic" sz="quarter" idx="15"/>
          </p:nvPr>
        </p:nvSpPr>
        <p:spPr/>
      </p:sp>
      <p:pic>
        <p:nvPicPr>
          <p:cNvPr id="21" name="Picture 20">
            <a:extLst>
              <a:ext uri="{FF2B5EF4-FFF2-40B4-BE49-F238E27FC236}">
                <a16:creationId xmlns:a16="http://schemas.microsoft.com/office/drawing/2014/main" id="{451EA040-BA96-8F4E-AEA9-2058FC16A046}"/>
              </a:ext>
            </a:extLst>
          </p:cNvPr>
          <p:cNvPicPr>
            <a:picLocks noChangeAspect="1"/>
          </p:cNvPicPr>
          <p:nvPr/>
        </p:nvPicPr>
        <p:blipFill rotWithShape="1">
          <a:blip r:embed="rId2"/>
          <a:srcRect l="4792" t="12636" r="6089" b="14423"/>
          <a:stretch/>
        </p:blipFill>
        <p:spPr>
          <a:xfrm>
            <a:off x="7024089" y="3094964"/>
            <a:ext cx="10024109" cy="6385301"/>
          </a:xfrm>
          <a:prstGeom prst="rect">
            <a:avLst/>
          </a:prstGeom>
        </p:spPr>
      </p:pic>
      <p:sp>
        <p:nvSpPr>
          <p:cNvPr id="4" name="Picture Placeholder 3">
            <a:extLst>
              <a:ext uri="{FF2B5EF4-FFF2-40B4-BE49-F238E27FC236}">
                <a16:creationId xmlns:a16="http://schemas.microsoft.com/office/drawing/2014/main" id="{04CEB7DF-E71C-1440-AA7B-4407164B8488}"/>
              </a:ext>
            </a:extLst>
          </p:cNvPr>
          <p:cNvSpPr>
            <a:spLocks noGrp="1"/>
          </p:cNvSpPr>
          <p:nvPr>
            <p:ph type="pic" sz="quarter" idx="16"/>
          </p:nvPr>
        </p:nvSpPr>
        <p:spPr/>
      </p:sp>
    </p:spTree>
    <p:extLst>
      <p:ext uri="{BB962C8B-B14F-4D97-AF65-F5344CB8AC3E}">
        <p14:creationId xmlns:p14="http://schemas.microsoft.com/office/powerpoint/2010/main" val="2685531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65284A-3526-FB47-8DD8-2F24B97120EB}"/>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11916010"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Maps</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1831842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United Estates </a:t>
            </a:r>
            <a:r>
              <a:rPr lang="en-US" sz="6000" dirty="0">
                <a:solidFill>
                  <a:schemeClr val="accent1"/>
                </a:solidFill>
                <a:latin typeface="Poppins" pitchFamily="2" charset="77"/>
                <a:ea typeface="Roboto Medium" panose="02000000000000000000" pitchFamily="2" charset="0"/>
                <a:cs typeface="Poppins" pitchFamily="2" charset="77"/>
              </a:rPr>
              <a:t>Map</a:t>
            </a:r>
          </a:p>
        </p:txBody>
      </p:sp>
      <p:grpSp>
        <p:nvGrpSpPr>
          <p:cNvPr id="6" name="Group 5">
            <a:extLst>
              <a:ext uri="{FF2B5EF4-FFF2-40B4-BE49-F238E27FC236}">
                <a16:creationId xmlns:a16="http://schemas.microsoft.com/office/drawing/2014/main" id="{A7D1B5DC-21B2-0A44-952B-3D0CE26E69A6}"/>
              </a:ext>
            </a:extLst>
          </p:cNvPr>
          <p:cNvGrpSpPr/>
          <p:nvPr/>
        </p:nvGrpSpPr>
        <p:grpSpPr>
          <a:xfrm>
            <a:off x="6248555" y="3547873"/>
            <a:ext cx="11880540" cy="7766978"/>
            <a:chOff x="5157992" y="1665629"/>
            <a:chExt cx="2936367" cy="1919171"/>
          </a:xfrm>
          <a:solidFill>
            <a:srgbClr val="EFF1F8"/>
          </a:solidFill>
        </p:grpSpPr>
        <p:sp>
          <p:nvSpPr>
            <p:cNvPr id="7" name="Freeform 5">
              <a:extLst>
                <a:ext uri="{FF2B5EF4-FFF2-40B4-BE49-F238E27FC236}">
                  <a16:creationId xmlns:a16="http://schemas.microsoft.com/office/drawing/2014/main" id="{A338495E-E08F-ED4E-AE0D-D55F2EDE8342}"/>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 name="Freeform 6">
              <a:extLst>
                <a:ext uri="{FF2B5EF4-FFF2-40B4-BE49-F238E27FC236}">
                  <a16:creationId xmlns:a16="http://schemas.microsoft.com/office/drawing/2014/main" id="{0E281E1D-D1CD-BE47-B389-14FBE554428D}"/>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 name="Freeform 7">
              <a:extLst>
                <a:ext uri="{FF2B5EF4-FFF2-40B4-BE49-F238E27FC236}">
                  <a16:creationId xmlns:a16="http://schemas.microsoft.com/office/drawing/2014/main" id="{15125823-6873-2846-B502-9C7E5A954941}"/>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 name="Freeform 8">
              <a:extLst>
                <a:ext uri="{FF2B5EF4-FFF2-40B4-BE49-F238E27FC236}">
                  <a16:creationId xmlns:a16="http://schemas.microsoft.com/office/drawing/2014/main" id="{ABAE3E2F-8EA1-A64D-866F-5D5AA8D2F8B9}"/>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 name="Freeform 9">
              <a:extLst>
                <a:ext uri="{FF2B5EF4-FFF2-40B4-BE49-F238E27FC236}">
                  <a16:creationId xmlns:a16="http://schemas.microsoft.com/office/drawing/2014/main" id="{73D80345-AC39-FF49-9D48-10C60203E8FD}"/>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 name="Freeform 10">
              <a:extLst>
                <a:ext uri="{FF2B5EF4-FFF2-40B4-BE49-F238E27FC236}">
                  <a16:creationId xmlns:a16="http://schemas.microsoft.com/office/drawing/2014/main" id="{5EFF12BF-FDF5-DD4F-A27E-503AF438B82F}"/>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 name="Freeform 11">
              <a:extLst>
                <a:ext uri="{FF2B5EF4-FFF2-40B4-BE49-F238E27FC236}">
                  <a16:creationId xmlns:a16="http://schemas.microsoft.com/office/drawing/2014/main" id="{407173AC-8E62-9340-A3ED-B0A6A573A3EC}"/>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 name="Freeform 12">
              <a:extLst>
                <a:ext uri="{FF2B5EF4-FFF2-40B4-BE49-F238E27FC236}">
                  <a16:creationId xmlns:a16="http://schemas.microsoft.com/office/drawing/2014/main" id="{C28A1283-1ADB-704B-8E69-8B811187D252}"/>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 name="Freeform 13">
              <a:extLst>
                <a:ext uri="{FF2B5EF4-FFF2-40B4-BE49-F238E27FC236}">
                  <a16:creationId xmlns:a16="http://schemas.microsoft.com/office/drawing/2014/main" id="{1CBE82E0-4C52-5E41-9717-964328CCA45F}"/>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 name="Freeform 14">
              <a:extLst>
                <a:ext uri="{FF2B5EF4-FFF2-40B4-BE49-F238E27FC236}">
                  <a16:creationId xmlns:a16="http://schemas.microsoft.com/office/drawing/2014/main" id="{E271E515-124B-3F4B-8D5C-8C5D91DA8A8D}"/>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 name="Freeform 15">
              <a:extLst>
                <a:ext uri="{FF2B5EF4-FFF2-40B4-BE49-F238E27FC236}">
                  <a16:creationId xmlns:a16="http://schemas.microsoft.com/office/drawing/2014/main" id="{C91A3B09-449B-8842-9EAA-AB285155DFD9}"/>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 name="Freeform 16">
              <a:extLst>
                <a:ext uri="{FF2B5EF4-FFF2-40B4-BE49-F238E27FC236}">
                  <a16:creationId xmlns:a16="http://schemas.microsoft.com/office/drawing/2014/main" id="{49E407A3-AE57-3D4B-BAC6-9116232BE299}"/>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solidFill>
              <a:schemeClr val="accent2"/>
            </a:solid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 name="Freeform 17">
              <a:extLst>
                <a:ext uri="{FF2B5EF4-FFF2-40B4-BE49-F238E27FC236}">
                  <a16:creationId xmlns:a16="http://schemas.microsoft.com/office/drawing/2014/main" id="{E532C9A7-3A38-FB41-80A9-87C97B3E69E5}"/>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 name="Freeform 18">
              <a:extLst>
                <a:ext uri="{FF2B5EF4-FFF2-40B4-BE49-F238E27FC236}">
                  <a16:creationId xmlns:a16="http://schemas.microsoft.com/office/drawing/2014/main" id="{9B52CBA4-9EBF-7B4A-AF52-08A258A023CA}"/>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 name="Freeform 19">
              <a:extLst>
                <a:ext uri="{FF2B5EF4-FFF2-40B4-BE49-F238E27FC236}">
                  <a16:creationId xmlns:a16="http://schemas.microsoft.com/office/drawing/2014/main" id="{2CC208DF-882E-D24E-81A8-8B82251C5BD3}"/>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 name="Freeform 20">
              <a:extLst>
                <a:ext uri="{FF2B5EF4-FFF2-40B4-BE49-F238E27FC236}">
                  <a16:creationId xmlns:a16="http://schemas.microsoft.com/office/drawing/2014/main" id="{B0CB3A3D-7D96-AA41-81BD-746E38CF1429}"/>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4" name="Freeform 21">
              <a:extLst>
                <a:ext uri="{FF2B5EF4-FFF2-40B4-BE49-F238E27FC236}">
                  <a16:creationId xmlns:a16="http://schemas.microsoft.com/office/drawing/2014/main" id="{7319A142-39FF-C342-A286-B8DD581DCCA0}"/>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5" name="Freeform 22">
              <a:extLst>
                <a:ext uri="{FF2B5EF4-FFF2-40B4-BE49-F238E27FC236}">
                  <a16:creationId xmlns:a16="http://schemas.microsoft.com/office/drawing/2014/main" id="{54919740-FB27-A24E-B10F-4B63B08F4F50}"/>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6" name="Freeform 23">
              <a:extLst>
                <a:ext uri="{FF2B5EF4-FFF2-40B4-BE49-F238E27FC236}">
                  <a16:creationId xmlns:a16="http://schemas.microsoft.com/office/drawing/2014/main" id="{2CAE4D6E-CF9D-2D45-AC59-AB1215411BF6}"/>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7" name="Freeform 24">
              <a:extLst>
                <a:ext uri="{FF2B5EF4-FFF2-40B4-BE49-F238E27FC236}">
                  <a16:creationId xmlns:a16="http://schemas.microsoft.com/office/drawing/2014/main" id="{B74697F4-7207-8D4E-ACE2-066699AF4348}"/>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8" name="Freeform 25">
              <a:extLst>
                <a:ext uri="{FF2B5EF4-FFF2-40B4-BE49-F238E27FC236}">
                  <a16:creationId xmlns:a16="http://schemas.microsoft.com/office/drawing/2014/main" id="{958BF42C-D5DB-CF48-9832-E15C54C6097D}"/>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9" name="Freeform 26">
              <a:extLst>
                <a:ext uri="{FF2B5EF4-FFF2-40B4-BE49-F238E27FC236}">
                  <a16:creationId xmlns:a16="http://schemas.microsoft.com/office/drawing/2014/main" id="{DCBCB8D8-0132-2148-9C11-149F15893024}"/>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0" name="Freeform 27">
              <a:extLst>
                <a:ext uri="{FF2B5EF4-FFF2-40B4-BE49-F238E27FC236}">
                  <a16:creationId xmlns:a16="http://schemas.microsoft.com/office/drawing/2014/main" id="{8405FBD5-7F31-4049-BF7C-31BD18E718FA}"/>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1" name="Freeform 28">
              <a:extLst>
                <a:ext uri="{FF2B5EF4-FFF2-40B4-BE49-F238E27FC236}">
                  <a16:creationId xmlns:a16="http://schemas.microsoft.com/office/drawing/2014/main" id="{968B48FC-BE7F-A94A-9BFF-DFE5381DC43D}"/>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29">
              <a:extLst>
                <a:ext uri="{FF2B5EF4-FFF2-40B4-BE49-F238E27FC236}">
                  <a16:creationId xmlns:a16="http://schemas.microsoft.com/office/drawing/2014/main" id="{59E62E1F-3B38-B946-B23B-49EE8E2F97F9}"/>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30">
              <a:extLst>
                <a:ext uri="{FF2B5EF4-FFF2-40B4-BE49-F238E27FC236}">
                  <a16:creationId xmlns:a16="http://schemas.microsoft.com/office/drawing/2014/main" id="{AE486C76-DFAD-A44A-A5E7-A74D98DAE50C}"/>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31">
              <a:extLst>
                <a:ext uri="{FF2B5EF4-FFF2-40B4-BE49-F238E27FC236}">
                  <a16:creationId xmlns:a16="http://schemas.microsoft.com/office/drawing/2014/main" id="{4F816334-BBC2-B649-B249-B04792B638BC}"/>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32">
              <a:extLst>
                <a:ext uri="{FF2B5EF4-FFF2-40B4-BE49-F238E27FC236}">
                  <a16:creationId xmlns:a16="http://schemas.microsoft.com/office/drawing/2014/main" id="{7CFBB694-9533-E74A-9534-383D82D79EA3}"/>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6" name="Freeform 33">
              <a:extLst>
                <a:ext uri="{FF2B5EF4-FFF2-40B4-BE49-F238E27FC236}">
                  <a16:creationId xmlns:a16="http://schemas.microsoft.com/office/drawing/2014/main" id="{7C5E512B-3475-BD4C-878D-423203E12068}"/>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34">
              <a:extLst>
                <a:ext uri="{FF2B5EF4-FFF2-40B4-BE49-F238E27FC236}">
                  <a16:creationId xmlns:a16="http://schemas.microsoft.com/office/drawing/2014/main" id="{CF096745-90B7-F84C-9EFD-3DD8B44D847B}"/>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8" name="Freeform 35">
              <a:extLst>
                <a:ext uri="{FF2B5EF4-FFF2-40B4-BE49-F238E27FC236}">
                  <a16:creationId xmlns:a16="http://schemas.microsoft.com/office/drawing/2014/main" id="{4586FD0E-D209-354F-A37C-864A5EEE015B}"/>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9" name="Freeform 36">
              <a:extLst>
                <a:ext uri="{FF2B5EF4-FFF2-40B4-BE49-F238E27FC236}">
                  <a16:creationId xmlns:a16="http://schemas.microsoft.com/office/drawing/2014/main" id="{40222269-6061-3046-A57A-B349ED474688}"/>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0" name="Freeform 37">
              <a:extLst>
                <a:ext uri="{FF2B5EF4-FFF2-40B4-BE49-F238E27FC236}">
                  <a16:creationId xmlns:a16="http://schemas.microsoft.com/office/drawing/2014/main" id="{866F44D1-0506-164E-946E-90586D3449A8}"/>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38">
              <a:extLst>
                <a:ext uri="{FF2B5EF4-FFF2-40B4-BE49-F238E27FC236}">
                  <a16:creationId xmlns:a16="http://schemas.microsoft.com/office/drawing/2014/main" id="{3C0F2076-9FA4-5546-9431-39A5D6E134C5}"/>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accent6"/>
                </a:solidFill>
                <a:latin typeface="Lato Regular" charset="0"/>
              </a:endParaRPr>
            </a:p>
          </p:txBody>
        </p:sp>
        <p:sp>
          <p:nvSpPr>
            <p:cNvPr id="42" name="Freeform 39">
              <a:extLst>
                <a:ext uri="{FF2B5EF4-FFF2-40B4-BE49-F238E27FC236}">
                  <a16:creationId xmlns:a16="http://schemas.microsoft.com/office/drawing/2014/main" id="{8B36E948-CEB5-6245-9035-FB7D2FB99468}"/>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40">
              <a:extLst>
                <a:ext uri="{FF2B5EF4-FFF2-40B4-BE49-F238E27FC236}">
                  <a16:creationId xmlns:a16="http://schemas.microsoft.com/office/drawing/2014/main" id="{9A08C43D-9B77-4E47-A8B1-029F786B9C67}"/>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41">
              <a:extLst>
                <a:ext uri="{FF2B5EF4-FFF2-40B4-BE49-F238E27FC236}">
                  <a16:creationId xmlns:a16="http://schemas.microsoft.com/office/drawing/2014/main" id="{4767D0D9-D90B-2D46-82D2-6326FF1599E1}"/>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42">
              <a:extLst>
                <a:ext uri="{FF2B5EF4-FFF2-40B4-BE49-F238E27FC236}">
                  <a16:creationId xmlns:a16="http://schemas.microsoft.com/office/drawing/2014/main" id="{12C54057-9CE6-794A-95B7-8D6DA95FC818}"/>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43">
              <a:extLst>
                <a:ext uri="{FF2B5EF4-FFF2-40B4-BE49-F238E27FC236}">
                  <a16:creationId xmlns:a16="http://schemas.microsoft.com/office/drawing/2014/main" id="{2E3A98CA-30E6-CE4E-812B-C265A1DE78E3}"/>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44">
              <a:extLst>
                <a:ext uri="{FF2B5EF4-FFF2-40B4-BE49-F238E27FC236}">
                  <a16:creationId xmlns:a16="http://schemas.microsoft.com/office/drawing/2014/main" id="{72AEE238-662D-B249-9207-A367CAEF84B4}"/>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45">
              <a:extLst>
                <a:ext uri="{FF2B5EF4-FFF2-40B4-BE49-F238E27FC236}">
                  <a16:creationId xmlns:a16="http://schemas.microsoft.com/office/drawing/2014/main" id="{3257EC0D-EEC3-9D46-A159-C3AA73210D72}"/>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46">
              <a:extLst>
                <a:ext uri="{FF2B5EF4-FFF2-40B4-BE49-F238E27FC236}">
                  <a16:creationId xmlns:a16="http://schemas.microsoft.com/office/drawing/2014/main" id="{3A3E585D-4F57-094C-A7D4-AF2121AD870F}"/>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47">
              <a:extLst>
                <a:ext uri="{FF2B5EF4-FFF2-40B4-BE49-F238E27FC236}">
                  <a16:creationId xmlns:a16="http://schemas.microsoft.com/office/drawing/2014/main" id="{7F0EDF9C-7017-C149-85FB-95F4071D331F}"/>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Line 48">
              <a:extLst>
                <a:ext uri="{FF2B5EF4-FFF2-40B4-BE49-F238E27FC236}">
                  <a16:creationId xmlns:a16="http://schemas.microsoft.com/office/drawing/2014/main" id="{3358BF6C-9CEE-064E-9FB1-FE8053C86BA6}"/>
                </a:ext>
              </a:extLst>
            </p:cNvPr>
            <p:cNvSpPr>
              <a:spLocks noChangeShapeType="1"/>
            </p:cNvSpPr>
            <p:nvPr/>
          </p:nvSpPr>
          <p:spPr bwMode="auto">
            <a:xfrm>
              <a:off x="6881808" y="2014722"/>
              <a:ext cx="0" cy="0"/>
            </a:xfrm>
            <a:prstGeom prst="line">
              <a:avLst/>
            </a:prstGeom>
            <a:grpFill/>
            <a:ln w="63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Line 49">
              <a:extLst>
                <a:ext uri="{FF2B5EF4-FFF2-40B4-BE49-F238E27FC236}">
                  <a16:creationId xmlns:a16="http://schemas.microsoft.com/office/drawing/2014/main" id="{04306179-35DA-1B49-91BF-29A1645CB528}"/>
                </a:ext>
              </a:extLst>
            </p:cNvPr>
            <p:cNvSpPr>
              <a:spLocks noChangeShapeType="1"/>
            </p:cNvSpPr>
            <p:nvPr/>
          </p:nvSpPr>
          <p:spPr bwMode="auto">
            <a:xfrm>
              <a:off x="6881808" y="2014722"/>
              <a:ext cx="0" cy="0"/>
            </a:xfrm>
            <a:prstGeom prst="line">
              <a:avLst/>
            </a:prstGeom>
            <a:grpFill/>
            <a:ln w="635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50">
              <a:extLst>
                <a:ext uri="{FF2B5EF4-FFF2-40B4-BE49-F238E27FC236}">
                  <a16:creationId xmlns:a16="http://schemas.microsoft.com/office/drawing/2014/main" id="{305A4321-A662-8946-BF3A-FFD89AAC55AA}"/>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51">
              <a:extLst>
                <a:ext uri="{FF2B5EF4-FFF2-40B4-BE49-F238E27FC236}">
                  <a16:creationId xmlns:a16="http://schemas.microsoft.com/office/drawing/2014/main" id="{E92E7399-3280-B74C-B55F-52BD65401456}"/>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52">
              <a:extLst>
                <a:ext uri="{FF2B5EF4-FFF2-40B4-BE49-F238E27FC236}">
                  <a16:creationId xmlns:a16="http://schemas.microsoft.com/office/drawing/2014/main" id="{AAA0BC63-CFA6-B54A-B10E-10BD6D5F905A}"/>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53">
              <a:extLst>
                <a:ext uri="{FF2B5EF4-FFF2-40B4-BE49-F238E27FC236}">
                  <a16:creationId xmlns:a16="http://schemas.microsoft.com/office/drawing/2014/main" id="{367E7F21-94C5-1648-99E3-D250C5076BAB}"/>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54">
              <a:extLst>
                <a:ext uri="{FF2B5EF4-FFF2-40B4-BE49-F238E27FC236}">
                  <a16:creationId xmlns:a16="http://schemas.microsoft.com/office/drawing/2014/main" id="{7379EC23-3957-F54D-8CCE-AB2A44CB1D49}"/>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55">
              <a:extLst>
                <a:ext uri="{FF2B5EF4-FFF2-40B4-BE49-F238E27FC236}">
                  <a16:creationId xmlns:a16="http://schemas.microsoft.com/office/drawing/2014/main" id="{984D1F65-1216-BB47-81F3-6BCE4C8D457A}"/>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58">
              <a:extLst>
                <a:ext uri="{FF2B5EF4-FFF2-40B4-BE49-F238E27FC236}">
                  <a16:creationId xmlns:a16="http://schemas.microsoft.com/office/drawing/2014/main" id="{182110DA-2765-584B-A277-84D4163AACBC}"/>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latin typeface="Lato Regular" charset="0"/>
              </a:endParaRPr>
            </a:p>
          </p:txBody>
        </p:sp>
        <p:sp>
          <p:nvSpPr>
            <p:cNvPr id="60" name="Freeform 59">
              <a:extLst>
                <a:ext uri="{FF2B5EF4-FFF2-40B4-BE49-F238E27FC236}">
                  <a16:creationId xmlns:a16="http://schemas.microsoft.com/office/drawing/2014/main" id="{E9A658AD-7747-D54F-99EE-3E28B5EEBE65}"/>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latin typeface="Lato Regular" charset="0"/>
              </a:endParaRPr>
            </a:p>
          </p:txBody>
        </p:sp>
      </p:grpSp>
      <p:sp>
        <p:nvSpPr>
          <p:cNvPr id="3" name="Rectangle 2">
            <a:extLst>
              <a:ext uri="{FF2B5EF4-FFF2-40B4-BE49-F238E27FC236}">
                <a16:creationId xmlns:a16="http://schemas.microsoft.com/office/drawing/2014/main" id="{1265A72A-6126-BB4D-9606-C1B8A18559FB}"/>
              </a:ext>
            </a:extLst>
          </p:cNvPr>
          <p:cNvSpPr/>
          <p:nvPr/>
        </p:nvSpPr>
        <p:spPr>
          <a:xfrm>
            <a:off x="12033092" y="9205881"/>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0D4C710-7B8F-644F-9F8E-9F7B83A56D72}"/>
              </a:ext>
            </a:extLst>
          </p:cNvPr>
          <p:cNvSpPr/>
          <p:nvPr/>
        </p:nvSpPr>
        <p:spPr>
          <a:xfrm>
            <a:off x="12432256" y="7738489"/>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3450128-7698-A74C-B4DB-723AEB170D4B}"/>
              </a:ext>
            </a:extLst>
          </p:cNvPr>
          <p:cNvSpPr txBox="1"/>
          <p:nvPr/>
        </p:nvSpPr>
        <p:spPr>
          <a:xfrm>
            <a:off x="12742532" y="7898595"/>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3" name="Rectangle 62">
            <a:extLst>
              <a:ext uri="{FF2B5EF4-FFF2-40B4-BE49-F238E27FC236}">
                <a16:creationId xmlns:a16="http://schemas.microsoft.com/office/drawing/2014/main" id="{A2847F6E-99BB-BC4D-B780-C42CCB8137F3}"/>
              </a:ext>
            </a:extLst>
          </p:cNvPr>
          <p:cNvSpPr/>
          <p:nvPr/>
        </p:nvSpPr>
        <p:spPr>
          <a:xfrm>
            <a:off x="9952243" y="6686527"/>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B7652F7-F4B5-EF43-8458-F4D8415E3C33}"/>
              </a:ext>
            </a:extLst>
          </p:cNvPr>
          <p:cNvSpPr/>
          <p:nvPr/>
        </p:nvSpPr>
        <p:spPr>
          <a:xfrm>
            <a:off x="2068156" y="5223828"/>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39EC764F-301D-374C-9CD7-52D42016BEB6}"/>
              </a:ext>
            </a:extLst>
          </p:cNvPr>
          <p:cNvSpPr txBox="1"/>
          <p:nvPr/>
        </p:nvSpPr>
        <p:spPr>
          <a:xfrm>
            <a:off x="2328621" y="5384924"/>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Tree>
    <p:extLst>
      <p:ext uri="{BB962C8B-B14F-4D97-AF65-F5344CB8AC3E}">
        <p14:creationId xmlns:p14="http://schemas.microsoft.com/office/powerpoint/2010/main" val="441923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China </a:t>
            </a:r>
            <a:r>
              <a:rPr lang="en-US" sz="6000" dirty="0">
                <a:solidFill>
                  <a:schemeClr val="accent1"/>
                </a:solidFill>
                <a:latin typeface="Poppins" pitchFamily="2" charset="77"/>
                <a:ea typeface="Roboto Medium" panose="02000000000000000000" pitchFamily="2" charset="0"/>
                <a:cs typeface="Poppins" pitchFamily="2" charset="77"/>
              </a:rPr>
              <a:t>Map</a:t>
            </a:r>
          </a:p>
        </p:txBody>
      </p:sp>
      <p:grpSp>
        <p:nvGrpSpPr>
          <p:cNvPr id="126" name="Group 125">
            <a:extLst>
              <a:ext uri="{FF2B5EF4-FFF2-40B4-BE49-F238E27FC236}">
                <a16:creationId xmlns:a16="http://schemas.microsoft.com/office/drawing/2014/main" id="{2A193C43-6D65-854B-B15D-8AFE5094BCC9}"/>
              </a:ext>
            </a:extLst>
          </p:cNvPr>
          <p:cNvGrpSpPr/>
          <p:nvPr/>
        </p:nvGrpSpPr>
        <p:grpSpPr>
          <a:xfrm>
            <a:off x="1972099" y="3301873"/>
            <a:ext cx="20839162" cy="8399318"/>
            <a:chOff x="1972099" y="2969364"/>
            <a:chExt cx="20839162" cy="8399318"/>
          </a:xfrm>
        </p:grpSpPr>
        <p:grpSp>
          <p:nvGrpSpPr>
            <p:cNvPr id="66" name="Group 4">
              <a:extLst>
                <a:ext uri="{FF2B5EF4-FFF2-40B4-BE49-F238E27FC236}">
                  <a16:creationId xmlns:a16="http://schemas.microsoft.com/office/drawing/2014/main" id="{B411234E-65A5-8A4E-B6A6-7456243A65EA}"/>
                </a:ext>
              </a:extLst>
            </p:cNvPr>
            <p:cNvGrpSpPr>
              <a:grpSpLocks noChangeAspect="1"/>
            </p:cNvGrpSpPr>
            <p:nvPr/>
          </p:nvGrpSpPr>
          <p:grpSpPr bwMode="auto">
            <a:xfrm>
              <a:off x="6344805" y="2969364"/>
              <a:ext cx="11678904" cy="8399318"/>
              <a:chOff x="-9" y="5"/>
              <a:chExt cx="5769" cy="4314"/>
            </a:xfrm>
            <a:solidFill>
              <a:srgbClr val="EFF1F8"/>
            </a:solidFill>
          </p:grpSpPr>
          <p:sp>
            <p:nvSpPr>
              <p:cNvPr id="67" name="Freeform 5">
                <a:extLst>
                  <a:ext uri="{FF2B5EF4-FFF2-40B4-BE49-F238E27FC236}">
                    <a16:creationId xmlns:a16="http://schemas.microsoft.com/office/drawing/2014/main" id="{0FD11287-A9C6-6042-BBF2-C3627C06F1DA}"/>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6">
                <a:extLst>
                  <a:ext uri="{FF2B5EF4-FFF2-40B4-BE49-F238E27FC236}">
                    <a16:creationId xmlns:a16="http://schemas.microsoft.com/office/drawing/2014/main" id="{63D70D0B-A5E1-814C-9DB0-8B9521DBC1C0}"/>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7">
                <a:extLst>
                  <a:ext uri="{FF2B5EF4-FFF2-40B4-BE49-F238E27FC236}">
                    <a16:creationId xmlns:a16="http://schemas.microsoft.com/office/drawing/2014/main" id="{E7F2B67C-D4C2-3E41-B15F-AED07E74769D}"/>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solidFill>
                <a:schemeClr val="accent2"/>
              </a:solid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0" name="Freeform 8">
                <a:extLst>
                  <a:ext uri="{FF2B5EF4-FFF2-40B4-BE49-F238E27FC236}">
                    <a16:creationId xmlns:a16="http://schemas.microsoft.com/office/drawing/2014/main" id="{76F8C459-38BD-4F49-8EA2-A67ABED45CF2}"/>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9">
                <a:extLst>
                  <a:ext uri="{FF2B5EF4-FFF2-40B4-BE49-F238E27FC236}">
                    <a16:creationId xmlns:a16="http://schemas.microsoft.com/office/drawing/2014/main" id="{0C1B317D-B73F-7941-B663-1A42DE4FC421}"/>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2" name="Freeform 10">
                <a:extLst>
                  <a:ext uri="{FF2B5EF4-FFF2-40B4-BE49-F238E27FC236}">
                    <a16:creationId xmlns:a16="http://schemas.microsoft.com/office/drawing/2014/main" id="{82B9A319-2840-7C43-AA0D-6598B8F24875}"/>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3" name="Freeform 11">
                <a:extLst>
                  <a:ext uri="{FF2B5EF4-FFF2-40B4-BE49-F238E27FC236}">
                    <a16:creationId xmlns:a16="http://schemas.microsoft.com/office/drawing/2014/main" id="{1093B945-6F38-2540-AB2D-5F7D55334E2F}"/>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4" name="Freeform 12">
                <a:extLst>
                  <a:ext uri="{FF2B5EF4-FFF2-40B4-BE49-F238E27FC236}">
                    <a16:creationId xmlns:a16="http://schemas.microsoft.com/office/drawing/2014/main" id="{4823914C-175C-EA48-A93D-093B775787B3}"/>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solidFill>
                <a:schemeClr val="accent1"/>
              </a:solid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13">
                <a:extLst>
                  <a:ext uri="{FF2B5EF4-FFF2-40B4-BE49-F238E27FC236}">
                    <a16:creationId xmlns:a16="http://schemas.microsoft.com/office/drawing/2014/main" id="{A24CC7AE-9C5F-BE48-8371-30C651DE680F}"/>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14">
                <a:extLst>
                  <a:ext uri="{FF2B5EF4-FFF2-40B4-BE49-F238E27FC236}">
                    <a16:creationId xmlns:a16="http://schemas.microsoft.com/office/drawing/2014/main" id="{945FEA2A-A821-A541-A1E8-A94506F00835}"/>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15">
                <a:extLst>
                  <a:ext uri="{FF2B5EF4-FFF2-40B4-BE49-F238E27FC236}">
                    <a16:creationId xmlns:a16="http://schemas.microsoft.com/office/drawing/2014/main" id="{B049E737-BE31-DB40-9BFD-0E0B34306F5E}"/>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solidFill>
                <a:srgbClr val="EFF1F8"/>
              </a:solid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16">
                <a:extLst>
                  <a:ext uri="{FF2B5EF4-FFF2-40B4-BE49-F238E27FC236}">
                    <a16:creationId xmlns:a16="http://schemas.microsoft.com/office/drawing/2014/main" id="{B3D28169-CD10-2D4C-8352-A333F87C00BF}"/>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17">
                <a:extLst>
                  <a:ext uri="{FF2B5EF4-FFF2-40B4-BE49-F238E27FC236}">
                    <a16:creationId xmlns:a16="http://schemas.microsoft.com/office/drawing/2014/main" id="{D9C37FD1-5CF4-CD49-9647-678DC0ED5ABA}"/>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18">
                <a:extLst>
                  <a:ext uri="{FF2B5EF4-FFF2-40B4-BE49-F238E27FC236}">
                    <a16:creationId xmlns:a16="http://schemas.microsoft.com/office/drawing/2014/main" id="{253E21BF-2384-7E4C-A8A7-161B8996A1DD}"/>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19">
                <a:extLst>
                  <a:ext uri="{FF2B5EF4-FFF2-40B4-BE49-F238E27FC236}">
                    <a16:creationId xmlns:a16="http://schemas.microsoft.com/office/drawing/2014/main" id="{89846431-7836-E14B-B854-2A9A3DA4F1D5}"/>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solidFill>
                <a:srgbClr val="EFF1F8"/>
              </a:solid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20">
                <a:extLst>
                  <a:ext uri="{FF2B5EF4-FFF2-40B4-BE49-F238E27FC236}">
                    <a16:creationId xmlns:a16="http://schemas.microsoft.com/office/drawing/2014/main" id="{E1DF3592-D040-5C4F-A2D3-98C21FB8D8F0}"/>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4" name="Freeform 21">
                <a:extLst>
                  <a:ext uri="{FF2B5EF4-FFF2-40B4-BE49-F238E27FC236}">
                    <a16:creationId xmlns:a16="http://schemas.microsoft.com/office/drawing/2014/main" id="{3E04FD1F-2C9D-2245-8C33-DC6A622E5B1C}"/>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22">
                <a:extLst>
                  <a:ext uri="{FF2B5EF4-FFF2-40B4-BE49-F238E27FC236}">
                    <a16:creationId xmlns:a16="http://schemas.microsoft.com/office/drawing/2014/main" id="{C4563550-A923-8B47-ABE7-F586A8A6CAC7}"/>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23">
                <a:extLst>
                  <a:ext uri="{FF2B5EF4-FFF2-40B4-BE49-F238E27FC236}">
                    <a16:creationId xmlns:a16="http://schemas.microsoft.com/office/drawing/2014/main" id="{AABC88CF-B437-B946-A729-339C34E23B00}"/>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24">
                <a:extLst>
                  <a:ext uri="{FF2B5EF4-FFF2-40B4-BE49-F238E27FC236}">
                    <a16:creationId xmlns:a16="http://schemas.microsoft.com/office/drawing/2014/main" id="{A91A7E98-FD32-F547-AB60-9F619A008EE9}"/>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25">
                <a:extLst>
                  <a:ext uri="{FF2B5EF4-FFF2-40B4-BE49-F238E27FC236}">
                    <a16:creationId xmlns:a16="http://schemas.microsoft.com/office/drawing/2014/main" id="{8BE3B6EC-0B0B-DA41-A4E1-0A1C1399ED8A}"/>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26">
                <a:extLst>
                  <a:ext uri="{FF2B5EF4-FFF2-40B4-BE49-F238E27FC236}">
                    <a16:creationId xmlns:a16="http://schemas.microsoft.com/office/drawing/2014/main" id="{4C9FFAA4-3B40-D743-8BA4-6DECB2BCAFF9}"/>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27">
                <a:extLst>
                  <a:ext uri="{FF2B5EF4-FFF2-40B4-BE49-F238E27FC236}">
                    <a16:creationId xmlns:a16="http://schemas.microsoft.com/office/drawing/2014/main" id="{2E0C3943-6640-1347-AD04-AEB59E87E71F}"/>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28">
                <a:extLst>
                  <a:ext uri="{FF2B5EF4-FFF2-40B4-BE49-F238E27FC236}">
                    <a16:creationId xmlns:a16="http://schemas.microsoft.com/office/drawing/2014/main" id="{6BEF6DBD-6DDD-F142-A2A0-C7EA5B8D00FF}"/>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29">
                <a:extLst>
                  <a:ext uri="{FF2B5EF4-FFF2-40B4-BE49-F238E27FC236}">
                    <a16:creationId xmlns:a16="http://schemas.microsoft.com/office/drawing/2014/main" id="{6CFFBF0B-5DB0-F44E-B7C1-40135A189D49}"/>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30">
                <a:extLst>
                  <a:ext uri="{FF2B5EF4-FFF2-40B4-BE49-F238E27FC236}">
                    <a16:creationId xmlns:a16="http://schemas.microsoft.com/office/drawing/2014/main" id="{47C03EE4-7239-BF43-97CD-6E3A57C7AC41}"/>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31">
                <a:extLst>
                  <a:ext uri="{FF2B5EF4-FFF2-40B4-BE49-F238E27FC236}">
                    <a16:creationId xmlns:a16="http://schemas.microsoft.com/office/drawing/2014/main" id="{3543F053-CA2A-254D-943D-BFCD083BCEFF}"/>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32">
                <a:extLst>
                  <a:ext uri="{FF2B5EF4-FFF2-40B4-BE49-F238E27FC236}">
                    <a16:creationId xmlns:a16="http://schemas.microsoft.com/office/drawing/2014/main" id="{66D2C418-B353-6E4E-A4DB-1AEB538391FA}"/>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33">
                <a:extLst>
                  <a:ext uri="{FF2B5EF4-FFF2-40B4-BE49-F238E27FC236}">
                    <a16:creationId xmlns:a16="http://schemas.microsoft.com/office/drawing/2014/main" id="{45EB6806-8A23-F24C-9D49-D5B5D6090249}"/>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34">
                <a:extLst>
                  <a:ext uri="{FF2B5EF4-FFF2-40B4-BE49-F238E27FC236}">
                    <a16:creationId xmlns:a16="http://schemas.microsoft.com/office/drawing/2014/main" id="{38605AFA-902C-A44A-839B-79E07EA814ED}"/>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35">
                <a:extLst>
                  <a:ext uri="{FF2B5EF4-FFF2-40B4-BE49-F238E27FC236}">
                    <a16:creationId xmlns:a16="http://schemas.microsoft.com/office/drawing/2014/main" id="{0B2D9770-86B7-C341-A109-03FAE2108C09}"/>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36">
                <a:extLst>
                  <a:ext uri="{FF2B5EF4-FFF2-40B4-BE49-F238E27FC236}">
                    <a16:creationId xmlns:a16="http://schemas.microsoft.com/office/drawing/2014/main" id="{49E49244-632A-CD40-8ADD-06A25F423FCF}"/>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0" name="Freeform 37">
                <a:extLst>
                  <a:ext uri="{FF2B5EF4-FFF2-40B4-BE49-F238E27FC236}">
                    <a16:creationId xmlns:a16="http://schemas.microsoft.com/office/drawing/2014/main" id="{EF06D1FF-4445-A749-80E2-C1EC38F5627C}"/>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38">
                <a:extLst>
                  <a:ext uri="{FF2B5EF4-FFF2-40B4-BE49-F238E27FC236}">
                    <a16:creationId xmlns:a16="http://schemas.microsoft.com/office/drawing/2014/main" id="{CA5A7105-056A-C64A-BA3B-F7AD5967AAFF}"/>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635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grpSp>
          <p:nvGrpSpPr>
            <p:cNvPr id="125" name="Group 124">
              <a:extLst>
                <a:ext uri="{FF2B5EF4-FFF2-40B4-BE49-F238E27FC236}">
                  <a16:creationId xmlns:a16="http://schemas.microsoft.com/office/drawing/2014/main" id="{8E3D2953-E6A9-9A4B-A0BF-A7E3D95C3E27}"/>
                </a:ext>
              </a:extLst>
            </p:cNvPr>
            <p:cNvGrpSpPr/>
            <p:nvPr/>
          </p:nvGrpSpPr>
          <p:grpSpPr>
            <a:xfrm>
              <a:off x="1972099" y="6399843"/>
              <a:ext cx="5461104" cy="4486863"/>
              <a:chOff x="1960837" y="7169023"/>
              <a:chExt cx="5461104" cy="4486863"/>
            </a:xfrm>
          </p:grpSpPr>
          <p:grpSp>
            <p:nvGrpSpPr>
              <p:cNvPr id="114" name="Group 113">
                <a:extLst>
                  <a:ext uri="{FF2B5EF4-FFF2-40B4-BE49-F238E27FC236}">
                    <a16:creationId xmlns:a16="http://schemas.microsoft.com/office/drawing/2014/main" id="{8CC40203-9C59-9E46-B923-0E3954AA981B}"/>
                  </a:ext>
                </a:extLst>
              </p:cNvPr>
              <p:cNvGrpSpPr/>
              <p:nvPr/>
            </p:nvGrpSpPr>
            <p:grpSpPr>
              <a:xfrm>
                <a:off x="3485680" y="7169023"/>
                <a:ext cx="2411418" cy="2411418"/>
                <a:chOff x="7513842" y="5583452"/>
                <a:chExt cx="2446020" cy="2446020"/>
              </a:xfrm>
            </p:grpSpPr>
            <p:sp>
              <p:nvSpPr>
                <p:cNvPr id="115" name="Oval 114">
                  <a:extLst>
                    <a:ext uri="{FF2B5EF4-FFF2-40B4-BE49-F238E27FC236}">
                      <a16:creationId xmlns:a16="http://schemas.microsoft.com/office/drawing/2014/main" id="{35075DFB-D334-B840-B84A-EF0F0CC737E5}"/>
                    </a:ext>
                  </a:extLst>
                </p:cNvPr>
                <p:cNvSpPr/>
                <p:nvPr/>
              </p:nvSpPr>
              <p:spPr>
                <a:xfrm>
                  <a:off x="7513842" y="5583452"/>
                  <a:ext cx="2446020" cy="24460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a:extLst>
                    <a:ext uri="{FF2B5EF4-FFF2-40B4-BE49-F238E27FC236}">
                      <a16:creationId xmlns:a16="http://schemas.microsoft.com/office/drawing/2014/main" id="{4C427077-4273-1549-8CEA-3BF77E6C7E95}"/>
                    </a:ext>
                  </a:extLst>
                </p:cNvPr>
                <p:cNvSpPr>
                  <a:spLocks noChangeArrowheads="1"/>
                </p:cNvSpPr>
                <p:nvPr/>
              </p:nvSpPr>
              <p:spPr bwMode="auto">
                <a:xfrm>
                  <a:off x="8248333" y="6364737"/>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grpSp>
            <p:nvGrpSpPr>
              <p:cNvPr id="117" name="Group 116">
                <a:extLst>
                  <a:ext uri="{FF2B5EF4-FFF2-40B4-BE49-F238E27FC236}">
                    <a16:creationId xmlns:a16="http://schemas.microsoft.com/office/drawing/2014/main" id="{61B80010-AB3B-8448-9411-78D5EE4AEAE9}"/>
                  </a:ext>
                </a:extLst>
              </p:cNvPr>
              <p:cNvGrpSpPr/>
              <p:nvPr/>
            </p:nvGrpSpPr>
            <p:grpSpPr>
              <a:xfrm>
                <a:off x="1960837" y="9866100"/>
                <a:ext cx="5461104" cy="1789786"/>
                <a:chOff x="2168654" y="8415243"/>
                <a:chExt cx="5461104" cy="1789786"/>
              </a:xfrm>
            </p:grpSpPr>
            <p:sp>
              <p:nvSpPr>
                <p:cNvPr id="118" name="TextBox 117">
                  <a:extLst>
                    <a:ext uri="{FF2B5EF4-FFF2-40B4-BE49-F238E27FC236}">
                      <a16:creationId xmlns:a16="http://schemas.microsoft.com/office/drawing/2014/main" id="{BAF9B914-E263-3348-BCF4-7069AA42A458}"/>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TextBox 118">
                  <a:extLst>
                    <a:ext uri="{FF2B5EF4-FFF2-40B4-BE49-F238E27FC236}">
                      <a16:creationId xmlns:a16="http://schemas.microsoft.com/office/drawing/2014/main" id="{3F90A609-08E8-6B46-8AEC-9C4499AC1BC2}"/>
                    </a:ext>
                  </a:extLst>
                </p:cNvPr>
                <p:cNvSpPr txBox="1"/>
                <p:nvPr/>
              </p:nvSpPr>
              <p:spPr>
                <a:xfrm>
                  <a:off x="3806600" y="8415243"/>
                  <a:ext cx="2185214"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One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grpSp>
          <p:nvGrpSpPr>
            <p:cNvPr id="124" name="Group 123">
              <a:extLst>
                <a:ext uri="{FF2B5EF4-FFF2-40B4-BE49-F238E27FC236}">
                  <a16:creationId xmlns:a16="http://schemas.microsoft.com/office/drawing/2014/main" id="{E1DCD6A6-1074-7643-A5B6-C5ED0AC750C7}"/>
                </a:ext>
              </a:extLst>
            </p:cNvPr>
            <p:cNvGrpSpPr/>
            <p:nvPr/>
          </p:nvGrpSpPr>
          <p:grpSpPr>
            <a:xfrm>
              <a:off x="17350157" y="3281270"/>
              <a:ext cx="5461104" cy="4395086"/>
              <a:chOff x="16955709" y="4694602"/>
              <a:chExt cx="5461104" cy="4395086"/>
            </a:xfrm>
          </p:grpSpPr>
          <p:grpSp>
            <p:nvGrpSpPr>
              <p:cNvPr id="109" name="Group 108">
                <a:extLst>
                  <a:ext uri="{FF2B5EF4-FFF2-40B4-BE49-F238E27FC236}">
                    <a16:creationId xmlns:a16="http://schemas.microsoft.com/office/drawing/2014/main" id="{0FDAF232-771B-0B4E-89C3-076A4E4896C1}"/>
                  </a:ext>
                </a:extLst>
              </p:cNvPr>
              <p:cNvGrpSpPr/>
              <p:nvPr/>
            </p:nvGrpSpPr>
            <p:grpSpPr>
              <a:xfrm>
                <a:off x="18490922" y="4694602"/>
                <a:ext cx="2411418" cy="2411418"/>
                <a:chOff x="2182138" y="5583452"/>
                <a:chExt cx="2446020" cy="2446020"/>
              </a:xfrm>
            </p:grpSpPr>
            <p:sp>
              <p:nvSpPr>
                <p:cNvPr id="110" name="Oval 109">
                  <a:extLst>
                    <a:ext uri="{FF2B5EF4-FFF2-40B4-BE49-F238E27FC236}">
                      <a16:creationId xmlns:a16="http://schemas.microsoft.com/office/drawing/2014/main" id="{3504A225-CB16-E940-BD86-0E0240E843DC}"/>
                    </a:ext>
                  </a:extLst>
                </p:cNvPr>
                <p:cNvSpPr/>
                <p:nvPr/>
              </p:nvSpPr>
              <p:spPr>
                <a:xfrm>
                  <a:off x="2182138" y="5583452"/>
                  <a:ext cx="2446020" cy="24460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ADFBC6D6-44B1-C44E-ADDD-24BD0614229F}"/>
                    </a:ext>
                  </a:extLst>
                </p:cNvPr>
                <p:cNvGrpSpPr/>
                <p:nvPr/>
              </p:nvGrpSpPr>
              <p:grpSpPr>
                <a:xfrm>
                  <a:off x="2955233" y="6304004"/>
                  <a:ext cx="909656" cy="1074364"/>
                  <a:chOff x="10356648" y="2255652"/>
                  <a:chExt cx="909656" cy="1074364"/>
                </a:xfrm>
                <a:solidFill>
                  <a:schemeClr val="bg1"/>
                </a:solidFill>
              </p:grpSpPr>
              <p:sp>
                <p:nvSpPr>
                  <p:cNvPr id="112" name="Freeform 45">
                    <a:extLst>
                      <a:ext uri="{FF2B5EF4-FFF2-40B4-BE49-F238E27FC236}">
                        <a16:creationId xmlns:a16="http://schemas.microsoft.com/office/drawing/2014/main" id="{B95A3061-8C22-654F-9BF5-B5FBF485559D}"/>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112">
                    <a:extLst>
                      <a:ext uri="{FF2B5EF4-FFF2-40B4-BE49-F238E27FC236}">
                        <a16:creationId xmlns:a16="http://schemas.microsoft.com/office/drawing/2014/main" id="{104F282D-3838-224A-AEA7-342EDDEE8E5D}"/>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0" name="Group 119">
                <a:extLst>
                  <a:ext uri="{FF2B5EF4-FFF2-40B4-BE49-F238E27FC236}">
                    <a16:creationId xmlns:a16="http://schemas.microsoft.com/office/drawing/2014/main" id="{024496D1-D7E3-D745-AD25-714D1D6D9A69}"/>
                  </a:ext>
                </a:extLst>
              </p:cNvPr>
              <p:cNvGrpSpPr/>
              <p:nvPr/>
            </p:nvGrpSpPr>
            <p:grpSpPr>
              <a:xfrm>
                <a:off x="16955709" y="7299902"/>
                <a:ext cx="5461104" cy="1789786"/>
                <a:chOff x="2168654" y="8415243"/>
                <a:chExt cx="5461104" cy="1789786"/>
              </a:xfrm>
            </p:grpSpPr>
            <p:sp>
              <p:nvSpPr>
                <p:cNvPr id="121" name="TextBox 120">
                  <a:extLst>
                    <a:ext uri="{FF2B5EF4-FFF2-40B4-BE49-F238E27FC236}">
                      <a16:creationId xmlns:a16="http://schemas.microsoft.com/office/drawing/2014/main" id="{EF5E6763-E89E-7A4F-BF62-85BD493D6F79}"/>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2" name="TextBox 121">
                  <a:extLst>
                    <a:ext uri="{FF2B5EF4-FFF2-40B4-BE49-F238E27FC236}">
                      <a16:creationId xmlns:a16="http://schemas.microsoft.com/office/drawing/2014/main" id="{4BEF2D37-FB1F-E440-88E3-999DA465E40F}"/>
                    </a:ext>
                  </a:extLst>
                </p:cNvPr>
                <p:cNvSpPr txBox="1"/>
                <p:nvPr/>
              </p:nvSpPr>
              <p:spPr>
                <a:xfrm>
                  <a:off x="3817019" y="8415243"/>
                  <a:ext cx="2164375"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Two</a:t>
                  </a:r>
                  <a:endParaRPr lang="en-US" sz="5400" dirty="0">
                    <a:solidFill>
                      <a:schemeClr val="tx2"/>
                    </a:solidFill>
                    <a:latin typeface="Poppins" pitchFamily="2" charset="77"/>
                    <a:ea typeface="Lato" panose="020F0502020204030203" pitchFamily="34" charset="0"/>
                    <a:cs typeface="Poppins" pitchFamily="2" charset="77"/>
                  </a:endParaRPr>
                </a:p>
              </p:txBody>
            </p:sp>
          </p:grpSp>
        </p:grpSp>
      </p:grpSp>
    </p:spTree>
    <p:extLst>
      <p:ext uri="{BB962C8B-B14F-4D97-AF65-F5344CB8AC3E}">
        <p14:creationId xmlns:p14="http://schemas.microsoft.com/office/powerpoint/2010/main" val="1790233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3D08A0E4-B941-A849-9B89-30BCCD22CE9D}"/>
              </a:ext>
            </a:extLst>
          </p:cNvPr>
          <p:cNvGrpSpPr/>
          <p:nvPr/>
        </p:nvGrpSpPr>
        <p:grpSpPr>
          <a:xfrm>
            <a:off x="7120157" y="3514312"/>
            <a:ext cx="9058906" cy="8768566"/>
            <a:chOff x="10672937" y="2878775"/>
            <a:chExt cx="10083703" cy="9760520"/>
          </a:xfrm>
          <a:solidFill>
            <a:srgbClr val="EFF1F8"/>
          </a:solidFill>
        </p:grpSpPr>
        <p:sp>
          <p:nvSpPr>
            <p:cNvPr id="67" name="Freeform 71">
              <a:extLst>
                <a:ext uri="{FF2B5EF4-FFF2-40B4-BE49-F238E27FC236}">
                  <a16:creationId xmlns:a16="http://schemas.microsoft.com/office/drawing/2014/main" id="{612D6E5E-A52F-E149-BFBA-80840D8329C1}"/>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68" name="Freeform 484">
              <a:extLst>
                <a:ext uri="{FF2B5EF4-FFF2-40B4-BE49-F238E27FC236}">
                  <a16:creationId xmlns:a16="http://schemas.microsoft.com/office/drawing/2014/main" id="{BEF17AA2-1C38-AF46-A535-91FF514C5CE3}"/>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485">
              <a:extLst>
                <a:ext uri="{FF2B5EF4-FFF2-40B4-BE49-F238E27FC236}">
                  <a16:creationId xmlns:a16="http://schemas.microsoft.com/office/drawing/2014/main" id="{559CB876-37FF-B343-B9A9-0F5E21784733}"/>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0" name="Freeform 486">
              <a:extLst>
                <a:ext uri="{FF2B5EF4-FFF2-40B4-BE49-F238E27FC236}">
                  <a16:creationId xmlns:a16="http://schemas.microsoft.com/office/drawing/2014/main" id="{907C11D6-E4AF-E444-9E63-556BC8E0BF8C}"/>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1" name="Freeform 487">
              <a:extLst>
                <a:ext uri="{FF2B5EF4-FFF2-40B4-BE49-F238E27FC236}">
                  <a16:creationId xmlns:a16="http://schemas.microsoft.com/office/drawing/2014/main" id="{B98100AE-77CB-E047-9E21-1D3BD83506A7}"/>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2" name="Freeform 488">
              <a:extLst>
                <a:ext uri="{FF2B5EF4-FFF2-40B4-BE49-F238E27FC236}">
                  <a16:creationId xmlns:a16="http://schemas.microsoft.com/office/drawing/2014/main" id="{DE3669FA-02D0-5E42-BB61-32883796ADEC}"/>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3" name="Freeform 489">
              <a:extLst>
                <a:ext uri="{FF2B5EF4-FFF2-40B4-BE49-F238E27FC236}">
                  <a16:creationId xmlns:a16="http://schemas.microsoft.com/office/drawing/2014/main" id="{8523EA12-E775-DA4D-9C79-D3C71EA2E798}"/>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4" name="Freeform 490">
              <a:extLst>
                <a:ext uri="{FF2B5EF4-FFF2-40B4-BE49-F238E27FC236}">
                  <a16:creationId xmlns:a16="http://schemas.microsoft.com/office/drawing/2014/main" id="{1B5BF5E8-0945-B747-8276-3DEB89A708CE}"/>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5" name="Freeform 491">
              <a:extLst>
                <a:ext uri="{FF2B5EF4-FFF2-40B4-BE49-F238E27FC236}">
                  <a16:creationId xmlns:a16="http://schemas.microsoft.com/office/drawing/2014/main" id="{424E7D23-A683-F94F-BF69-04A7B213CC4C}"/>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7" name="Freeform 492">
              <a:extLst>
                <a:ext uri="{FF2B5EF4-FFF2-40B4-BE49-F238E27FC236}">
                  <a16:creationId xmlns:a16="http://schemas.microsoft.com/office/drawing/2014/main" id="{ED6A641E-1BD9-B248-BE97-890C9659FD60}"/>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493">
              <a:extLst>
                <a:ext uri="{FF2B5EF4-FFF2-40B4-BE49-F238E27FC236}">
                  <a16:creationId xmlns:a16="http://schemas.microsoft.com/office/drawing/2014/main" id="{F993569E-015A-A248-B94D-A55E867C4136}"/>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9" name="Freeform 494">
              <a:extLst>
                <a:ext uri="{FF2B5EF4-FFF2-40B4-BE49-F238E27FC236}">
                  <a16:creationId xmlns:a16="http://schemas.microsoft.com/office/drawing/2014/main" id="{838BBEB3-BBD0-7F40-B6EE-E2E74AD56983}"/>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0" name="Freeform 495">
              <a:extLst>
                <a:ext uri="{FF2B5EF4-FFF2-40B4-BE49-F238E27FC236}">
                  <a16:creationId xmlns:a16="http://schemas.microsoft.com/office/drawing/2014/main" id="{44765774-A644-6949-8139-76648441DB59}"/>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1" name="Freeform 496">
              <a:extLst>
                <a:ext uri="{FF2B5EF4-FFF2-40B4-BE49-F238E27FC236}">
                  <a16:creationId xmlns:a16="http://schemas.microsoft.com/office/drawing/2014/main" id="{68BCE992-969D-BA4D-8F4D-D95B79883054}"/>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2" name="Freeform 497">
              <a:extLst>
                <a:ext uri="{FF2B5EF4-FFF2-40B4-BE49-F238E27FC236}">
                  <a16:creationId xmlns:a16="http://schemas.microsoft.com/office/drawing/2014/main" id="{495E200F-7E53-9A4C-82C2-BD73A280E0AB}"/>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3" name="Freeform 498">
              <a:extLst>
                <a:ext uri="{FF2B5EF4-FFF2-40B4-BE49-F238E27FC236}">
                  <a16:creationId xmlns:a16="http://schemas.microsoft.com/office/drawing/2014/main" id="{5CE79D02-0FC5-DA43-8737-BAA68DDA889E}"/>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4" name="Freeform 499">
              <a:extLst>
                <a:ext uri="{FF2B5EF4-FFF2-40B4-BE49-F238E27FC236}">
                  <a16:creationId xmlns:a16="http://schemas.microsoft.com/office/drawing/2014/main" id="{DA7FF86D-F487-7743-9AB8-7E2B0F7F50C8}"/>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5" name="Freeform 500">
              <a:extLst>
                <a:ext uri="{FF2B5EF4-FFF2-40B4-BE49-F238E27FC236}">
                  <a16:creationId xmlns:a16="http://schemas.microsoft.com/office/drawing/2014/main" id="{92BBE52E-5CF0-CD47-8FFD-0B74D5DB2C38}"/>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6" name="Freeform 501">
              <a:extLst>
                <a:ext uri="{FF2B5EF4-FFF2-40B4-BE49-F238E27FC236}">
                  <a16:creationId xmlns:a16="http://schemas.microsoft.com/office/drawing/2014/main" id="{576F9219-7826-2544-B9CF-5955761CFB74}"/>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7" name="Freeform 502">
              <a:extLst>
                <a:ext uri="{FF2B5EF4-FFF2-40B4-BE49-F238E27FC236}">
                  <a16:creationId xmlns:a16="http://schemas.microsoft.com/office/drawing/2014/main" id="{306B65A0-4FFD-D342-A46F-18B77B3A7038}"/>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8" name="Freeform 503">
              <a:extLst>
                <a:ext uri="{FF2B5EF4-FFF2-40B4-BE49-F238E27FC236}">
                  <a16:creationId xmlns:a16="http://schemas.microsoft.com/office/drawing/2014/main" id="{1F77C7AA-341E-3C43-90D8-1DB51AD895DE}"/>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9" name="Freeform 504">
              <a:extLst>
                <a:ext uri="{FF2B5EF4-FFF2-40B4-BE49-F238E27FC236}">
                  <a16:creationId xmlns:a16="http://schemas.microsoft.com/office/drawing/2014/main" id="{BA049A68-F190-464B-884A-ED4FDED7DF1C}"/>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0" name="Freeform 505">
              <a:extLst>
                <a:ext uri="{FF2B5EF4-FFF2-40B4-BE49-F238E27FC236}">
                  <a16:creationId xmlns:a16="http://schemas.microsoft.com/office/drawing/2014/main" id="{D631D09D-8973-7B45-A9DF-45C0EFCE0135}"/>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1" name="Freeform 506">
              <a:extLst>
                <a:ext uri="{FF2B5EF4-FFF2-40B4-BE49-F238E27FC236}">
                  <a16:creationId xmlns:a16="http://schemas.microsoft.com/office/drawing/2014/main" id="{6EB600C8-C3B8-3544-91EA-5E40E4B11EB2}"/>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France </a:t>
            </a:r>
            <a:r>
              <a:rPr lang="en-US" sz="6000" dirty="0">
                <a:solidFill>
                  <a:schemeClr val="accent1"/>
                </a:solidFill>
                <a:latin typeface="Poppins" pitchFamily="2" charset="77"/>
                <a:ea typeface="Roboto Medium" panose="02000000000000000000" pitchFamily="2" charset="0"/>
                <a:cs typeface="Poppins" pitchFamily="2" charset="77"/>
              </a:rPr>
              <a:t>Map</a:t>
            </a:r>
          </a:p>
        </p:txBody>
      </p:sp>
      <p:sp>
        <p:nvSpPr>
          <p:cNvPr id="3" name="Rectangle 2">
            <a:extLst>
              <a:ext uri="{FF2B5EF4-FFF2-40B4-BE49-F238E27FC236}">
                <a16:creationId xmlns:a16="http://schemas.microsoft.com/office/drawing/2014/main" id="{1265A72A-6126-BB4D-9606-C1B8A18559FB}"/>
              </a:ext>
            </a:extLst>
          </p:cNvPr>
          <p:cNvSpPr/>
          <p:nvPr/>
        </p:nvSpPr>
        <p:spPr>
          <a:xfrm>
            <a:off x="13475425" y="8511724"/>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0D4C710-7B8F-644F-9F8E-9F7B83A56D72}"/>
              </a:ext>
            </a:extLst>
          </p:cNvPr>
          <p:cNvSpPr/>
          <p:nvPr/>
        </p:nvSpPr>
        <p:spPr>
          <a:xfrm>
            <a:off x="13874589" y="7044332"/>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3450128-7698-A74C-B4DB-723AEB170D4B}"/>
              </a:ext>
            </a:extLst>
          </p:cNvPr>
          <p:cNvSpPr txBox="1"/>
          <p:nvPr/>
        </p:nvSpPr>
        <p:spPr>
          <a:xfrm>
            <a:off x="14184865" y="7204438"/>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3" name="Rectangle 62">
            <a:extLst>
              <a:ext uri="{FF2B5EF4-FFF2-40B4-BE49-F238E27FC236}">
                <a16:creationId xmlns:a16="http://schemas.microsoft.com/office/drawing/2014/main" id="{A2847F6E-99BB-BC4D-B780-C42CCB8137F3}"/>
              </a:ext>
            </a:extLst>
          </p:cNvPr>
          <p:cNvSpPr/>
          <p:nvPr/>
        </p:nvSpPr>
        <p:spPr>
          <a:xfrm>
            <a:off x="10850039" y="6830413"/>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B7652F7-F4B5-EF43-8458-F4D8415E3C33}"/>
              </a:ext>
            </a:extLst>
          </p:cNvPr>
          <p:cNvSpPr/>
          <p:nvPr/>
        </p:nvSpPr>
        <p:spPr>
          <a:xfrm>
            <a:off x="2965952" y="5367714"/>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39EC764F-301D-374C-9CD7-52D42016BEB6}"/>
              </a:ext>
            </a:extLst>
          </p:cNvPr>
          <p:cNvSpPr txBox="1"/>
          <p:nvPr/>
        </p:nvSpPr>
        <p:spPr>
          <a:xfrm>
            <a:off x="3226417" y="5528810"/>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Tree>
    <p:extLst>
      <p:ext uri="{BB962C8B-B14F-4D97-AF65-F5344CB8AC3E}">
        <p14:creationId xmlns:p14="http://schemas.microsoft.com/office/powerpoint/2010/main" val="3881403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Spain </a:t>
            </a:r>
            <a:r>
              <a:rPr lang="en-US" sz="6000" dirty="0">
                <a:solidFill>
                  <a:schemeClr val="accent1"/>
                </a:solidFill>
                <a:latin typeface="Poppins" pitchFamily="2" charset="77"/>
                <a:ea typeface="Roboto Medium" panose="02000000000000000000" pitchFamily="2" charset="0"/>
                <a:cs typeface="Poppins" pitchFamily="2" charset="77"/>
              </a:rPr>
              <a:t>Map</a:t>
            </a:r>
          </a:p>
        </p:txBody>
      </p:sp>
      <p:grpSp>
        <p:nvGrpSpPr>
          <p:cNvPr id="125" name="Group 124">
            <a:extLst>
              <a:ext uri="{FF2B5EF4-FFF2-40B4-BE49-F238E27FC236}">
                <a16:creationId xmlns:a16="http://schemas.microsoft.com/office/drawing/2014/main" id="{8E3D2953-E6A9-9A4B-A0BF-A7E3D95C3E27}"/>
              </a:ext>
            </a:extLst>
          </p:cNvPr>
          <p:cNvGrpSpPr/>
          <p:nvPr/>
        </p:nvGrpSpPr>
        <p:grpSpPr>
          <a:xfrm>
            <a:off x="1972099" y="5345962"/>
            <a:ext cx="5461104" cy="4486863"/>
            <a:chOff x="1960837" y="7169023"/>
            <a:chExt cx="5461104" cy="4486863"/>
          </a:xfrm>
        </p:grpSpPr>
        <p:grpSp>
          <p:nvGrpSpPr>
            <p:cNvPr id="114" name="Group 113">
              <a:extLst>
                <a:ext uri="{FF2B5EF4-FFF2-40B4-BE49-F238E27FC236}">
                  <a16:creationId xmlns:a16="http://schemas.microsoft.com/office/drawing/2014/main" id="{8CC40203-9C59-9E46-B923-0E3954AA981B}"/>
                </a:ext>
              </a:extLst>
            </p:cNvPr>
            <p:cNvGrpSpPr/>
            <p:nvPr/>
          </p:nvGrpSpPr>
          <p:grpSpPr>
            <a:xfrm>
              <a:off x="3485680" y="7169023"/>
              <a:ext cx="2411418" cy="2411418"/>
              <a:chOff x="7513842" y="5583452"/>
              <a:chExt cx="2446020" cy="2446020"/>
            </a:xfrm>
          </p:grpSpPr>
          <p:sp>
            <p:nvSpPr>
              <p:cNvPr id="115" name="Oval 114">
                <a:extLst>
                  <a:ext uri="{FF2B5EF4-FFF2-40B4-BE49-F238E27FC236}">
                    <a16:creationId xmlns:a16="http://schemas.microsoft.com/office/drawing/2014/main" id="{35075DFB-D334-B840-B84A-EF0F0CC737E5}"/>
                  </a:ext>
                </a:extLst>
              </p:cNvPr>
              <p:cNvSpPr/>
              <p:nvPr/>
            </p:nvSpPr>
            <p:spPr>
              <a:xfrm>
                <a:off x="7513842" y="5583452"/>
                <a:ext cx="2446020" cy="24460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a:extLst>
                  <a:ext uri="{FF2B5EF4-FFF2-40B4-BE49-F238E27FC236}">
                    <a16:creationId xmlns:a16="http://schemas.microsoft.com/office/drawing/2014/main" id="{4C427077-4273-1549-8CEA-3BF77E6C7E95}"/>
                  </a:ext>
                </a:extLst>
              </p:cNvPr>
              <p:cNvSpPr>
                <a:spLocks noChangeArrowheads="1"/>
              </p:cNvSpPr>
              <p:nvPr/>
            </p:nvSpPr>
            <p:spPr bwMode="auto">
              <a:xfrm>
                <a:off x="8248333" y="6364737"/>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grpSp>
          <p:nvGrpSpPr>
            <p:cNvPr id="117" name="Group 116">
              <a:extLst>
                <a:ext uri="{FF2B5EF4-FFF2-40B4-BE49-F238E27FC236}">
                  <a16:creationId xmlns:a16="http://schemas.microsoft.com/office/drawing/2014/main" id="{61B80010-AB3B-8448-9411-78D5EE4AEAE9}"/>
                </a:ext>
              </a:extLst>
            </p:cNvPr>
            <p:cNvGrpSpPr/>
            <p:nvPr/>
          </p:nvGrpSpPr>
          <p:grpSpPr>
            <a:xfrm>
              <a:off x="1960837" y="9866100"/>
              <a:ext cx="5461104" cy="1789786"/>
              <a:chOff x="2168654" y="8415243"/>
              <a:chExt cx="5461104" cy="1789786"/>
            </a:xfrm>
          </p:grpSpPr>
          <p:sp>
            <p:nvSpPr>
              <p:cNvPr id="118" name="TextBox 117">
                <a:extLst>
                  <a:ext uri="{FF2B5EF4-FFF2-40B4-BE49-F238E27FC236}">
                    <a16:creationId xmlns:a16="http://schemas.microsoft.com/office/drawing/2014/main" id="{BAF9B914-E263-3348-BCF4-7069AA42A458}"/>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TextBox 118">
                <a:extLst>
                  <a:ext uri="{FF2B5EF4-FFF2-40B4-BE49-F238E27FC236}">
                    <a16:creationId xmlns:a16="http://schemas.microsoft.com/office/drawing/2014/main" id="{3F90A609-08E8-6B46-8AEC-9C4499AC1BC2}"/>
                  </a:ext>
                </a:extLst>
              </p:cNvPr>
              <p:cNvSpPr txBox="1"/>
              <p:nvPr/>
            </p:nvSpPr>
            <p:spPr>
              <a:xfrm>
                <a:off x="3806600" y="8415243"/>
                <a:ext cx="2185214"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One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grpSp>
        <p:nvGrpSpPr>
          <p:cNvPr id="124" name="Group 123">
            <a:extLst>
              <a:ext uri="{FF2B5EF4-FFF2-40B4-BE49-F238E27FC236}">
                <a16:creationId xmlns:a16="http://schemas.microsoft.com/office/drawing/2014/main" id="{E1DCD6A6-1074-7643-A5B6-C5ED0AC750C7}"/>
              </a:ext>
            </a:extLst>
          </p:cNvPr>
          <p:cNvGrpSpPr/>
          <p:nvPr/>
        </p:nvGrpSpPr>
        <p:grpSpPr>
          <a:xfrm>
            <a:off x="17350157" y="5437739"/>
            <a:ext cx="5461104" cy="4395086"/>
            <a:chOff x="16955709" y="4694602"/>
            <a:chExt cx="5461104" cy="4395086"/>
          </a:xfrm>
        </p:grpSpPr>
        <p:grpSp>
          <p:nvGrpSpPr>
            <p:cNvPr id="109" name="Group 108">
              <a:extLst>
                <a:ext uri="{FF2B5EF4-FFF2-40B4-BE49-F238E27FC236}">
                  <a16:creationId xmlns:a16="http://schemas.microsoft.com/office/drawing/2014/main" id="{0FDAF232-771B-0B4E-89C3-076A4E4896C1}"/>
                </a:ext>
              </a:extLst>
            </p:cNvPr>
            <p:cNvGrpSpPr/>
            <p:nvPr/>
          </p:nvGrpSpPr>
          <p:grpSpPr>
            <a:xfrm>
              <a:off x="18490922" y="4694602"/>
              <a:ext cx="2411418" cy="2411418"/>
              <a:chOff x="2182138" y="5583452"/>
              <a:chExt cx="2446020" cy="2446020"/>
            </a:xfrm>
          </p:grpSpPr>
          <p:sp>
            <p:nvSpPr>
              <p:cNvPr id="110" name="Oval 109">
                <a:extLst>
                  <a:ext uri="{FF2B5EF4-FFF2-40B4-BE49-F238E27FC236}">
                    <a16:creationId xmlns:a16="http://schemas.microsoft.com/office/drawing/2014/main" id="{3504A225-CB16-E940-BD86-0E0240E843DC}"/>
                  </a:ext>
                </a:extLst>
              </p:cNvPr>
              <p:cNvSpPr/>
              <p:nvPr/>
            </p:nvSpPr>
            <p:spPr>
              <a:xfrm>
                <a:off x="2182138" y="5583452"/>
                <a:ext cx="2446020" cy="24460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ADFBC6D6-44B1-C44E-ADDD-24BD0614229F}"/>
                  </a:ext>
                </a:extLst>
              </p:cNvPr>
              <p:cNvGrpSpPr/>
              <p:nvPr/>
            </p:nvGrpSpPr>
            <p:grpSpPr>
              <a:xfrm>
                <a:off x="2955233" y="6304004"/>
                <a:ext cx="909656" cy="1074364"/>
                <a:chOff x="10356648" y="2255652"/>
                <a:chExt cx="909656" cy="1074364"/>
              </a:xfrm>
              <a:solidFill>
                <a:schemeClr val="bg1"/>
              </a:solidFill>
            </p:grpSpPr>
            <p:sp>
              <p:nvSpPr>
                <p:cNvPr id="112" name="Freeform 45">
                  <a:extLst>
                    <a:ext uri="{FF2B5EF4-FFF2-40B4-BE49-F238E27FC236}">
                      <a16:creationId xmlns:a16="http://schemas.microsoft.com/office/drawing/2014/main" id="{B95A3061-8C22-654F-9BF5-B5FBF485559D}"/>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112">
                  <a:extLst>
                    <a:ext uri="{FF2B5EF4-FFF2-40B4-BE49-F238E27FC236}">
                      <a16:creationId xmlns:a16="http://schemas.microsoft.com/office/drawing/2014/main" id="{104F282D-3838-224A-AEA7-342EDDEE8E5D}"/>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0" name="Group 119">
              <a:extLst>
                <a:ext uri="{FF2B5EF4-FFF2-40B4-BE49-F238E27FC236}">
                  <a16:creationId xmlns:a16="http://schemas.microsoft.com/office/drawing/2014/main" id="{024496D1-D7E3-D745-AD25-714D1D6D9A69}"/>
                </a:ext>
              </a:extLst>
            </p:cNvPr>
            <p:cNvGrpSpPr/>
            <p:nvPr/>
          </p:nvGrpSpPr>
          <p:grpSpPr>
            <a:xfrm>
              <a:off x="16955709" y="7299902"/>
              <a:ext cx="5461104" cy="1789786"/>
              <a:chOff x="2168654" y="8415243"/>
              <a:chExt cx="5461104" cy="1789786"/>
            </a:xfrm>
          </p:grpSpPr>
          <p:sp>
            <p:nvSpPr>
              <p:cNvPr id="121" name="TextBox 120">
                <a:extLst>
                  <a:ext uri="{FF2B5EF4-FFF2-40B4-BE49-F238E27FC236}">
                    <a16:creationId xmlns:a16="http://schemas.microsoft.com/office/drawing/2014/main" id="{EF5E6763-E89E-7A4F-BF62-85BD493D6F79}"/>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2" name="TextBox 121">
                <a:extLst>
                  <a:ext uri="{FF2B5EF4-FFF2-40B4-BE49-F238E27FC236}">
                    <a16:creationId xmlns:a16="http://schemas.microsoft.com/office/drawing/2014/main" id="{4BEF2D37-FB1F-E440-88E3-999DA465E40F}"/>
                  </a:ext>
                </a:extLst>
              </p:cNvPr>
              <p:cNvSpPr txBox="1"/>
              <p:nvPr/>
            </p:nvSpPr>
            <p:spPr>
              <a:xfrm>
                <a:off x="3817019" y="8415243"/>
                <a:ext cx="2164375"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Two</a:t>
                </a:r>
                <a:endParaRPr lang="en-US" sz="5400" dirty="0">
                  <a:solidFill>
                    <a:schemeClr val="tx2"/>
                  </a:solidFill>
                  <a:latin typeface="Poppins" pitchFamily="2" charset="77"/>
                  <a:ea typeface="Lato" panose="020F0502020204030203" pitchFamily="34" charset="0"/>
                  <a:cs typeface="Poppins" pitchFamily="2" charset="77"/>
                </a:endParaRPr>
              </a:p>
            </p:txBody>
          </p:sp>
        </p:grpSp>
      </p:grpSp>
      <p:grpSp>
        <p:nvGrpSpPr>
          <p:cNvPr id="57" name="Group 56">
            <a:extLst>
              <a:ext uri="{FF2B5EF4-FFF2-40B4-BE49-F238E27FC236}">
                <a16:creationId xmlns:a16="http://schemas.microsoft.com/office/drawing/2014/main" id="{93747B70-89A4-F849-8809-5CE31AF6C263}"/>
              </a:ext>
            </a:extLst>
          </p:cNvPr>
          <p:cNvGrpSpPr/>
          <p:nvPr/>
        </p:nvGrpSpPr>
        <p:grpSpPr>
          <a:xfrm>
            <a:off x="5358839" y="3551337"/>
            <a:ext cx="12114840" cy="8595640"/>
            <a:chOff x="9708784" y="2997891"/>
            <a:chExt cx="13564358" cy="9624094"/>
          </a:xfrm>
          <a:solidFill>
            <a:srgbClr val="EFF1F8"/>
          </a:solidFill>
        </p:grpSpPr>
        <p:sp>
          <p:nvSpPr>
            <p:cNvPr id="58" name="Freeform 149">
              <a:extLst>
                <a:ext uri="{FF2B5EF4-FFF2-40B4-BE49-F238E27FC236}">
                  <a16:creationId xmlns:a16="http://schemas.microsoft.com/office/drawing/2014/main" id="{4E78C26C-2B87-A144-8B9C-861032FC4634}"/>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9" name="Freeform 150">
              <a:extLst>
                <a:ext uri="{FF2B5EF4-FFF2-40B4-BE49-F238E27FC236}">
                  <a16:creationId xmlns:a16="http://schemas.microsoft.com/office/drawing/2014/main" id="{3CDCEF1E-BECF-2F48-8990-2BF05514611B}"/>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151">
              <a:extLst>
                <a:ext uri="{FF2B5EF4-FFF2-40B4-BE49-F238E27FC236}">
                  <a16:creationId xmlns:a16="http://schemas.microsoft.com/office/drawing/2014/main" id="{33A33E06-6D2A-AF48-BB5F-5C38AFC0720E}"/>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solidFill>
              <a:schemeClr val="accent1"/>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52">
              <a:extLst>
                <a:ext uri="{FF2B5EF4-FFF2-40B4-BE49-F238E27FC236}">
                  <a16:creationId xmlns:a16="http://schemas.microsoft.com/office/drawing/2014/main" id="{FA266DBA-C73E-F64C-819F-CB247E6443BD}"/>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2" name="Freeform 153">
              <a:extLst>
                <a:ext uri="{FF2B5EF4-FFF2-40B4-BE49-F238E27FC236}">
                  <a16:creationId xmlns:a16="http://schemas.microsoft.com/office/drawing/2014/main" id="{A46365DB-9B65-E94F-8744-FBB1901D62D6}"/>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154">
              <a:extLst>
                <a:ext uri="{FF2B5EF4-FFF2-40B4-BE49-F238E27FC236}">
                  <a16:creationId xmlns:a16="http://schemas.microsoft.com/office/drawing/2014/main" id="{10677738-DED2-5141-91AF-683613CA1A2F}"/>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155">
              <a:extLst>
                <a:ext uri="{FF2B5EF4-FFF2-40B4-BE49-F238E27FC236}">
                  <a16:creationId xmlns:a16="http://schemas.microsoft.com/office/drawing/2014/main" id="{678317A3-A4E2-714C-A91D-9E5C25BDE0FA}"/>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56">
              <a:extLst>
                <a:ext uri="{FF2B5EF4-FFF2-40B4-BE49-F238E27FC236}">
                  <a16:creationId xmlns:a16="http://schemas.microsoft.com/office/drawing/2014/main" id="{EA40B29E-9160-3C47-9362-E8870FDBD5B1}"/>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02" name="Freeform 157">
              <a:extLst>
                <a:ext uri="{FF2B5EF4-FFF2-40B4-BE49-F238E27FC236}">
                  <a16:creationId xmlns:a16="http://schemas.microsoft.com/office/drawing/2014/main" id="{6B5919D5-4E60-1042-8762-61BBA468FA13}"/>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03" name="Freeform 158">
              <a:extLst>
                <a:ext uri="{FF2B5EF4-FFF2-40B4-BE49-F238E27FC236}">
                  <a16:creationId xmlns:a16="http://schemas.microsoft.com/office/drawing/2014/main" id="{2BF6BA78-A423-734E-A026-29EB731B40CE}"/>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159">
              <a:extLst>
                <a:ext uri="{FF2B5EF4-FFF2-40B4-BE49-F238E27FC236}">
                  <a16:creationId xmlns:a16="http://schemas.microsoft.com/office/drawing/2014/main" id="{AF89BFD0-32D5-CC43-BE86-E947B317DF88}"/>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160">
              <a:extLst>
                <a:ext uri="{FF2B5EF4-FFF2-40B4-BE49-F238E27FC236}">
                  <a16:creationId xmlns:a16="http://schemas.microsoft.com/office/drawing/2014/main" id="{398DA3AC-5216-0641-A9EB-5D1FC89C3E56}"/>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06" name="Freeform 161">
              <a:extLst>
                <a:ext uri="{FF2B5EF4-FFF2-40B4-BE49-F238E27FC236}">
                  <a16:creationId xmlns:a16="http://schemas.microsoft.com/office/drawing/2014/main" id="{5A054B1A-14F8-AC44-8D36-F938398D3AB8}"/>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solidFill>
              <a:schemeClr val="accent2"/>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162">
              <a:extLst>
                <a:ext uri="{FF2B5EF4-FFF2-40B4-BE49-F238E27FC236}">
                  <a16:creationId xmlns:a16="http://schemas.microsoft.com/office/drawing/2014/main" id="{747DDB74-1811-0F45-B35B-7170B34FE298}"/>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08" name="Freeform 163">
              <a:extLst>
                <a:ext uri="{FF2B5EF4-FFF2-40B4-BE49-F238E27FC236}">
                  <a16:creationId xmlns:a16="http://schemas.microsoft.com/office/drawing/2014/main" id="{0FBF6134-6D1B-B843-91F7-36660F1C9EA0}"/>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3" name="Freeform 164">
              <a:extLst>
                <a:ext uri="{FF2B5EF4-FFF2-40B4-BE49-F238E27FC236}">
                  <a16:creationId xmlns:a16="http://schemas.microsoft.com/office/drawing/2014/main" id="{54F6F23B-6758-1947-9498-62026F358365}"/>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7" name="Freeform 165">
              <a:extLst>
                <a:ext uri="{FF2B5EF4-FFF2-40B4-BE49-F238E27FC236}">
                  <a16:creationId xmlns:a16="http://schemas.microsoft.com/office/drawing/2014/main" id="{CFB40A6E-C44B-F74F-9887-5BD3BF9B67DB}"/>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48713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13109429"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S.W.O.T. </a:t>
            </a:r>
            <a:r>
              <a:rPr lang="en-US" sz="6000" dirty="0">
                <a:solidFill>
                  <a:schemeClr val="accent1"/>
                </a:solidFill>
                <a:latin typeface="Poppins" pitchFamily="2" charset="77"/>
                <a:ea typeface="Roboto Medium" panose="02000000000000000000" pitchFamily="2" charset="0"/>
                <a:cs typeface="Poppins" pitchFamily="2" charset="77"/>
              </a:rPr>
              <a:t>Diagram</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A8D4F7F-1FC3-5546-909C-176FEDC76641}"/>
              </a:ext>
            </a:extLst>
          </p:cNvPr>
          <p:cNvGrpSpPr/>
          <p:nvPr/>
        </p:nvGrpSpPr>
        <p:grpSpPr>
          <a:xfrm>
            <a:off x="1769533" y="4101794"/>
            <a:ext cx="20838584" cy="5156670"/>
            <a:chOff x="1978025" y="4658156"/>
            <a:chExt cx="20421600" cy="5053486"/>
          </a:xfrm>
        </p:grpSpPr>
        <p:grpSp>
          <p:nvGrpSpPr>
            <p:cNvPr id="35" name="Group 34">
              <a:extLst>
                <a:ext uri="{FF2B5EF4-FFF2-40B4-BE49-F238E27FC236}">
                  <a16:creationId xmlns:a16="http://schemas.microsoft.com/office/drawing/2014/main" id="{6A289B12-5B46-664B-B1C4-B1D80118780B}"/>
                </a:ext>
              </a:extLst>
            </p:cNvPr>
            <p:cNvGrpSpPr/>
            <p:nvPr/>
          </p:nvGrpSpPr>
          <p:grpSpPr>
            <a:xfrm>
              <a:off x="1978025" y="4658156"/>
              <a:ext cx="20421600" cy="3917712"/>
              <a:chOff x="2413000" y="5553050"/>
              <a:chExt cx="20421600" cy="3616350"/>
            </a:xfrm>
          </p:grpSpPr>
          <p:sp>
            <p:nvSpPr>
              <p:cNvPr id="36" name="Rectangle 35">
                <a:extLst>
                  <a:ext uri="{FF2B5EF4-FFF2-40B4-BE49-F238E27FC236}">
                    <a16:creationId xmlns:a16="http://schemas.microsoft.com/office/drawing/2014/main" id="{CD91E26A-4735-6F41-8D37-1A15E43C92B4}"/>
                  </a:ext>
                </a:extLst>
              </p:cNvPr>
              <p:cNvSpPr/>
              <p:nvPr/>
            </p:nvSpPr>
            <p:spPr>
              <a:xfrm>
                <a:off x="2413000" y="5553050"/>
                <a:ext cx="5105400" cy="3616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1AC3D59-1EFE-BC4A-BC70-C00BAE4C3EFE}"/>
                  </a:ext>
                </a:extLst>
              </p:cNvPr>
              <p:cNvSpPr/>
              <p:nvPr/>
            </p:nvSpPr>
            <p:spPr>
              <a:xfrm>
                <a:off x="7518400" y="5553050"/>
                <a:ext cx="5105400" cy="3616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035BE7-B965-8640-9E46-9A788CA65B13}"/>
                  </a:ext>
                </a:extLst>
              </p:cNvPr>
              <p:cNvSpPr/>
              <p:nvPr/>
            </p:nvSpPr>
            <p:spPr>
              <a:xfrm>
                <a:off x="12623800" y="5553050"/>
                <a:ext cx="5105400" cy="3616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9DFE53B-BA34-6242-9CB4-AFA3A2FB5F3E}"/>
                  </a:ext>
                </a:extLst>
              </p:cNvPr>
              <p:cNvSpPr/>
              <p:nvPr/>
            </p:nvSpPr>
            <p:spPr>
              <a:xfrm>
                <a:off x="17729200" y="5553050"/>
                <a:ext cx="5105400" cy="3616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87F1B8ED-72C1-2841-86DA-F9BBA7D800EC}"/>
                </a:ext>
              </a:extLst>
            </p:cNvPr>
            <p:cNvGrpSpPr/>
            <p:nvPr/>
          </p:nvGrpSpPr>
          <p:grpSpPr>
            <a:xfrm flipH="1">
              <a:off x="3346450" y="7343094"/>
              <a:ext cx="2368550" cy="2368548"/>
              <a:chOff x="14893761" y="4490198"/>
              <a:chExt cx="1935331" cy="1935331"/>
            </a:xfrm>
          </p:grpSpPr>
          <p:sp>
            <p:nvSpPr>
              <p:cNvPr id="41" name="Oval 40">
                <a:extLst>
                  <a:ext uri="{FF2B5EF4-FFF2-40B4-BE49-F238E27FC236}">
                    <a16:creationId xmlns:a16="http://schemas.microsoft.com/office/drawing/2014/main" id="{A6147644-B17A-094C-9C5C-2FF74D4481D3}"/>
                  </a:ext>
                </a:extLst>
              </p:cNvPr>
              <p:cNvSpPr/>
              <p:nvPr/>
            </p:nvSpPr>
            <p:spPr>
              <a:xfrm>
                <a:off x="14893761" y="4490198"/>
                <a:ext cx="1935331" cy="19353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0B6FCB1-F55D-5049-AE0A-CF53EDAA85C9}"/>
                  </a:ext>
                </a:extLst>
              </p:cNvPr>
              <p:cNvSpPr/>
              <p:nvPr/>
            </p:nvSpPr>
            <p:spPr>
              <a:xfrm>
                <a:off x="15066428" y="4662867"/>
                <a:ext cx="1589996" cy="1589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095D3F40-C8D4-9F49-8065-FDA087F1B405}"/>
                </a:ext>
              </a:extLst>
            </p:cNvPr>
            <p:cNvSpPr txBox="1"/>
            <p:nvPr/>
          </p:nvSpPr>
          <p:spPr>
            <a:xfrm flipH="1">
              <a:off x="2679691" y="5770071"/>
              <a:ext cx="3704502" cy="646331"/>
            </a:xfrm>
            <a:prstGeom prst="rect">
              <a:avLst/>
            </a:prstGeom>
            <a:noFill/>
            <a:ln>
              <a:noFill/>
            </a:ln>
          </p:spPr>
          <p:txBody>
            <a:bodyPr wrap="squar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Strengths</a:t>
              </a:r>
            </a:p>
          </p:txBody>
        </p:sp>
        <p:grpSp>
          <p:nvGrpSpPr>
            <p:cNvPr id="44" name="Group 43">
              <a:extLst>
                <a:ext uri="{FF2B5EF4-FFF2-40B4-BE49-F238E27FC236}">
                  <a16:creationId xmlns:a16="http://schemas.microsoft.com/office/drawing/2014/main" id="{B2789BAF-51BF-DD48-88B4-5763C85BCA2C}"/>
                </a:ext>
              </a:extLst>
            </p:cNvPr>
            <p:cNvGrpSpPr/>
            <p:nvPr/>
          </p:nvGrpSpPr>
          <p:grpSpPr>
            <a:xfrm flipH="1">
              <a:off x="8451850" y="7343092"/>
              <a:ext cx="2368550" cy="2368548"/>
              <a:chOff x="14893761" y="4490198"/>
              <a:chExt cx="1935331" cy="1935331"/>
            </a:xfrm>
          </p:grpSpPr>
          <p:sp>
            <p:nvSpPr>
              <p:cNvPr id="45" name="Oval 44">
                <a:extLst>
                  <a:ext uri="{FF2B5EF4-FFF2-40B4-BE49-F238E27FC236}">
                    <a16:creationId xmlns:a16="http://schemas.microsoft.com/office/drawing/2014/main" id="{5222C75A-F4CC-DD4B-A83B-592BCCB134BC}"/>
                  </a:ext>
                </a:extLst>
              </p:cNvPr>
              <p:cNvSpPr/>
              <p:nvPr/>
            </p:nvSpPr>
            <p:spPr>
              <a:xfrm>
                <a:off x="14893761" y="4490198"/>
                <a:ext cx="1935331" cy="19353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9E9B788-3FE1-B249-A9C2-EC171F3F2F48}"/>
                  </a:ext>
                </a:extLst>
              </p:cNvPr>
              <p:cNvSpPr/>
              <p:nvPr/>
            </p:nvSpPr>
            <p:spPr>
              <a:xfrm>
                <a:off x="15066428" y="4662867"/>
                <a:ext cx="1589996" cy="15899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27854F87-22E8-E94F-8886-B946851D1CAF}"/>
                </a:ext>
              </a:extLst>
            </p:cNvPr>
            <p:cNvSpPr txBox="1"/>
            <p:nvPr/>
          </p:nvSpPr>
          <p:spPr>
            <a:xfrm flipH="1">
              <a:off x="7783874" y="5789437"/>
              <a:ext cx="3704502" cy="646331"/>
            </a:xfrm>
            <a:prstGeom prst="rect">
              <a:avLst/>
            </a:prstGeom>
            <a:noFill/>
            <a:ln>
              <a:noFill/>
            </a:ln>
          </p:spPr>
          <p:txBody>
            <a:bodyPr wrap="squar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Weakness</a:t>
              </a:r>
            </a:p>
          </p:txBody>
        </p:sp>
        <p:grpSp>
          <p:nvGrpSpPr>
            <p:cNvPr id="48" name="Group 47">
              <a:extLst>
                <a:ext uri="{FF2B5EF4-FFF2-40B4-BE49-F238E27FC236}">
                  <a16:creationId xmlns:a16="http://schemas.microsoft.com/office/drawing/2014/main" id="{57D1F028-51EE-E845-800A-4189E46B2084}"/>
                </a:ext>
              </a:extLst>
            </p:cNvPr>
            <p:cNvGrpSpPr/>
            <p:nvPr/>
          </p:nvGrpSpPr>
          <p:grpSpPr>
            <a:xfrm flipH="1">
              <a:off x="13557250" y="7343094"/>
              <a:ext cx="2368550" cy="2368548"/>
              <a:chOff x="14893761" y="4490198"/>
              <a:chExt cx="1935331" cy="1935331"/>
            </a:xfrm>
          </p:grpSpPr>
          <p:sp>
            <p:nvSpPr>
              <p:cNvPr id="49" name="Oval 48">
                <a:extLst>
                  <a:ext uri="{FF2B5EF4-FFF2-40B4-BE49-F238E27FC236}">
                    <a16:creationId xmlns:a16="http://schemas.microsoft.com/office/drawing/2014/main" id="{E006154D-A6C8-154A-BEFC-420FF04048AF}"/>
                  </a:ext>
                </a:extLst>
              </p:cNvPr>
              <p:cNvSpPr/>
              <p:nvPr/>
            </p:nvSpPr>
            <p:spPr>
              <a:xfrm>
                <a:off x="14893761" y="4490198"/>
                <a:ext cx="1935331" cy="19353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1222C7FB-839E-AC45-BF7A-E2F25B155945}"/>
                  </a:ext>
                </a:extLst>
              </p:cNvPr>
              <p:cNvSpPr/>
              <p:nvPr/>
            </p:nvSpPr>
            <p:spPr>
              <a:xfrm>
                <a:off x="15066428" y="4662867"/>
                <a:ext cx="1589996" cy="1589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D16A5917-B4DE-6D40-B95A-CAFBE85A48D5}"/>
                </a:ext>
              </a:extLst>
            </p:cNvPr>
            <p:cNvSpPr txBox="1"/>
            <p:nvPr/>
          </p:nvSpPr>
          <p:spPr>
            <a:xfrm flipH="1">
              <a:off x="12856298" y="5768829"/>
              <a:ext cx="3704502" cy="646331"/>
            </a:xfrm>
            <a:prstGeom prst="rect">
              <a:avLst/>
            </a:prstGeom>
            <a:noFill/>
            <a:ln>
              <a:noFill/>
            </a:ln>
          </p:spPr>
          <p:txBody>
            <a:bodyPr wrap="squar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Opportunities</a:t>
              </a:r>
            </a:p>
          </p:txBody>
        </p:sp>
        <p:grpSp>
          <p:nvGrpSpPr>
            <p:cNvPr id="52" name="Group 51">
              <a:extLst>
                <a:ext uri="{FF2B5EF4-FFF2-40B4-BE49-F238E27FC236}">
                  <a16:creationId xmlns:a16="http://schemas.microsoft.com/office/drawing/2014/main" id="{D0353EF3-7F59-BE43-90C9-2BF90A03BC19}"/>
                </a:ext>
              </a:extLst>
            </p:cNvPr>
            <p:cNvGrpSpPr/>
            <p:nvPr/>
          </p:nvGrpSpPr>
          <p:grpSpPr>
            <a:xfrm flipH="1">
              <a:off x="18662650" y="7343092"/>
              <a:ext cx="2368550" cy="2368548"/>
              <a:chOff x="14893761" y="4490198"/>
              <a:chExt cx="1935331" cy="1935331"/>
            </a:xfrm>
          </p:grpSpPr>
          <p:sp>
            <p:nvSpPr>
              <p:cNvPr id="53" name="Oval 52">
                <a:extLst>
                  <a:ext uri="{FF2B5EF4-FFF2-40B4-BE49-F238E27FC236}">
                    <a16:creationId xmlns:a16="http://schemas.microsoft.com/office/drawing/2014/main" id="{21A2CFA0-5312-E447-829D-31A6077929E3}"/>
                  </a:ext>
                </a:extLst>
              </p:cNvPr>
              <p:cNvSpPr/>
              <p:nvPr/>
            </p:nvSpPr>
            <p:spPr>
              <a:xfrm>
                <a:off x="14893761" y="4490198"/>
                <a:ext cx="1935331" cy="19353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A8ECE4C8-8937-ED48-85FB-ABF9CCE160BE}"/>
                  </a:ext>
                </a:extLst>
              </p:cNvPr>
              <p:cNvSpPr/>
              <p:nvPr/>
            </p:nvSpPr>
            <p:spPr>
              <a:xfrm>
                <a:off x="15066428" y="4662867"/>
                <a:ext cx="1589996" cy="15899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AB0F1ED9-A326-3F41-8A3A-0B377D5781D7}"/>
                </a:ext>
              </a:extLst>
            </p:cNvPr>
            <p:cNvSpPr txBox="1"/>
            <p:nvPr/>
          </p:nvSpPr>
          <p:spPr>
            <a:xfrm flipH="1">
              <a:off x="17961698" y="5768827"/>
              <a:ext cx="3704502" cy="646331"/>
            </a:xfrm>
            <a:prstGeom prst="rect">
              <a:avLst/>
            </a:prstGeom>
            <a:noFill/>
            <a:ln>
              <a:noFill/>
            </a:ln>
          </p:spPr>
          <p:txBody>
            <a:bodyPr wrap="square" rtlCol="0">
              <a:spAutoFit/>
            </a:bodyPr>
            <a:lstStyle/>
            <a:p>
              <a:pPr algn="ctr"/>
              <a:r>
                <a:rPr lang="en-US" dirty="0">
                  <a:solidFill>
                    <a:schemeClr val="bg1"/>
                  </a:solidFill>
                  <a:latin typeface="Poppins" pitchFamily="2" charset="77"/>
                  <a:ea typeface="Lato" panose="020F0502020204030203" pitchFamily="34" charset="0"/>
                  <a:cs typeface="Poppins" pitchFamily="2" charset="77"/>
                </a:rPr>
                <a:t>Threats</a:t>
              </a:r>
            </a:p>
          </p:txBody>
        </p:sp>
        <p:sp>
          <p:nvSpPr>
            <p:cNvPr id="64" name="TextBox 63">
              <a:extLst>
                <a:ext uri="{FF2B5EF4-FFF2-40B4-BE49-F238E27FC236}">
                  <a16:creationId xmlns:a16="http://schemas.microsoft.com/office/drawing/2014/main" id="{8B8B03D4-1CC7-FB45-852D-51C052FE4B01}"/>
                </a:ext>
              </a:extLst>
            </p:cNvPr>
            <p:cNvSpPr txBox="1"/>
            <p:nvPr/>
          </p:nvSpPr>
          <p:spPr>
            <a:xfrm>
              <a:off x="3854449" y="8019534"/>
              <a:ext cx="1352552" cy="1015663"/>
            </a:xfrm>
            <a:prstGeom prst="rect">
              <a:avLst/>
            </a:prstGeom>
            <a:noFill/>
          </p:spPr>
          <p:txBody>
            <a:bodyPr wrap="square" rtlCol="0">
              <a:spAutoFit/>
            </a:bodyPr>
            <a:lstStyle/>
            <a:p>
              <a:pPr algn="ctr"/>
              <a:r>
                <a:rPr lang="en-US" sz="6000" dirty="0">
                  <a:solidFill>
                    <a:schemeClr val="bg1"/>
                  </a:solidFill>
                  <a:latin typeface="Poppins" pitchFamily="2" charset="77"/>
                  <a:ea typeface="Lato" panose="020F0502020204030203" pitchFamily="34" charset="0"/>
                  <a:cs typeface="Poppins" pitchFamily="2" charset="77"/>
                </a:rPr>
                <a:t>S</a:t>
              </a:r>
            </a:p>
          </p:txBody>
        </p:sp>
        <p:sp>
          <p:nvSpPr>
            <p:cNvPr id="65" name="TextBox 64">
              <a:extLst>
                <a:ext uri="{FF2B5EF4-FFF2-40B4-BE49-F238E27FC236}">
                  <a16:creationId xmlns:a16="http://schemas.microsoft.com/office/drawing/2014/main" id="{4C2C2FC7-89DC-1D4B-B729-7B9EBAACD992}"/>
                </a:ext>
              </a:extLst>
            </p:cNvPr>
            <p:cNvSpPr txBox="1"/>
            <p:nvPr/>
          </p:nvSpPr>
          <p:spPr>
            <a:xfrm>
              <a:off x="8959849" y="8019534"/>
              <a:ext cx="1352552" cy="1015663"/>
            </a:xfrm>
            <a:prstGeom prst="rect">
              <a:avLst/>
            </a:prstGeom>
            <a:noFill/>
          </p:spPr>
          <p:txBody>
            <a:bodyPr wrap="square" rtlCol="0">
              <a:spAutoFit/>
            </a:bodyPr>
            <a:lstStyle/>
            <a:p>
              <a:pPr algn="ctr"/>
              <a:r>
                <a:rPr lang="en-US" sz="6000" dirty="0">
                  <a:solidFill>
                    <a:schemeClr val="bg1"/>
                  </a:solidFill>
                  <a:latin typeface="Poppins" pitchFamily="2" charset="77"/>
                  <a:ea typeface="Lato" panose="020F0502020204030203" pitchFamily="34" charset="0"/>
                  <a:cs typeface="Poppins" pitchFamily="2" charset="77"/>
                </a:rPr>
                <a:t>W</a:t>
              </a:r>
            </a:p>
          </p:txBody>
        </p:sp>
        <p:sp>
          <p:nvSpPr>
            <p:cNvPr id="66" name="TextBox 65">
              <a:extLst>
                <a:ext uri="{FF2B5EF4-FFF2-40B4-BE49-F238E27FC236}">
                  <a16:creationId xmlns:a16="http://schemas.microsoft.com/office/drawing/2014/main" id="{C81C20F2-8AC5-6A4D-AE17-DBEB1E67B913}"/>
                </a:ext>
              </a:extLst>
            </p:cNvPr>
            <p:cNvSpPr txBox="1"/>
            <p:nvPr/>
          </p:nvSpPr>
          <p:spPr>
            <a:xfrm>
              <a:off x="14065249" y="8019534"/>
              <a:ext cx="1352552" cy="1015663"/>
            </a:xfrm>
            <a:prstGeom prst="rect">
              <a:avLst/>
            </a:prstGeom>
            <a:noFill/>
          </p:spPr>
          <p:txBody>
            <a:bodyPr wrap="square" rtlCol="0">
              <a:spAutoFit/>
            </a:bodyPr>
            <a:lstStyle/>
            <a:p>
              <a:pPr algn="ctr"/>
              <a:r>
                <a:rPr lang="en-US" sz="6000" dirty="0">
                  <a:solidFill>
                    <a:schemeClr val="bg1"/>
                  </a:solidFill>
                  <a:latin typeface="Poppins" pitchFamily="2" charset="77"/>
                  <a:ea typeface="Lato" panose="020F0502020204030203" pitchFamily="34" charset="0"/>
                  <a:cs typeface="Poppins" pitchFamily="2" charset="77"/>
                </a:rPr>
                <a:t>O</a:t>
              </a:r>
            </a:p>
          </p:txBody>
        </p:sp>
        <p:sp>
          <p:nvSpPr>
            <p:cNvPr id="67" name="TextBox 66">
              <a:extLst>
                <a:ext uri="{FF2B5EF4-FFF2-40B4-BE49-F238E27FC236}">
                  <a16:creationId xmlns:a16="http://schemas.microsoft.com/office/drawing/2014/main" id="{A4453B95-1A7F-6E41-910B-0FBE597E326B}"/>
                </a:ext>
              </a:extLst>
            </p:cNvPr>
            <p:cNvSpPr txBox="1"/>
            <p:nvPr/>
          </p:nvSpPr>
          <p:spPr>
            <a:xfrm>
              <a:off x="19196049" y="8019534"/>
              <a:ext cx="1352552" cy="1015663"/>
            </a:xfrm>
            <a:prstGeom prst="rect">
              <a:avLst/>
            </a:prstGeom>
            <a:noFill/>
          </p:spPr>
          <p:txBody>
            <a:bodyPr wrap="square" rtlCol="0">
              <a:spAutoFit/>
            </a:bodyPr>
            <a:lstStyle/>
            <a:p>
              <a:pPr algn="ctr"/>
              <a:r>
                <a:rPr lang="en-US" sz="6000" dirty="0">
                  <a:solidFill>
                    <a:schemeClr val="bg1"/>
                  </a:solidFill>
                  <a:latin typeface="Poppins" pitchFamily="2" charset="77"/>
                  <a:ea typeface="Lato" panose="020F0502020204030203" pitchFamily="34" charset="0"/>
                  <a:cs typeface="Poppins" pitchFamily="2" charset="77"/>
                </a:rPr>
                <a:t>T</a:t>
              </a:r>
            </a:p>
          </p:txBody>
        </p:sp>
      </p:grpSp>
      <p:sp>
        <p:nvSpPr>
          <p:cNvPr id="69" name="TextBox 68">
            <a:extLst>
              <a:ext uri="{FF2B5EF4-FFF2-40B4-BE49-F238E27FC236}">
                <a16:creationId xmlns:a16="http://schemas.microsoft.com/office/drawing/2014/main" id="{D4427D83-EEC4-6948-9CBF-035B48A2D48C}"/>
              </a:ext>
            </a:extLst>
          </p:cNvPr>
          <p:cNvSpPr txBox="1"/>
          <p:nvPr/>
        </p:nvSpPr>
        <p:spPr>
          <a:xfrm>
            <a:off x="2270915" y="9632349"/>
            <a:ext cx="420688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0" name="TextBox 69">
            <a:extLst>
              <a:ext uri="{FF2B5EF4-FFF2-40B4-BE49-F238E27FC236}">
                <a16:creationId xmlns:a16="http://schemas.microsoft.com/office/drawing/2014/main" id="{30616012-8B2F-4249-B4FD-0769F877BDBD}"/>
              </a:ext>
            </a:extLst>
          </p:cNvPr>
          <p:cNvSpPr txBox="1"/>
          <p:nvPr/>
        </p:nvSpPr>
        <p:spPr>
          <a:xfrm>
            <a:off x="7480561" y="9632349"/>
            <a:ext cx="420688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1" name="TextBox 70">
            <a:extLst>
              <a:ext uri="{FF2B5EF4-FFF2-40B4-BE49-F238E27FC236}">
                <a16:creationId xmlns:a16="http://schemas.microsoft.com/office/drawing/2014/main" id="{C7A9B525-CA2F-5B4A-8BD7-BF4413BF1F66}"/>
              </a:ext>
            </a:extLst>
          </p:cNvPr>
          <p:cNvSpPr txBox="1"/>
          <p:nvPr/>
        </p:nvSpPr>
        <p:spPr>
          <a:xfrm>
            <a:off x="12665505" y="9632349"/>
            <a:ext cx="420688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2" name="TextBox 71">
            <a:extLst>
              <a:ext uri="{FF2B5EF4-FFF2-40B4-BE49-F238E27FC236}">
                <a16:creationId xmlns:a16="http://schemas.microsoft.com/office/drawing/2014/main" id="{EB64F7F9-12D7-0643-A4DD-6F22F6BE5DBC}"/>
              </a:ext>
            </a:extLst>
          </p:cNvPr>
          <p:cNvSpPr txBox="1"/>
          <p:nvPr/>
        </p:nvSpPr>
        <p:spPr>
          <a:xfrm>
            <a:off x="17899855" y="9632349"/>
            <a:ext cx="420688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620902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4">
            <a:extLst>
              <a:ext uri="{FF2B5EF4-FFF2-40B4-BE49-F238E27FC236}">
                <a16:creationId xmlns:a16="http://schemas.microsoft.com/office/drawing/2014/main" id="{A307F90C-EABD-6D4A-9FB0-EC31042FDEF4}"/>
              </a:ext>
            </a:extLst>
          </p:cNvPr>
          <p:cNvGrpSpPr>
            <a:grpSpLocks noChangeAspect="1"/>
          </p:cNvGrpSpPr>
          <p:nvPr/>
        </p:nvGrpSpPr>
        <p:grpSpPr bwMode="auto">
          <a:xfrm>
            <a:off x="5576452" y="2502569"/>
            <a:ext cx="12585656" cy="9051442"/>
            <a:chOff x="-9" y="5"/>
            <a:chExt cx="5769" cy="4314"/>
          </a:xfrm>
          <a:solidFill>
            <a:srgbClr val="EFF1F8"/>
          </a:solidFill>
        </p:grpSpPr>
        <p:sp>
          <p:nvSpPr>
            <p:cNvPr id="39" name="Freeform 5">
              <a:extLst>
                <a:ext uri="{FF2B5EF4-FFF2-40B4-BE49-F238E27FC236}">
                  <a16:creationId xmlns:a16="http://schemas.microsoft.com/office/drawing/2014/main" id="{7B267011-0006-9A4D-A50F-497405B36F26}"/>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0" name="Freeform 6">
              <a:extLst>
                <a:ext uri="{FF2B5EF4-FFF2-40B4-BE49-F238E27FC236}">
                  <a16:creationId xmlns:a16="http://schemas.microsoft.com/office/drawing/2014/main" id="{330D9951-3007-1E42-BB8C-966500E0A27A}"/>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7">
              <a:extLst>
                <a:ext uri="{FF2B5EF4-FFF2-40B4-BE49-F238E27FC236}">
                  <a16:creationId xmlns:a16="http://schemas.microsoft.com/office/drawing/2014/main" id="{5C271CBC-D7CE-DD43-A683-1BE4A4E9F347}"/>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8">
              <a:extLst>
                <a:ext uri="{FF2B5EF4-FFF2-40B4-BE49-F238E27FC236}">
                  <a16:creationId xmlns:a16="http://schemas.microsoft.com/office/drawing/2014/main" id="{9A462C7E-3B8D-184B-BE6F-D8A02DCF75A6}"/>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9">
              <a:extLst>
                <a:ext uri="{FF2B5EF4-FFF2-40B4-BE49-F238E27FC236}">
                  <a16:creationId xmlns:a16="http://schemas.microsoft.com/office/drawing/2014/main" id="{8E9FBC0E-1179-BC46-8E75-FA43ADAA0631}"/>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10">
              <a:extLst>
                <a:ext uri="{FF2B5EF4-FFF2-40B4-BE49-F238E27FC236}">
                  <a16:creationId xmlns:a16="http://schemas.microsoft.com/office/drawing/2014/main" id="{1247712A-59D8-E345-84C3-0299341AF486}"/>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11">
              <a:extLst>
                <a:ext uri="{FF2B5EF4-FFF2-40B4-BE49-F238E27FC236}">
                  <a16:creationId xmlns:a16="http://schemas.microsoft.com/office/drawing/2014/main" id="{674C552E-D1FA-9C4F-A56F-34CA54EB8C07}"/>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12">
              <a:extLst>
                <a:ext uri="{FF2B5EF4-FFF2-40B4-BE49-F238E27FC236}">
                  <a16:creationId xmlns:a16="http://schemas.microsoft.com/office/drawing/2014/main" id="{0FA118DF-71D5-0947-BD5E-06FF7DBC7C0A}"/>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13">
              <a:extLst>
                <a:ext uri="{FF2B5EF4-FFF2-40B4-BE49-F238E27FC236}">
                  <a16:creationId xmlns:a16="http://schemas.microsoft.com/office/drawing/2014/main" id="{7C212F43-7088-BF41-B927-192F6D2C49A4}"/>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14">
              <a:extLst>
                <a:ext uri="{FF2B5EF4-FFF2-40B4-BE49-F238E27FC236}">
                  <a16:creationId xmlns:a16="http://schemas.microsoft.com/office/drawing/2014/main" id="{E5D53E57-2B03-3048-ABF7-F57CDCA60F2E}"/>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15">
              <a:extLst>
                <a:ext uri="{FF2B5EF4-FFF2-40B4-BE49-F238E27FC236}">
                  <a16:creationId xmlns:a16="http://schemas.microsoft.com/office/drawing/2014/main" id="{3D1EC389-18D4-4440-8106-80EBBCC3E757}"/>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16">
              <a:extLst>
                <a:ext uri="{FF2B5EF4-FFF2-40B4-BE49-F238E27FC236}">
                  <a16:creationId xmlns:a16="http://schemas.microsoft.com/office/drawing/2014/main" id="{C98FBDF0-1FC2-B248-9054-32F185127CFD}"/>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17">
              <a:extLst>
                <a:ext uri="{FF2B5EF4-FFF2-40B4-BE49-F238E27FC236}">
                  <a16:creationId xmlns:a16="http://schemas.microsoft.com/office/drawing/2014/main" id="{5F14BCB0-02FA-3649-9709-4B82C528186E}"/>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18">
              <a:extLst>
                <a:ext uri="{FF2B5EF4-FFF2-40B4-BE49-F238E27FC236}">
                  <a16:creationId xmlns:a16="http://schemas.microsoft.com/office/drawing/2014/main" id="{69E73118-8EEF-D744-ACF2-AD25E1F885F7}"/>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19">
              <a:extLst>
                <a:ext uri="{FF2B5EF4-FFF2-40B4-BE49-F238E27FC236}">
                  <a16:creationId xmlns:a16="http://schemas.microsoft.com/office/drawing/2014/main" id="{F8765F76-A556-514D-A9EF-4CC768F1422E}"/>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20">
              <a:extLst>
                <a:ext uri="{FF2B5EF4-FFF2-40B4-BE49-F238E27FC236}">
                  <a16:creationId xmlns:a16="http://schemas.microsoft.com/office/drawing/2014/main" id="{D6B2C770-346C-8041-8A6D-E6AA149231C3}"/>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21">
              <a:extLst>
                <a:ext uri="{FF2B5EF4-FFF2-40B4-BE49-F238E27FC236}">
                  <a16:creationId xmlns:a16="http://schemas.microsoft.com/office/drawing/2014/main" id="{764FA349-CEB9-D843-8468-9357EA319F97}"/>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22">
              <a:extLst>
                <a:ext uri="{FF2B5EF4-FFF2-40B4-BE49-F238E27FC236}">
                  <a16:creationId xmlns:a16="http://schemas.microsoft.com/office/drawing/2014/main" id="{5C481F49-CBE2-314C-924E-C624D6168A35}"/>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23">
              <a:extLst>
                <a:ext uri="{FF2B5EF4-FFF2-40B4-BE49-F238E27FC236}">
                  <a16:creationId xmlns:a16="http://schemas.microsoft.com/office/drawing/2014/main" id="{92D21D99-CD3B-4A42-A6EA-A7DCFFACDA15}"/>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24">
              <a:extLst>
                <a:ext uri="{FF2B5EF4-FFF2-40B4-BE49-F238E27FC236}">
                  <a16:creationId xmlns:a16="http://schemas.microsoft.com/office/drawing/2014/main" id="{FA3E96FC-3D43-C748-8CBE-3FE85785C1FA}"/>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25">
              <a:extLst>
                <a:ext uri="{FF2B5EF4-FFF2-40B4-BE49-F238E27FC236}">
                  <a16:creationId xmlns:a16="http://schemas.microsoft.com/office/drawing/2014/main" id="{611E5CA5-1DCA-6F4D-8F8F-2B4D34BFBB67}"/>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0" name="Freeform 26">
              <a:extLst>
                <a:ext uri="{FF2B5EF4-FFF2-40B4-BE49-F238E27FC236}">
                  <a16:creationId xmlns:a16="http://schemas.microsoft.com/office/drawing/2014/main" id="{1A213614-C040-EB46-B8B4-7DD5403CD7E8}"/>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27">
              <a:extLst>
                <a:ext uri="{FF2B5EF4-FFF2-40B4-BE49-F238E27FC236}">
                  <a16:creationId xmlns:a16="http://schemas.microsoft.com/office/drawing/2014/main" id="{B80B497F-154B-0944-B3D6-7235052CED16}"/>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28">
              <a:extLst>
                <a:ext uri="{FF2B5EF4-FFF2-40B4-BE49-F238E27FC236}">
                  <a16:creationId xmlns:a16="http://schemas.microsoft.com/office/drawing/2014/main" id="{B503B6AE-EFE7-0E4B-874C-91097C94C358}"/>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29">
              <a:extLst>
                <a:ext uri="{FF2B5EF4-FFF2-40B4-BE49-F238E27FC236}">
                  <a16:creationId xmlns:a16="http://schemas.microsoft.com/office/drawing/2014/main" id="{60ED413A-96E5-6F4F-A241-EF21564404B0}"/>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30">
              <a:extLst>
                <a:ext uri="{FF2B5EF4-FFF2-40B4-BE49-F238E27FC236}">
                  <a16:creationId xmlns:a16="http://schemas.microsoft.com/office/drawing/2014/main" id="{9D6252E6-38F3-B14F-A7C9-DBE0B1E273B8}"/>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31">
              <a:extLst>
                <a:ext uri="{FF2B5EF4-FFF2-40B4-BE49-F238E27FC236}">
                  <a16:creationId xmlns:a16="http://schemas.microsoft.com/office/drawing/2014/main" id="{0A8A4CF0-D9EB-9C46-8A79-DCEB9B16375D}"/>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32">
              <a:extLst>
                <a:ext uri="{FF2B5EF4-FFF2-40B4-BE49-F238E27FC236}">
                  <a16:creationId xmlns:a16="http://schemas.microsoft.com/office/drawing/2014/main" id="{59514000-05FE-D947-8EC1-FBCAB518024A}"/>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33">
              <a:extLst>
                <a:ext uri="{FF2B5EF4-FFF2-40B4-BE49-F238E27FC236}">
                  <a16:creationId xmlns:a16="http://schemas.microsoft.com/office/drawing/2014/main" id="{03325F93-D854-AE44-9E1A-D77F6675CAD4}"/>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34">
              <a:extLst>
                <a:ext uri="{FF2B5EF4-FFF2-40B4-BE49-F238E27FC236}">
                  <a16:creationId xmlns:a16="http://schemas.microsoft.com/office/drawing/2014/main" id="{69D079FB-8BC4-5647-A901-E578338494A9}"/>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0" name="Freeform 35">
              <a:extLst>
                <a:ext uri="{FF2B5EF4-FFF2-40B4-BE49-F238E27FC236}">
                  <a16:creationId xmlns:a16="http://schemas.microsoft.com/office/drawing/2014/main" id="{3AF81366-1807-264F-BABB-9C825B096535}"/>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36">
              <a:extLst>
                <a:ext uri="{FF2B5EF4-FFF2-40B4-BE49-F238E27FC236}">
                  <a16:creationId xmlns:a16="http://schemas.microsoft.com/office/drawing/2014/main" id="{F6A2920C-CA71-FC48-8796-8E8749842F12}"/>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2" name="Freeform 37">
              <a:extLst>
                <a:ext uri="{FF2B5EF4-FFF2-40B4-BE49-F238E27FC236}">
                  <a16:creationId xmlns:a16="http://schemas.microsoft.com/office/drawing/2014/main" id="{93CD7F8C-19EF-0E4B-889D-310912B26847}"/>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3" name="Freeform 38">
              <a:extLst>
                <a:ext uri="{FF2B5EF4-FFF2-40B4-BE49-F238E27FC236}">
                  <a16:creationId xmlns:a16="http://schemas.microsoft.com/office/drawing/2014/main" id="{6CFBCFFA-021C-7840-8DFD-ED55E7977039}"/>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China </a:t>
            </a:r>
            <a:r>
              <a:rPr lang="en-US" sz="6000" dirty="0">
                <a:solidFill>
                  <a:schemeClr val="accent1"/>
                </a:solidFill>
                <a:latin typeface="Poppins" pitchFamily="2" charset="77"/>
                <a:ea typeface="Roboto Medium" panose="02000000000000000000" pitchFamily="2" charset="0"/>
                <a:cs typeface="Poppins" pitchFamily="2" charset="77"/>
              </a:rPr>
              <a:t>Map</a:t>
            </a:r>
          </a:p>
        </p:txBody>
      </p:sp>
      <p:sp>
        <p:nvSpPr>
          <p:cNvPr id="3" name="Rectangle 2">
            <a:extLst>
              <a:ext uri="{FF2B5EF4-FFF2-40B4-BE49-F238E27FC236}">
                <a16:creationId xmlns:a16="http://schemas.microsoft.com/office/drawing/2014/main" id="{1265A72A-6126-BB4D-9606-C1B8A18559FB}"/>
              </a:ext>
            </a:extLst>
          </p:cNvPr>
          <p:cNvSpPr/>
          <p:nvPr/>
        </p:nvSpPr>
        <p:spPr>
          <a:xfrm>
            <a:off x="13973434" y="8848179"/>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0D4C710-7B8F-644F-9F8E-9F7B83A56D72}"/>
              </a:ext>
            </a:extLst>
          </p:cNvPr>
          <p:cNvSpPr/>
          <p:nvPr/>
        </p:nvSpPr>
        <p:spPr>
          <a:xfrm>
            <a:off x="14372598" y="7380787"/>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3450128-7698-A74C-B4DB-723AEB170D4B}"/>
              </a:ext>
            </a:extLst>
          </p:cNvPr>
          <p:cNvSpPr txBox="1"/>
          <p:nvPr/>
        </p:nvSpPr>
        <p:spPr>
          <a:xfrm>
            <a:off x="14682874" y="7540893"/>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3" name="Rectangle 62">
            <a:extLst>
              <a:ext uri="{FF2B5EF4-FFF2-40B4-BE49-F238E27FC236}">
                <a16:creationId xmlns:a16="http://schemas.microsoft.com/office/drawing/2014/main" id="{A2847F6E-99BB-BC4D-B780-C42CCB8137F3}"/>
              </a:ext>
            </a:extLst>
          </p:cNvPr>
          <p:cNvSpPr/>
          <p:nvPr/>
        </p:nvSpPr>
        <p:spPr>
          <a:xfrm>
            <a:off x="10850039" y="6830413"/>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B7652F7-F4B5-EF43-8458-F4D8415E3C33}"/>
              </a:ext>
            </a:extLst>
          </p:cNvPr>
          <p:cNvSpPr/>
          <p:nvPr/>
        </p:nvSpPr>
        <p:spPr>
          <a:xfrm>
            <a:off x="2965952" y="5367714"/>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39EC764F-301D-374C-9CD7-52D42016BEB6}"/>
              </a:ext>
            </a:extLst>
          </p:cNvPr>
          <p:cNvSpPr txBox="1"/>
          <p:nvPr/>
        </p:nvSpPr>
        <p:spPr>
          <a:xfrm>
            <a:off x="3226417" y="5528810"/>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Tree>
    <p:extLst>
      <p:ext uri="{BB962C8B-B14F-4D97-AF65-F5344CB8AC3E}">
        <p14:creationId xmlns:p14="http://schemas.microsoft.com/office/powerpoint/2010/main" val="2533198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Canada </a:t>
            </a:r>
            <a:r>
              <a:rPr lang="en-US" sz="6000" dirty="0">
                <a:solidFill>
                  <a:schemeClr val="accent1"/>
                </a:solidFill>
                <a:latin typeface="Poppins" pitchFamily="2" charset="77"/>
                <a:ea typeface="Roboto Medium" panose="02000000000000000000" pitchFamily="2" charset="0"/>
                <a:cs typeface="Poppins" pitchFamily="2" charset="77"/>
              </a:rPr>
              <a:t>Map</a:t>
            </a:r>
          </a:p>
        </p:txBody>
      </p:sp>
      <p:grpSp>
        <p:nvGrpSpPr>
          <p:cNvPr id="125" name="Group 124">
            <a:extLst>
              <a:ext uri="{FF2B5EF4-FFF2-40B4-BE49-F238E27FC236}">
                <a16:creationId xmlns:a16="http://schemas.microsoft.com/office/drawing/2014/main" id="{8E3D2953-E6A9-9A4B-A0BF-A7E3D95C3E27}"/>
              </a:ext>
            </a:extLst>
          </p:cNvPr>
          <p:cNvGrpSpPr/>
          <p:nvPr/>
        </p:nvGrpSpPr>
        <p:grpSpPr>
          <a:xfrm>
            <a:off x="1972099" y="5345962"/>
            <a:ext cx="5461104" cy="4486863"/>
            <a:chOff x="1960837" y="7169023"/>
            <a:chExt cx="5461104" cy="4486863"/>
          </a:xfrm>
        </p:grpSpPr>
        <p:grpSp>
          <p:nvGrpSpPr>
            <p:cNvPr id="114" name="Group 113">
              <a:extLst>
                <a:ext uri="{FF2B5EF4-FFF2-40B4-BE49-F238E27FC236}">
                  <a16:creationId xmlns:a16="http://schemas.microsoft.com/office/drawing/2014/main" id="{8CC40203-9C59-9E46-B923-0E3954AA981B}"/>
                </a:ext>
              </a:extLst>
            </p:cNvPr>
            <p:cNvGrpSpPr/>
            <p:nvPr/>
          </p:nvGrpSpPr>
          <p:grpSpPr>
            <a:xfrm>
              <a:off x="3485680" y="7169023"/>
              <a:ext cx="2411418" cy="2411418"/>
              <a:chOff x="7513842" y="5583452"/>
              <a:chExt cx="2446020" cy="2446020"/>
            </a:xfrm>
          </p:grpSpPr>
          <p:sp>
            <p:nvSpPr>
              <p:cNvPr id="115" name="Oval 114">
                <a:extLst>
                  <a:ext uri="{FF2B5EF4-FFF2-40B4-BE49-F238E27FC236}">
                    <a16:creationId xmlns:a16="http://schemas.microsoft.com/office/drawing/2014/main" id="{35075DFB-D334-B840-B84A-EF0F0CC737E5}"/>
                  </a:ext>
                </a:extLst>
              </p:cNvPr>
              <p:cNvSpPr/>
              <p:nvPr/>
            </p:nvSpPr>
            <p:spPr>
              <a:xfrm>
                <a:off x="7513842" y="5583452"/>
                <a:ext cx="2446020" cy="24460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a:extLst>
                  <a:ext uri="{FF2B5EF4-FFF2-40B4-BE49-F238E27FC236}">
                    <a16:creationId xmlns:a16="http://schemas.microsoft.com/office/drawing/2014/main" id="{4C427077-4273-1549-8CEA-3BF77E6C7E95}"/>
                  </a:ext>
                </a:extLst>
              </p:cNvPr>
              <p:cNvSpPr>
                <a:spLocks noChangeArrowheads="1"/>
              </p:cNvSpPr>
              <p:nvPr/>
            </p:nvSpPr>
            <p:spPr bwMode="auto">
              <a:xfrm>
                <a:off x="8248333" y="6364737"/>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grpSp>
          <p:nvGrpSpPr>
            <p:cNvPr id="117" name="Group 116">
              <a:extLst>
                <a:ext uri="{FF2B5EF4-FFF2-40B4-BE49-F238E27FC236}">
                  <a16:creationId xmlns:a16="http://schemas.microsoft.com/office/drawing/2014/main" id="{61B80010-AB3B-8448-9411-78D5EE4AEAE9}"/>
                </a:ext>
              </a:extLst>
            </p:cNvPr>
            <p:cNvGrpSpPr/>
            <p:nvPr/>
          </p:nvGrpSpPr>
          <p:grpSpPr>
            <a:xfrm>
              <a:off x="1960837" y="9866100"/>
              <a:ext cx="5461104" cy="1789786"/>
              <a:chOff x="2168654" y="8415243"/>
              <a:chExt cx="5461104" cy="1789786"/>
            </a:xfrm>
          </p:grpSpPr>
          <p:sp>
            <p:nvSpPr>
              <p:cNvPr id="118" name="TextBox 117">
                <a:extLst>
                  <a:ext uri="{FF2B5EF4-FFF2-40B4-BE49-F238E27FC236}">
                    <a16:creationId xmlns:a16="http://schemas.microsoft.com/office/drawing/2014/main" id="{BAF9B914-E263-3348-BCF4-7069AA42A458}"/>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TextBox 118">
                <a:extLst>
                  <a:ext uri="{FF2B5EF4-FFF2-40B4-BE49-F238E27FC236}">
                    <a16:creationId xmlns:a16="http://schemas.microsoft.com/office/drawing/2014/main" id="{3F90A609-08E8-6B46-8AEC-9C4499AC1BC2}"/>
                  </a:ext>
                </a:extLst>
              </p:cNvPr>
              <p:cNvSpPr txBox="1"/>
              <p:nvPr/>
            </p:nvSpPr>
            <p:spPr>
              <a:xfrm>
                <a:off x="3806600" y="8415243"/>
                <a:ext cx="2185214"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One</a:t>
                </a:r>
                <a:endParaRPr lang="en-US" sz="5400" dirty="0">
                  <a:solidFill>
                    <a:schemeClr val="tx2"/>
                  </a:solidFill>
                  <a:latin typeface="Poppins" pitchFamily="2" charset="77"/>
                  <a:ea typeface="Lato" panose="020F0502020204030203" pitchFamily="34" charset="0"/>
                  <a:cs typeface="Poppins" pitchFamily="2" charset="77"/>
                </a:endParaRPr>
              </a:p>
            </p:txBody>
          </p:sp>
        </p:grpSp>
      </p:grpSp>
      <p:grpSp>
        <p:nvGrpSpPr>
          <p:cNvPr id="124" name="Group 123">
            <a:extLst>
              <a:ext uri="{FF2B5EF4-FFF2-40B4-BE49-F238E27FC236}">
                <a16:creationId xmlns:a16="http://schemas.microsoft.com/office/drawing/2014/main" id="{E1DCD6A6-1074-7643-A5B6-C5ED0AC750C7}"/>
              </a:ext>
            </a:extLst>
          </p:cNvPr>
          <p:cNvGrpSpPr/>
          <p:nvPr/>
        </p:nvGrpSpPr>
        <p:grpSpPr>
          <a:xfrm>
            <a:off x="17350157" y="5437739"/>
            <a:ext cx="5461104" cy="4395086"/>
            <a:chOff x="16955709" y="4694602"/>
            <a:chExt cx="5461104" cy="4395086"/>
          </a:xfrm>
        </p:grpSpPr>
        <p:grpSp>
          <p:nvGrpSpPr>
            <p:cNvPr id="109" name="Group 108">
              <a:extLst>
                <a:ext uri="{FF2B5EF4-FFF2-40B4-BE49-F238E27FC236}">
                  <a16:creationId xmlns:a16="http://schemas.microsoft.com/office/drawing/2014/main" id="{0FDAF232-771B-0B4E-89C3-076A4E4896C1}"/>
                </a:ext>
              </a:extLst>
            </p:cNvPr>
            <p:cNvGrpSpPr/>
            <p:nvPr/>
          </p:nvGrpSpPr>
          <p:grpSpPr>
            <a:xfrm>
              <a:off x="18490922" y="4694602"/>
              <a:ext cx="2411418" cy="2411418"/>
              <a:chOff x="2182138" y="5583452"/>
              <a:chExt cx="2446020" cy="2446020"/>
            </a:xfrm>
          </p:grpSpPr>
          <p:sp>
            <p:nvSpPr>
              <p:cNvPr id="110" name="Oval 109">
                <a:extLst>
                  <a:ext uri="{FF2B5EF4-FFF2-40B4-BE49-F238E27FC236}">
                    <a16:creationId xmlns:a16="http://schemas.microsoft.com/office/drawing/2014/main" id="{3504A225-CB16-E940-BD86-0E0240E843DC}"/>
                  </a:ext>
                </a:extLst>
              </p:cNvPr>
              <p:cNvSpPr/>
              <p:nvPr/>
            </p:nvSpPr>
            <p:spPr>
              <a:xfrm>
                <a:off x="2182138" y="5583452"/>
                <a:ext cx="2446020" cy="24460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ADFBC6D6-44B1-C44E-ADDD-24BD0614229F}"/>
                  </a:ext>
                </a:extLst>
              </p:cNvPr>
              <p:cNvGrpSpPr/>
              <p:nvPr/>
            </p:nvGrpSpPr>
            <p:grpSpPr>
              <a:xfrm>
                <a:off x="2955233" y="6304004"/>
                <a:ext cx="909656" cy="1074364"/>
                <a:chOff x="10356648" y="2255652"/>
                <a:chExt cx="909656" cy="1074364"/>
              </a:xfrm>
              <a:solidFill>
                <a:schemeClr val="bg1"/>
              </a:solidFill>
            </p:grpSpPr>
            <p:sp>
              <p:nvSpPr>
                <p:cNvPr id="112" name="Freeform 45">
                  <a:extLst>
                    <a:ext uri="{FF2B5EF4-FFF2-40B4-BE49-F238E27FC236}">
                      <a16:creationId xmlns:a16="http://schemas.microsoft.com/office/drawing/2014/main" id="{B95A3061-8C22-654F-9BF5-B5FBF485559D}"/>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112">
                  <a:extLst>
                    <a:ext uri="{FF2B5EF4-FFF2-40B4-BE49-F238E27FC236}">
                      <a16:creationId xmlns:a16="http://schemas.microsoft.com/office/drawing/2014/main" id="{104F282D-3838-224A-AEA7-342EDDEE8E5D}"/>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0" name="Group 119">
              <a:extLst>
                <a:ext uri="{FF2B5EF4-FFF2-40B4-BE49-F238E27FC236}">
                  <a16:creationId xmlns:a16="http://schemas.microsoft.com/office/drawing/2014/main" id="{024496D1-D7E3-D745-AD25-714D1D6D9A69}"/>
                </a:ext>
              </a:extLst>
            </p:cNvPr>
            <p:cNvGrpSpPr/>
            <p:nvPr/>
          </p:nvGrpSpPr>
          <p:grpSpPr>
            <a:xfrm>
              <a:off x="16955709" y="7299902"/>
              <a:ext cx="5461104" cy="1789786"/>
              <a:chOff x="2168654" y="8415243"/>
              <a:chExt cx="5461104" cy="1789786"/>
            </a:xfrm>
          </p:grpSpPr>
          <p:sp>
            <p:nvSpPr>
              <p:cNvPr id="121" name="TextBox 120">
                <a:extLst>
                  <a:ext uri="{FF2B5EF4-FFF2-40B4-BE49-F238E27FC236}">
                    <a16:creationId xmlns:a16="http://schemas.microsoft.com/office/drawing/2014/main" id="{EF5E6763-E89E-7A4F-BF62-85BD493D6F79}"/>
                  </a:ext>
                </a:extLst>
              </p:cNvPr>
              <p:cNvSpPr txBox="1"/>
              <p:nvPr/>
            </p:nvSpPr>
            <p:spPr>
              <a:xfrm>
                <a:off x="2168654" y="9061574"/>
                <a:ext cx="5461104"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2" name="TextBox 121">
                <a:extLst>
                  <a:ext uri="{FF2B5EF4-FFF2-40B4-BE49-F238E27FC236}">
                    <a16:creationId xmlns:a16="http://schemas.microsoft.com/office/drawing/2014/main" id="{4BEF2D37-FB1F-E440-88E3-999DA465E40F}"/>
                  </a:ext>
                </a:extLst>
              </p:cNvPr>
              <p:cNvSpPr txBox="1"/>
              <p:nvPr/>
            </p:nvSpPr>
            <p:spPr>
              <a:xfrm>
                <a:off x="3817019" y="8415243"/>
                <a:ext cx="2164375" cy="646331"/>
              </a:xfrm>
              <a:prstGeom prst="rect">
                <a:avLst/>
              </a:prstGeom>
              <a:noFill/>
            </p:spPr>
            <p:txBody>
              <a:bodyPr wrap="none" rtlCol="0">
                <a:spAutoFit/>
              </a:bodyPr>
              <a:lstStyle/>
              <a:p>
                <a:pPr algn="ctr"/>
                <a:r>
                  <a:rPr lang="en-US" dirty="0">
                    <a:solidFill>
                      <a:schemeClr val="tx2"/>
                    </a:solidFill>
                    <a:latin typeface="Poppins" pitchFamily="2" charset="77"/>
                    <a:ea typeface="Lato" panose="020F0502020204030203" pitchFamily="34" charset="0"/>
                    <a:cs typeface="Poppins" pitchFamily="2" charset="77"/>
                  </a:rPr>
                  <a:t>Title Two</a:t>
                </a:r>
                <a:endParaRPr lang="en-US" sz="5400" dirty="0">
                  <a:solidFill>
                    <a:schemeClr val="tx2"/>
                  </a:solidFill>
                  <a:latin typeface="Poppins" pitchFamily="2" charset="77"/>
                  <a:ea typeface="Lato" panose="020F0502020204030203" pitchFamily="34" charset="0"/>
                  <a:cs typeface="Poppins" pitchFamily="2" charset="77"/>
                </a:endParaRPr>
              </a:p>
            </p:txBody>
          </p:sp>
        </p:grpSp>
      </p:grpSp>
      <p:grpSp>
        <p:nvGrpSpPr>
          <p:cNvPr id="39" name="Group 38">
            <a:extLst>
              <a:ext uri="{FF2B5EF4-FFF2-40B4-BE49-F238E27FC236}">
                <a16:creationId xmlns:a16="http://schemas.microsoft.com/office/drawing/2014/main" id="{C0FB3EE4-50A2-FE43-937E-A3AF5AA6DE77}"/>
              </a:ext>
            </a:extLst>
          </p:cNvPr>
          <p:cNvGrpSpPr/>
          <p:nvPr/>
        </p:nvGrpSpPr>
        <p:grpSpPr>
          <a:xfrm>
            <a:off x="7266748" y="3312205"/>
            <a:ext cx="9861680" cy="6662485"/>
            <a:chOff x="13017546" y="3273350"/>
            <a:chExt cx="10283367" cy="6947373"/>
          </a:xfrm>
          <a:solidFill>
            <a:srgbClr val="EFF1F8"/>
          </a:solidFill>
        </p:grpSpPr>
        <p:sp>
          <p:nvSpPr>
            <p:cNvPr id="40" name="Freeform 6">
              <a:extLst>
                <a:ext uri="{FF2B5EF4-FFF2-40B4-BE49-F238E27FC236}">
                  <a16:creationId xmlns:a16="http://schemas.microsoft.com/office/drawing/2014/main" id="{31AE82FC-AEC6-F849-87CD-88455561D91B}"/>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7">
              <a:extLst>
                <a:ext uri="{FF2B5EF4-FFF2-40B4-BE49-F238E27FC236}">
                  <a16:creationId xmlns:a16="http://schemas.microsoft.com/office/drawing/2014/main" id="{EF2561AF-6CCC-A448-BB06-6FC4C75C7DB9}"/>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9">
              <a:extLst>
                <a:ext uri="{FF2B5EF4-FFF2-40B4-BE49-F238E27FC236}">
                  <a16:creationId xmlns:a16="http://schemas.microsoft.com/office/drawing/2014/main" id="{3D775AD9-787C-C244-87BF-BA9B4205D26C}"/>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10">
              <a:extLst>
                <a:ext uri="{FF2B5EF4-FFF2-40B4-BE49-F238E27FC236}">
                  <a16:creationId xmlns:a16="http://schemas.microsoft.com/office/drawing/2014/main" id="{94326D28-4E4C-D847-8A16-1DECEA967B9E}"/>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11">
              <a:extLst>
                <a:ext uri="{FF2B5EF4-FFF2-40B4-BE49-F238E27FC236}">
                  <a16:creationId xmlns:a16="http://schemas.microsoft.com/office/drawing/2014/main" id="{C29A4B45-3638-A54F-972C-7FDB048C126F}"/>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12">
              <a:extLst>
                <a:ext uri="{FF2B5EF4-FFF2-40B4-BE49-F238E27FC236}">
                  <a16:creationId xmlns:a16="http://schemas.microsoft.com/office/drawing/2014/main" id="{9B25808F-8B66-0641-BCB6-5FFB53D7A216}"/>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13">
              <a:extLst>
                <a:ext uri="{FF2B5EF4-FFF2-40B4-BE49-F238E27FC236}">
                  <a16:creationId xmlns:a16="http://schemas.microsoft.com/office/drawing/2014/main" id="{99432E36-0D07-924E-87D0-C96BF7BCB8F3}"/>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46">
              <a:extLst>
                <a:ext uri="{FF2B5EF4-FFF2-40B4-BE49-F238E27FC236}">
                  <a16:creationId xmlns:a16="http://schemas.microsoft.com/office/drawing/2014/main" id="{D3D19C1C-32FF-A545-BAE0-656598ABAC41}"/>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47">
              <a:extLst>
                <a:ext uri="{FF2B5EF4-FFF2-40B4-BE49-F238E27FC236}">
                  <a16:creationId xmlns:a16="http://schemas.microsoft.com/office/drawing/2014/main" id="{A5F6882D-D4BC-3D44-899C-CF14BA41847C}"/>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48">
              <a:extLst>
                <a:ext uri="{FF2B5EF4-FFF2-40B4-BE49-F238E27FC236}">
                  <a16:creationId xmlns:a16="http://schemas.microsoft.com/office/drawing/2014/main" id="{BB0A189C-EAD5-664F-9F51-9E97B6107D7F}"/>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49">
              <a:extLst>
                <a:ext uri="{FF2B5EF4-FFF2-40B4-BE49-F238E27FC236}">
                  <a16:creationId xmlns:a16="http://schemas.microsoft.com/office/drawing/2014/main" id="{FFDA8BB0-0513-224F-9B94-0916B0C162E9}"/>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50">
              <a:extLst>
                <a:ext uri="{FF2B5EF4-FFF2-40B4-BE49-F238E27FC236}">
                  <a16:creationId xmlns:a16="http://schemas.microsoft.com/office/drawing/2014/main" id="{8EF4457B-317C-2A43-B2FE-A02B3EC17A08}"/>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51">
              <a:extLst>
                <a:ext uri="{FF2B5EF4-FFF2-40B4-BE49-F238E27FC236}">
                  <a16:creationId xmlns:a16="http://schemas.microsoft.com/office/drawing/2014/main" id="{39BFAA46-142F-174E-BE4F-2A26DC20DD72}"/>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52">
              <a:extLst>
                <a:ext uri="{FF2B5EF4-FFF2-40B4-BE49-F238E27FC236}">
                  <a16:creationId xmlns:a16="http://schemas.microsoft.com/office/drawing/2014/main" id="{FE4191FB-CDAD-6A41-8845-BB55E7F54524}"/>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53">
              <a:extLst>
                <a:ext uri="{FF2B5EF4-FFF2-40B4-BE49-F238E27FC236}">
                  <a16:creationId xmlns:a16="http://schemas.microsoft.com/office/drawing/2014/main" id="{7523318B-D2BD-5644-9696-12232C1326F0}"/>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54">
              <a:extLst>
                <a:ext uri="{FF2B5EF4-FFF2-40B4-BE49-F238E27FC236}">
                  <a16:creationId xmlns:a16="http://schemas.microsoft.com/office/drawing/2014/main" id="{181F3876-7FB2-D643-B00A-1F65D74119F0}"/>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55">
              <a:extLst>
                <a:ext uri="{FF2B5EF4-FFF2-40B4-BE49-F238E27FC236}">
                  <a16:creationId xmlns:a16="http://schemas.microsoft.com/office/drawing/2014/main" id="{78790E6E-1EB2-A244-8FC5-64A1AD007785}"/>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6" name="Freeform 65">
              <a:extLst>
                <a:ext uri="{FF2B5EF4-FFF2-40B4-BE49-F238E27FC236}">
                  <a16:creationId xmlns:a16="http://schemas.microsoft.com/office/drawing/2014/main" id="{69AD81E9-0740-3C43-9C97-71A553106EB8}"/>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7" name="Freeform 66">
              <a:extLst>
                <a:ext uri="{FF2B5EF4-FFF2-40B4-BE49-F238E27FC236}">
                  <a16:creationId xmlns:a16="http://schemas.microsoft.com/office/drawing/2014/main" id="{FCFE1953-97FA-FD45-8EEC-FB526C511675}"/>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67">
              <a:extLst>
                <a:ext uri="{FF2B5EF4-FFF2-40B4-BE49-F238E27FC236}">
                  <a16:creationId xmlns:a16="http://schemas.microsoft.com/office/drawing/2014/main" id="{BBB23FD9-FA04-5B45-81A3-FFD32E46DB55}"/>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68">
              <a:extLst>
                <a:ext uri="{FF2B5EF4-FFF2-40B4-BE49-F238E27FC236}">
                  <a16:creationId xmlns:a16="http://schemas.microsoft.com/office/drawing/2014/main" id="{3EE1E7CA-C7B9-A149-8E9E-B01251F6A5EC}"/>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0" name="Freeform 69">
              <a:extLst>
                <a:ext uri="{FF2B5EF4-FFF2-40B4-BE49-F238E27FC236}">
                  <a16:creationId xmlns:a16="http://schemas.microsoft.com/office/drawing/2014/main" id="{60010B68-E26A-2E47-973E-AC2676B1D072}"/>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70">
              <a:extLst>
                <a:ext uri="{FF2B5EF4-FFF2-40B4-BE49-F238E27FC236}">
                  <a16:creationId xmlns:a16="http://schemas.microsoft.com/office/drawing/2014/main" id="{578F76C6-6B65-5440-B964-DDFF0F089F9C}"/>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solidFill>
              <a:schemeClr val="accent1"/>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2" name="Freeform 71">
              <a:extLst>
                <a:ext uri="{FF2B5EF4-FFF2-40B4-BE49-F238E27FC236}">
                  <a16:creationId xmlns:a16="http://schemas.microsoft.com/office/drawing/2014/main" id="{4F7D1FF0-2EA2-D64C-B3F5-E8303BD4A941}"/>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3" name="Freeform 72">
              <a:extLst>
                <a:ext uri="{FF2B5EF4-FFF2-40B4-BE49-F238E27FC236}">
                  <a16:creationId xmlns:a16="http://schemas.microsoft.com/office/drawing/2014/main" id="{A2593BC2-491E-A249-A22B-3CD3535C743C}"/>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4" name="Freeform 73">
              <a:extLst>
                <a:ext uri="{FF2B5EF4-FFF2-40B4-BE49-F238E27FC236}">
                  <a16:creationId xmlns:a16="http://schemas.microsoft.com/office/drawing/2014/main" id="{A9056A3A-6CD3-DB4F-9CDD-606CFE53919F}"/>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74">
              <a:extLst>
                <a:ext uri="{FF2B5EF4-FFF2-40B4-BE49-F238E27FC236}">
                  <a16:creationId xmlns:a16="http://schemas.microsoft.com/office/drawing/2014/main" id="{5CCDFC90-5C03-EA4B-9D81-8E361F51A865}"/>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76">
              <a:extLst>
                <a:ext uri="{FF2B5EF4-FFF2-40B4-BE49-F238E27FC236}">
                  <a16:creationId xmlns:a16="http://schemas.microsoft.com/office/drawing/2014/main" id="{689215E2-1409-3240-8883-56AD1AD346E0}"/>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77">
              <a:extLst>
                <a:ext uri="{FF2B5EF4-FFF2-40B4-BE49-F238E27FC236}">
                  <a16:creationId xmlns:a16="http://schemas.microsoft.com/office/drawing/2014/main" id="{3684C3AF-2D93-D441-B40E-06C43AB597B3}"/>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78">
              <a:extLst>
                <a:ext uri="{FF2B5EF4-FFF2-40B4-BE49-F238E27FC236}">
                  <a16:creationId xmlns:a16="http://schemas.microsoft.com/office/drawing/2014/main" id="{ECDE4AA1-5A7E-1545-B7BD-912245B61CCF}"/>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79">
              <a:extLst>
                <a:ext uri="{FF2B5EF4-FFF2-40B4-BE49-F238E27FC236}">
                  <a16:creationId xmlns:a16="http://schemas.microsoft.com/office/drawing/2014/main" id="{EAE03F16-0587-724C-8D4F-19D5FBAD8A8C}"/>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80">
              <a:extLst>
                <a:ext uri="{FF2B5EF4-FFF2-40B4-BE49-F238E27FC236}">
                  <a16:creationId xmlns:a16="http://schemas.microsoft.com/office/drawing/2014/main" id="{DD21B396-ACAC-CC40-A802-EB1014C24C7A}"/>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81">
              <a:extLst>
                <a:ext uri="{FF2B5EF4-FFF2-40B4-BE49-F238E27FC236}">
                  <a16:creationId xmlns:a16="http://schemas.microsoft.com/office/drawing/2014/main" id="{E8DB8A33-D817-5443-A635-DAFAA7298F67}"/>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82">
              <a:extLst>
                <a:ext uri="{FF2B5EF4-FFF2-40B4-BE49-F238E27FC236}">
                  <a16:creationId xmlns:a16="http://schemas.microsoft.com/office/drawing/2014/main" id="{5C5A9860-961A-6543-A240-DFF847BB2C21}"/>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4" name="Freeform 83">
              <a:extLst>
                <a:ext uri="{FF2B5EF4-FFF2-40B4-BE49-F238E27FC236}">
                  <a16:creationId xmlns:a16="http://schemas.microsoft.com/office/drawing/2014/main" id="{C1DC29C6-25EA-8B48-A27D-3C71BAE133AD}"/>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84">
              <a:extLst>
                <a:ext uri="{FF2B5EF4-FFF2-40B4-BE49-F238E27FC236}">
                  <a16:creationId xmlns:a16="http://schemas.microsoft.com/office/drawing/2014/main" id="{661FB440-8516-1545-80D3-151D5FF5209C}"/>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85">
              <a:extLst>
                <a:ext uri="{FF2B5EF4-FFF2-40B4-BE49-F238E27FC236}">
                  <a16:creationId xmlns:a16="http://schemas.microsoft.com/office/drawing/2014/main" id="{CDB11CC2-3953-E24C-8527-39B7DC01D4EA}"/>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86">
              <a:extLst>
                <a:ext uri="{FF2B5EF4-FFF2-40B4-BE49-F238E27FC236}">
                  <a16:creationId xmlns:a16="http://schemas.microsoft.com/office/drawing/2014/main" id="{610A4CF0-E593-7545-BF1D-C2345A704781}"/>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87">
              <a:extLst>
                <a:ext uri="{FF2B5EF4-FFF2-40B4-BE49-F238E27FC236}">
                  <a16:creationId xmlns:a16="http://schemas.microsoft.com/office/drawing/2014/main" id="{A39D8E11-AD3C-F941-AA6E-75C1063947C9}"/>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88">
              <a:extLst>
                <a:ext uri="{FF2B5EF4-FFF2-40B4-BE49-F238E27FC236}">
                  <a16:creationId xmlns:a16="http://schemas.microsoft.com/office/drawing/2014/main" id="{8E13BD12-AD99-2147-AFDF-F11F34A40691}"/>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89">
              <a:extLst>
                <a:ext uri="{FF2B5EF4-FFF2-40B4-BE49-F238E27FC236}">
                  <a16:creationId xmlns:a16="http://schemas.microsoft.com/office/drawing/2014/main" id="{22C24EF2-8267-A842-ABB6-2D310B27CDC2}"/>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90">
              <a:extLst>
                <a:ext uri="{FF2B5EF4-FFF2-40B4-BE49-F238E27FC236}">
                  <a16:creationId xmlns:a16="http://schemas.microsoft.com/office/drawing/2014/main" id="{C1DD8E6C-1BE4-9344-BE6C-E698F07D6F85}"/>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91">
              <a:extLst>
                <a:ext uri="{FF2B5EF4-FFF2-40B4-BE49-F238E27FC236}">
                  <a16:creationId xmlns:a16="http://schemas.microsoft.com/office/drawing/2014/main" id="{0AC007FE-519F-D543-B5F1-3D3E3DFC21F2}"/>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92">
              <a:extLst>
                <a:ext uri="{FF2B5EF4-FFF2-40B4-BE49-F238E27FC236}">
                  <a16:creationId xmlns:a16="http://schemas.microsoft.com/office/drawing/2014/main" id="{FC21B3FC-497D-7E40-B758-6C6EBB35493E}"/>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93">
              <a:extLst>
                <a:ext uri="{FF2B5EF4-FFF2-40B4-BE49-F238E27FC236}">
                  <a16:creationId xmlns:a16="http://schemas.microsoft.com/office/drawing/2014/main" id="{2747C8A7-403F-0344-B08F-D86AA85B4D7B}"/>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94">
              <a:extLst>
                <a:ext uri="{FF2B5EF4-FFF2-40B4-BE49-F238E27FC236}">
                  <a16:creationId xmlns:a16="http://schemas.microsoft.com/office/drawing/2014/main" id="{AC9C9794-84AA-2346-9D11-3D00667C4A45}"/>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95">
              <a:extLst>
                <a:ext uri="{FF2B5EF4-FFF2-40B4-BE49-F238E27FC236}">
                  <a16:creationId xmlns:a16="http://schemas.microsoft.com/office/drawing/2014/main" id="{E7AFF913-D784-D44B-BD07-9A24A63B05D1}"/>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96">
              <a:extLst>
                <a:ext uri="{FF2B5EF4-FFF2-40B4-BE49-F238E27FC236}">
                  <a16:creationId xmlns:a16="http://schemas.microsoft.com/office/drawing/2014/main" id="{3028E019-C775-BC42-B2BA-65C56EDF9BE7}"/>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97">
              <a:extLst>
                <a:ext uri="{FF2B5EF4-FFF2-40B4-BE49-F238E27FC236}">
                  <a16:creationId xmlns:a16="http://schemas.microsoft.com/office/drawing/2014/main" id="{17C870E4-373D-FC4F-B09A-AE6C45FC28FE}"/>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98">
              <a:extLst>
                <a:ext uri="{FF2B5EF4-FFF2-40B4-BE49-F238E27FC236}">
                  <a16:creationId xmlns:a16="http://schemas.microsoft.com/office/drawing/2014/main" id="{FED3736E-04B9-4B43-868C-D9F773A1FF98}"/>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0" name="Freeform 99">
              <a:extLst>
                <a:ext uri="{FF2B5EF4-FFF2-40B4-BE49-F238E27FC236}">
                  <a16:creationId xmlns:a16="http://schemas.microsoft.com/office/drawing/2014/main" id="{B744716F-2A1D-FB4D-9304-74A058E659F5}"/>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100">
              <a:extLst>
                <a:ext uri="{FF2B5EF4-FFF2-40B4-BE49-F238E27FC236}">
                  <a16:creationId xmlns:a16="http://schemas.microsoft.com/office/drawing/2014/main" id="{C29D80DE-C8D2-E747-B8F9-975F129B908B}"/>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125">
              <a:extLst>
                <a:ext uri="{FF2B5EF4-FFF2-40B4-BE49-F238E27FC236}">
                  <a16:creationId xmlns:a16="http://schemas.microsoft.com/office/drawing/2014/main" id="{5E64AE55-E755-9E44-A100-D1C15F35F819}"/>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8" name="Freeform 127">
              <a:extLst>
                <a:ext uri="{FF2B5EF4-FFF2-40B4-BE49-F238E27FC236}">
                  <a16:creationId xmlns:a16="http://schemas.microsoft.com/office/drawing/2014/main" id="{AAEE4F8A-27D7-EA4E-AEE8-7D98A2CD1574}"/>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9" name="Freeform 128">
              <a:extLst>
                <a:ext uri="{FF2B5EF4-FFF2-40B4-BE49-F238E27FC236}">
                  <a16:creationId xmlns:a16="http://schemas.microsoft.com/office/drawing/2014/main" id="{CFD6A947-54D8-9944-8884-DF19588D27AB}"/>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0" name="Freeform 129">
              <a:extLst>
                <a:ext uri="{FF2B5EF4-FFF2-40B4-BE49-F238E27FC236}">
                  <a16:creationId xmlns:a16="http://schemas.microsoft.com/office/drawing/2014/main" id="{8792D10B-AD4B-2B4B-8596-C88F7756F386}"/>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1" name="Freeform 130">
              <a:extLst>
                <a:ext uri="{FF2B5EF4-FFF2-40B4-BE49-F238E27FC236}">
                  <a16:creationId xmlns:a16="http://schemas.microsoft.com/office/drawing/2014/main" id="{EF619F4A-4245-5841-9F57-4A6E4EB35970}"/>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2" name="Freeform 131">
              <a:extLst>
                <a:ext uri="{FF2B5EF4-FFF2-40B4-BE49-F238E27FC236}">
                  <a16:creationId xmlns:a16="http://schemas.microsoft.com/office/drawing/2014/main" id="{3E0D0782-4014-CC46-98B8-B2070E1DEF49}"/>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3" name="Freeform 132">
              <a:extLst>
                <a:ext uri="{FF2B5EF4-FFF2-40B4-BE49-F238E27FC236}">
                  <a16:creationId xmlns:a16="http://schemas.microsoft.com/office/drawing/2014/main" id="{8CA6AA75-5870-8F48-AD22-25E6BDF0596D}"/>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4" name="Freeform 133">
              <a:extLst>
                <a:ext uri="{FF2B5EF4-FFF2-40B4-BE49-F238E27FC236}">
                  <a16:creationId xmlns:a16="http://schemas.microsoft.com/office/drawing/2014/main" id="{1BADD6A5-6F59-E046-AB4F-C19D7833E530}"/>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5" name="Freeform 134">
              <a:extLst>
                <a:ext uri="{FF2B5EF4-FFF2-40B4-BE49-F238E27FC236}">
                  <a16:creationId xmlns:a16="http://schemas.microsoft.com/office/drawing/2014/main" id="{87D4F355-F68B-5647-AA0C-711928B0AB2B}"/>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6" name="Freeform 73">
              <a:extLst>
                <a:ext uri="{FF2B5EF4-FFF2-40B4-BE49-F238E27FC236}">
                  <a16:creationId xmlns:a16="http://schemas.microsoft.com/office/drawing/2014/main" id="{17DB3FD1-C86D-CB45-87C2-6F59A99E6F26}"/>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74">
              <a:extLst>
                <a:ext uri="{FF2B5EF4-FFF2-40B4-BE49-F238E27FC236}">
                  <a16:creationId xmlns:a16="http://schemas.microsoft.com/office/drawing/2014/main" id="{1D0C41DC-E0CC-AA41-9348-8077695FDD06}"/>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75">
              <a:extLst>
                <a:ext uri="{FF2B5EF4-FFF2-40B4-BE49-F238E27FC236}">
                  <a16:creationId xmlns:a16="http://schemas.microsoft.com/office/drawing/2014/main" id="{323B6E7D-DA7B-7948-9629-682ED520BE6F}"/>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76">
              <a:extLst>
                <a:ext uri="{FF2B5EF4-FFF2-40B4-BE49-F238E27FC236}">
                  <a16:creationId xmlns:a16="http://schemas.microsoft.com/office/drawing/2014/main" id="{C33A24F4-C18A-5B4A-A3CC-417FDC0E306B}"/>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77">
              <a:extLst>
                <a:ext uri="{FF2B5EF4-FFF2-40B4-BE49-F238E27FC236}">
                  <a16:creationId xmlns:a16="http://schemas.microsoft.com/office/drawing/2014/main" id="{D404A585-46BB-BF40-8DDB-F31FDA51E651}"/>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78">
              <a:extLst>
                <a:ext uri="{FF2B5EF4-FFF2-40B4-BE49-F238E27FC236}">
                  <a16:creationId xmlns:a16="http://schemas.microsoft.com/office/drawing/2014/main" id="{D4DAB63F-8DBA-0B43-A0E6-528C152F698C}"/>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79">
              <a:extLst>
                <a:ext uri="{FF2B5EF4-FFF2-40B4-BE49-F238E27FC236}">
                  <a16:creationId xmlns:a16="http://schemas.microsoft.com/office/drawing/2014/main" id="{8C039B3A-9331-2941-98F3-1D4FF5E8241B}"/>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80">
              <a:extLst>
                <a:ext uri="{FF2B5EF4-FFF2-40B4-BE49-F238E27FC236}">
                  <a16:creationId xmlns:a16="http://schemas.microsoft.com/office/drawing/2014/main" id="{899AF725-8622-454B-BAB4-4B52E62F9ECD}"/>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81">
              <a:extLst>
                <a:ext uri="{FF2B5EF4-FFF2-40B4-BE49-F238E27FC236}">
                  <a16:creationId xmlns:a16="http://schemas.microsoft.com/office/drawing/2014/main" id="{E7725EA1-9890-2843-BF3E-99296AF28A81}"/>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83">
              <a:extLst>
                <a:ext uri="{FF2B5EF4-FFF2-40B4-BE49-F238E27FC236}">
                  <a16:creationId xmlns:a16="http://schemas.microsoft.com/office/drawing/2014/main" id="{97A43D83-C451-E743-B293-D95C4EFA0FA7}"/>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86">
              <a:extLst>
                <a:ext uri="{FF2B5EF4-FFF2-40B4-BE49-F238E27FC236}">
                  <a16:creationId xmlns:a16="http://schemas.microsoft.com/office/drawing/2014/main" id="{8185E9D4-6B48-2C4C-B97F-1A8F785CA1C7}"/>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88">
              <a:extLst>
                <a:ext uri="{FF2B5EF4-FFF2-40B4-BE49-F238E27FC236}">
                  <a16:creationId xmlns:a16="http://schemas.microsoft.com/office/drawing/2014/main" id="{65194DB9-048A-FA4D-BBCC-CABF0DB27945}"/>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90">
              <a:extLst>
                <a:ext uri="{FF2B5EF4-FFF2-40B4-BE49-F238E27FC236}">
                  <a16:creationId xmlns:a16="http://schemas.microsoft.com/office/drawing/2014/main" id="{D8C32C2D-9427-1248-BDCA-EFAA210A1909}"/>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92">
              <a:extLst>
                <a:ext uri="{FF2B5EF4-FFF2-40B4-BE49-F238E27FC236}">
                  <a16:creationId xmlns:a16="http://schemas.microsoft.com/office/drawing/2014/main" id="{83068F78-1597-7C4E-A8CE-1AC58FD271E7}"/>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27">
              <a:extLst>
                <a:ext uri="{FF2B5EF4-FFF2-40B4-BE49-F238E27FC236}">
                  <a16:creationId xmlns:a16="http://schemas.microsoft.com/office/drawing/2014/main" id="{3FB66C4D-2678-CD43-A96A-933EC8ED501B}"/>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151" name="Freeform 66">
              <a:extLst>
                <a:ext uri="{FF2B5EF4-FFF2-40B4-BE49-F238E27FC236}">
                  <a16:creationId xmlns:a16="http://schemas.microsoft.com/office/drawing/2014/main" id="{83E3488B-41A4-2F4F-8347-8794E41FAE51}"/>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2957538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68E4D566-B393-E74C-9685-A9DB2F3B4B89}"/>
              </a:ext>
            </a:extLst>
          </p:cNvPr>
          <p:cNvGrpSpPr/>
          <p:nvPr/>
        </p:nvGrpSpPr>
        <p:grpSpPr>
          <a:xfrm>
            <a:off x="6006158" y="2101945"/>
            <a:ext cx="13221042" cy="9852690"/>
            <a:chOff x="10713215" y="2790634"/>
            <a:chExt cx="11601228" cy="8645559"/>
          </a:xfrm>
          <a:solidFill>
            <a:srgbClr val="EFF1F8"/>
          </a:solidFill>
        </p:grpSpPr>
        <p:sp>
          <p:nvSpPr>
            <p:cNvPr id="67" name="Freeform 80">
              <a:extLst>
                <a:ext uri="{FF2B5EF4-FFF2-40B4-BE49-F238E27FC236}">
                  <a16:creationId xmlns:a16="http://schemas.microsoft.com/office/drawing/2014/main" id="{1695B3D4-4565-1D4B-A76F-0680009B5A2D}"/>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82">
              <a:extLst>
                <a:ext uri="{FF2B5EF4-FFF2-40B4-BE49-F238E27FC236}">
                  <a16:creationId xmlns:a16="http://schemas.microsoft.com/office/drawing/2014/main" id="{905452B8-EA95-F242-97B4-F62B4DD8DFED}"/>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83">
              <a:extLst>
                <a:ext uri="{FF2B5EF4-FFF2-40B4-BE49-F238E27FC236}">
                  <a16:creationId xmlns:a16="http://schemas.microsoft.com/office/drawing/2014/main" id="{6D4A7FF7-4ED2-604B-B264-507D0A7EB529}"/>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84">
              <a:extLst>
                <a:ext uri="{FF2B5EF4-FFF2-40B4-BE49-F238E27FC236}">
                  <a16:creationId xmlns:a16="http://schemas.microsoft.com/office/drawing/2014/main" id="{8F7DEDBD-C0C8-AD49-918F-5DCCD0DACD34}"/>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85">
              <a:extLst>
                <a:ext uri="{FF2B5EF4-FFF2-40B4-BE49-F238E27FC236}">
                  <a16:creationId xmlns:a16="http://schemas.microsoft.com/office/drawing/2014/main" id="{3A49DEEC-30A2-4645-9C1B-96CD7B0388FF}"/>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86">
              <a:extLst>
                <a:ext uri="{FF2B5EF4-FFF2-40B4-BE49-F238E27FC236}">
                  <a16:creationId xmlns:a16="http://schemas.microsoft.com/office/drawing/2014/main" id="{1A0C670D-B1BF-AC45-A08C-9660E57C2632}"/>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87">
              <a:extLst>
                <a:ext uri="{FF2B5EF4-FFF2-40B4-BE49-F238E27FC236}">
                  <a16:creationId xmlns:a16="http://schemas.microsoft.com/office/drawing/2014/main" id="{091E221C-0161-8C49-A394-074BFF8CA5E4}"/>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4" name="Freeform 88">
              <a:extLst>
                <a:ext uri="{FF2B5EF4-FFF2-40B4-BE49-F238E27FC236}">
                  <a16:creationId xmlns:a16="http://schemas.microsoft.com/office/drawing/2014/main" id="{12160DDC-9CED-6140-A404-82FC8615BF3B}"/>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5" name="Freeform 89">
              <a:extLst>
                <a:ext uri="{FF2B5EF4-FFF2-40B4-BE49-F238E27FC236}">
                  <a16:creationId xmlns:a16="http://schemas.microsoft.com/office/drawing/2014/main" id="{F5D31AA9-5DD1-5E43-B60D-E29A0B91B818}"/>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7" name="Freeform 90">
              <a:extLst>
                <a:ext uri="{FF2B5EF4-FFF2-40B4-BE49-F238E27FC236}">
                  <a16:creationId xmlns:a16="http://schemas.microsoft.com/office/drawing/2014/main" id="{E6FBF118-17A8-744B-8A52-E29566F5F6FB}"/>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91">
              <a:extLst>
                <a:ext uri="{FF2B5EF4-FFF2-40B4-BE49-F238E27FC236}">
                  <a16:creationId xmlns:a16="http://schemas.microsoft.com/office/drawing/2014/main" id="{F3AC598F-FCBC-C74A-82F2-14E769BC94EB}"/>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9" name="Freeform 92">
              <a:extLst>
                <a:ext uri="{FF2B5EF4-FFF2-40B4-BE49-F238E27FC236}">
                  <a16:creationId xmlns:a16="http://schemas.microsoft.com/office/drawing/2014/main" id="{AAF78023-D3A3-384F-86FF-F1D28D408B52}"/>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93">
              <a:extLst>
                <a:ext uri="{FF2B5EF4-FFF2-40B4-BE49-F238E27FC236}">
                  <a16:creationId xmlns:a16="http://schemas.microsoft.com/office/drawing/2014/main" id="{27E47793-F28F-9645-ADFA-0D2AD14F5715}"/>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81" name="Group 80">
              <a:extLst>
                <a:ext uri="{FF2B5EF4-FFF2-40B4-BE49-F238E27FC236}">
                  <a16:creationId xmlns:a16="http://schemas.microsoft.com/office/drawing/2014/main" id="{9B5BADAA-7930-9243-8AF4-E32CEC4F347F}"/>
                </a:ext>
              </a:extLst>
            </p:cNvPr>
            <p:cNvGrpSpPr/>
            <p:nvPr/>
          </p:nvGrpSpPr>
          <p:grpSpPr>
            <a:xfrm>
              <a:off x="15608731" y="2790634"/>
              <a:ext cx="6705712" cy="4498587"/>
              <a:chOff x="12446782" y="2278607"/>
              <a:chExt cx="10282453" cy="6898076"/>
            </a:xfrm>
            <a:grpFill/>
          </p:grpSpPr>
          <p:sp>
            <p:nvSpPr>
              <p:cNvPr id="82" name="Freeform 79">
                <a:extLst>
                  <a:ext uri="{FF2B5EF4-FFF2-40B4-BE49-F238E27FC236}">
                    <a16:creationId xmlns:a16="http://schemas.microsoft.com/office/drawing/2014/main" id="{B8665E9A-1520-BF45-96A5-6699FD0C6384}"/>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81">
                <a:extLst>
                  <a:ext uri="{FF2B5EF4-FFF2-40B4-BE49-F238E27FC236}">
                    <a16:creationId xmlns:a16="http://schemas.microsoft.com/office/drawing/2014/main" id="{8F3E281D-326D-C14C-83D2-E9186D93803A}"/>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94">
                <a:extLst>
                  <a:ext uri="{FF2B5EF4-FFF2-40B4-BE49-F238E27FC236}">
                    <a16:creationId xmlns:a16="http://schemas.microsoft.com/office/drawing/2014/main" id="{5D08B2D2-C11B-174B-ACF4-F3E257C89463}"/>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Malaysia </a:t>
            </a:r>
            <a:r>
              <a:rPr lang="en-US" sz="6000" dirty="0">
                <a:solidFill>
                  <a:schemeClr val="accent1"/>
                </a:solidFill>
                <a:latin typeface="Poppins" pitchFamily="2" charset="77"/>
                <a:ea typeface="Roboto Medium" panose="02000000000000000000" pitchFamily="2" charset="0"/>
                <a:cs typeface="Poppins" pitchFamily="2" charset="77"/>
              </a:rPr>
              <a:t>Map</a:t>
            </a:r>
          </a:p>
        </p:txBody>
      </p:sp>
      <p:sp>
        <p:nvSpPr>
          <p:cNvPr id="3" name="Rectangle 2">
            <a:extLst>
              <a:ext uri="{FF2B5EF4-FFF2-40B4-BE49-F238E27FC236}">
                <a16:creationId xmlns:a16="http://schemas.microsoft.com/office/drawing/2014/main" id="{1265A72A-6126-BB4D-9606-C1B8A18559FB}"/>
              </a:ext>
            </a:extLst>
          </p:cNvPr>
          <p:cNvSpPr/>
          <p:nvPr/>
        </p:nvSpPr>
        <p:spPr>
          <a:xfrm>
            <a:off x="13994238" y="5941160"/>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0D4C710-7B8F-644F-9F8E-9F7B83A56D72}"/>
              </a:ext>
            </a:extLst>
          </p:cNvPr>
          <p:cNvSpPr/>
          <p:nvPr/>
        </p:nvSpPr>
        <p:spPr>
          <a:xfrm>
            <a:off x="14393402" y="4473768"/>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3450128-7698-A74C-B4DB-723AEB170D4B}"/>
              </a:ext>
            </a:extLst>
          </p:cNvPr>
          <p:cNvSpPr txBox="1"/>
          <p:nvPr/>
        </p:nvSpPr>
        <p:spPr>
          <a:xfrm>
            <a:off x="14703678" y="4633874"/>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3" name="Rectangle 62">
            <a:extLst>
              <a:ext uri="{FF2B5EF4-FFF2-40B4-BE49-F238E27FC236}">
                <a16:creationId xmlns:a16="http://schemas.microsoft.com/office/drawing/2014/main" id="{A2847F6E-99BB-BC4D-B780-C42CCB8137F3}"/>
              </a:ext>
            </a:extLst>
          </p:cNvPr>
          <p:cNvSpPr/>
          <p:nvPr/>
        </p:nvSpPr>
        <p:spPr>
          <a:xfrm>
            <a:off x="9906127" y="8972538"/>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B7652F7-F4B5-EF43-8458-F4D8415E3C33}"/>
              </a:ext>
            </a:extLst>
          </p:cNvPr>
          <p:cNvSpPr/>
          <p:nvPr/>
        </p:nvSpPr>
        <p:spPr>
          <a:xfrm>
            <a:off x="2022040" y="7509839"/>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39EC764F-301D-374C-9CD7-52D42016BEB6}"/>
              </a:ext>
            </a:extLst>
          </p:cNvPr>
          <p:cNvSpPr txBox="1"/>
          <p:nvPr/>
        </p:nvSpPr>
        <p:spPr>
          <a:xfrm>
            <a:off x="2282505" y="7670935"/>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Tree>
    <p:extLst>
      <p:ext uri="{BB962C8B-B14F-4D97-AF65-F5344CB8AC3E}">
        <p14:creationId xmlns:p14="http://schemas.microsoft.com/office/powerpoint/2010/main" val="2127922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53757AC-8909-7D47-BD8A-B0C26AEC9582}"/>
              </a:ext>
            </a:extLst>
          </p:cNvPr>
          <p:cNvSpPr>
            <a:spLocks noGrp="1"/>
          </p:cNvSpPr>
          <p:nvPr>
            <p:ph type="pic" sz="quarter" idx="14"/>
          </p:nvPr>
        </p:nvSpPr>
        <p:spPr/>
      </p:sp>
      <p:sp>
        <p:nvSpPr>
          <p:cNvPr id="29" name="Rectangle 28">
            <a:extLst>
              <a:ext uri="{FF2B5EF4-FFF2-40B4-BE49-F238E27FC236}">
                <a16:creationId xmlns:a16="http://schemas.microsoft.com/office/drawing/2014/main" id="{C8101F19-EE8D-BB47-9B3A-716F29F9AADC}"/>
              </a:ext>
            </a:extLst>
          </p:cNvPr>
          <p:cNvSpPr/>
          <p:nvPr/>
        </p:nvSpPr>
        <p:spPr>
          <a:xfrm rot="10800000" flipV="1">
            <a:off x="-1" y="1"/>
            <a:ext cx="24377649" cy="8686800"/>
          </a:xfrm>
          <a:prstGeom prst="rect">
            <a:avLst/>
          </a:prstGeom>
          <a:gradFill>
            <a:gsLst>
              <a:gs pos="100000">
                <a:schemeClr val="accent2">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564A60-BCD7-5D4E-901D-FA90E632F203}"/>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32" name="TextBox 31">
            <a:extLst>
              <a:ext uri="{FF2B5EF4-FFF2-40B4-BE49-F238E27FC236}">
                <a16:creationId xmlns:a16="http://schemas.microsoft.com/office/drawing/2014/main" id="{D082EFDD-F534-1E47-93FC-2A89A708453C}"/>
              </a:ext>
            </a:extLst>
          </p:cNvPr>
          <p:cNvSpPr txBox="1"/>
          <p:nvPr/>
        </p:nvSpPr>
        <p:spPr>
          <a:xfrm>
            <a:off x="1850790" y="1776320"/>
            <a:ext cx="11916010"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Contact Us</a:t>
            </a:r>
          </a:p>
        </p:txBody>
      </p:sp>
      <p:sp>
        <p:nvSpPr>
          <p:cNvPr id="35" name="Rectangle 34">
            <a:extLst>
              <a:ext uri="{FF2B5EF4-FFF2-40B4-BE49-F238E27FC236}">
                <a16:creationId xmlns:a16="http://schemas.microsoft.com/office/drawing/2014/main" id="{9F88AC64-C7D7-174E-B2CC-9FE4A4DAE1C6}"/>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817ABC7-994E-BB43-8388-EC9E019FFCF4}"/>
              </a:ext>
            </a:extLst>
          </p:cNvPr>
          <p:cNvSpPr txBox="1"/>
          <p:nvPr/>
        </p:nvSpPr>
        <p:spPr>
          <a:xfrm>
            <a:off x="1659517" y="10324943"/>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Tree>
    <p:extLst>
      <p:ext uri="{BB962C8B-B14F-4D97-AF65-F5344CB8AC3E}">
        <p14:creationId xmlns:p14="http://schemas.microsoft.com/office/powerpoint/2010/main" val="2406297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822DB98-8DC2-334D-9C01-16ABE2F007FF}"/>
              </a:ext>
            </a:extLst>
          </p:cNvPr>
          <p:cNvSpPr>
            <a:spLocks noGrp="1"/>
          </p:cNvSpPr>
          <p:nvPr>
            <p:ph type="pic" sz="quarter" idx="14"/>
          </p:nvPr>
        </p:nvSpPr>
        <p:spPr/>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18E2D8-3ACD-E247-89ED-890D61964101}"/>
              </a:ext>
            </a:extLst>
          </p:cNvPr>
          <p:cNvSpPr txBox="1"/>
          <p:nvPr/>
        </p:nvSpPr>
        <p:spPr>
          <a:xfrm>
            <a:off x="1659516" y="1171471"/>
            <a:ext cx="9737827"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Get In Touch With </a:t>
            </a:r>
            <a:r>
              <a:rPr lang="en-US" sz="6000" dirty="0">
                <a:solidFill>
                  <a:schemeClr val="accent1"/>
                </a:solidFill>
                <a:latin typeface="Poppins" pitchFamily="2" charset="77"/>
                <a:ea typeface="Roboto Medium" panose="02000000000000000000" pitchFamily="2" charset="0"/>
                <a:cs typeface="Poppins" pitchFamily="2" charset="77"/>
              </a:rPr>
              <a:t>Us</a:t>
            </a:r>
          </a:p>
        </p:txBody>
      </p:sp>
      <p:grpSp>
        <p:nvGrpSpPr>
          <p:cNvPr id="64" name="Group 63">
            <a:extLst>
              <a:ext uri="{FF2B5EF4-FFF2-40B4-BE49-F238E27FC236}">
                <a16:creationId xmlns:a16="http://schemas.microsoft.com/office/drawing/2014/main" id="{F1673394-4C0F-D54D-8B4D-5352F17524C7}"/>
              </a:ext>
            </a:extLst>
          </p:cNvPr>
          <p:cNvGrpSpPr/>
          <p:nvPr/>
        </p:nvGrpSpPr>
        <p:grpSpPr>
          <a:xfrm>
            <a:off x="1659516" y="12149462"/>
            <a:ext cx="4137943" cy="369759"/>
            <a:chOff x="16620014" y="11918506"/>
            <a:chExt cx="5199625" cy="464629"/>
          </a:xfrm>
          <a:solidFill>
            <a:schemeClr val="tx2"/>
          </a:solidFill>
        </p:grpSpPr>
        <p:sp>
          <p:nvSpPr>
            <p:cNvPr id="102" name="Shape 1646">
              <a:extLst>
                <a:ext uri="{FF2B5EF4-FFF2-40B4-BE49-F238E27FC236}">
                  <a16:creationId xmlns:a16="http://schemas.microsoft.com/office/drawing/2014/main" id="{50AEA3E4-4AC9-3348-A846-0CB4553A8CCB}"/>
                </a:ext>
              </a:extLst>
            </p:cNvPr>
            <p:cNvSpPr/>
            <p:nvPr/>
          </p:nvSpPr>
          <p:spPr>
            <a:xfrm>
              <a:off x="19499262" y="11951364"/>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03" name="Shape 1649">
              <a:extLst>
                <a:ext uri="{FF2B5EF4-FFF2-40B4-BE49-F238E27FC236}">
                  <a16:creationId xmlns:a16="http://schemas.microsoft.com/office/drawing/2014/main" id="{FADDC55A-A881-D241-8745-0D085131ED8A}"/>
                </a:ext>
              </a:extLst>
            </p:cNvPr>
            <p:cNvSpPr/>
            <p:nvPr/>
          </p:nvSpPr>
          <p:spPr>
            <a:xfrm>
              <a:off x="17440958" y="11971700"/>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04" name="Shape 1658">
              <a:extLst>
                <a:ext uri="{FF2B5EF4-FFF2-40B4-BE49-F238E27FC236}">
                  <a16:creationId xmlns:a16="http://schemas.microsoft.com/office/drawing/2014/main" id="{1E2295BB-B178-2842-A5FA-4D4BCD1F1AF7}"/>
                </a:ext>
              </a:extLst>
            </p:cNvPr>
            <p:cNvSpPr/>
            <p:nvPr/>
          </p:nvSpPr>
          <p:spPr>
            <a:xfrm>
              <a:off x="18490357" y="11931685"/>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sp>
          <p:nvSpPr>
            <p:cNvPr id="105" name="Shape 1661">
              <a:extLst>
                <a:ext uri="{FF2B5EF4-FFF2-40B4-BE49-F238E27FC236}">
                  <a16:creationId xmlns:a16="http://schemas.microsoft.com/office/drawing/2014/main" id="{9B7B67AE-7682-C048-AE96-EB91E87C78DC}"/>
                </a:ext>
              </a:extLst>
            </p:cNvPr>
            <p:cNvSpPr/>
            <p:nvPr/>
          </p:nvSpPr>
          <p:spPr>
            <a:xfrm>
              <a:off x="20483037" y="11955994"/>
              <a:ext cx="314032" cy="417830"/>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06" name="Shape 1652">
              <a:extLst>
                <a:ext uri="{FF2B5EF4-FFF2-40B4-BE49-F238E27FC236}">
                  <a16:creationId xmlns:a16="http://schemas.microsoft.com/office/drawing/2014/main" id="{25D9454A-FD0A-2E4F-815D-98B94142276B}"/>
                </a:ext>
              </a:extLst>
            </p:cNvPr>
            <p:cNvSpPr/>
            <p:nvPr/>
          </p:nvSpPr>
          <p:spPr>
            <a:xfrm>
              <a:off x="21362100" y="11987010"/>
              <a:ext cx="457539" cy="343215"/>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07" name="Freeform 106">
              <a:extLst>
                <a:ext uri="{FF2B5EF4-FFF2-40B4-BE49-F238E27FC236}">
                  <a16:creationId xmlns:a16="http://schemas.microsoft.com/office/drawing/2014/main" id="{DF309982-FE91-6A4D-BFE0-A56A0E2426BC}"/>
                </a:ext>
              </a:extLst>
            </p:cNvPr>
            <p:cNvSpPr>
              <a:spLocks noChangeArrowheads="1"/>
            </p:cNvSpPr>
            <p:nvPr/>
          </p:nvSpPr>
          <p:spPr bwMode="auto">
            <a:xfrm>
              <a:off x="16620014" y="11918506"/>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Roboto" panose="02000000000000000000" pitchFamily="2" charset="0"/>
                <a:ea typeface="Roboto" panose="02000000000000000000" pitchFamily="2" charset="0"/>
              </a:endParaRPr>
            </a:p>
          </p:txBody>
        </p:sp>
      </p:grpSp>
      <p:grpSp>
        <p:nvGrpSpPr>
          <p:cNvPr id="3" name="Group 2">
            <a:extLst>
              <a:ext uri="{FF2B5EF4-FFF2-40B4-BE49-F238E27FC236}">
                <a16:creationId xmlns:a16="http://schemas.microsoft.com/office/drawing/2014/main" id="{96CEE942-11EB-754D-A298-46936EEFF79E}"/>
              </a:ext>
            </a:extLst>
          </p:cNvPr>
          <p:cNvGrpSpPr/>
          <p:nvPr/>
        </p:nvGrpSpPr>
        <p:grpSpPr>
          <a:xfrm>
            <a:off x="11961954" y="5805378"/>
            <a:ext cx="6730083" cy="2294493"/>
            <a:chOff x="9899238" y="5805378"/>
            <a:chExt cx="6730083" cy="2294493"/>
          </a:xfrm>
        </p:grpSpPr>
        <p:grpSp>
          <p:nvGrpSpPr>
            <p:cNvPr id="2" name="Group 1">
              <a:extLst>
                <a:ext uri="{FF2B5EF4-FFF2-40B4-BE49-F238E27FC236}">
                  <a16:creationId xmlns:a16="http://schemas.microsoft.com/office/drawing/2014/main" id="{E3A7ACAC-7B70-9140-BACB-910A495023D8}"/>
                </a:ext>
              </a:extLst>
            </p:cNvPr>
            <p:cNvGrpSpPr/>
            <p:nvPr/>
          </p:nvGrpSpPr>
          <p:grpSpPr>
            <a:xfrm>
              <a:off x="9899238" y="5805378"/>
              <a:ext cx="6730083" cy="2294493"/>
              <a:chOff x="12033092" y="7307142"/>
              <a:chExt cx="6730083" cy="2294493"/>
            </a:xfrm>
          </p:grpSpPr>
          <p:sp>
            <p:nvSpPr>
              <p:cNvPr id="59" name="Rectangle 58">
                <a:extLst>
                  <a:ext uri="{FF2B5EF4-FFF2-40B4-BE49-F238E27FC236}">
                    <a16:creationId xmlns:a16="http://schemas.microsoft.com/office/drawing/2014/main" id="{C565D206-6D1C-DA44-ABB6-8FB716303610}"/>
                  </a:ext>
                </a:extLst>
              </p:cNvPr>
              <p:cNvSpPr/>
              <p:nvPr/>
            </p:nvSpPr>
            <p:spPr>
              <a:xfrm>
                <a:off x="12033092" y="9205881"/>
                <a:ext cx="395754" cy="395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211AAF0-6F48-8B42-A33A-9FE4B210168D}"/>
                  </a:ext>
                </a:extLst>
              </p:cNvPr>
              <p:cNvSpPr/>
              <p:nvPr/>
            </p:nvSpPr>
            <p:spPr>
              <a:xfrm>
                <a:off x="12432256" y="7307142"/>
                <a:ext cx="6330919" cy="1891866"/>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a:extLst>
                <a:ext uri="{FF2B5EF4-FFF2-40B4-BE49-F238E27FC236}">
                  <a16:creationId xmlns:a16="http://schemas.microsoft.com/office/drawing/2014/main" id="{12CE8A14-4366-914A-BB99-5401EE22D777}"/>
                </a:ext>
              </a:extLst>
            </p:cNvPr>
            <p:cNvSpPr txBox="1"/>
            <p:nvPr/>
          </p:nvSpPr>
          <p:spPr>
            <a:xfrm>
              <a:off x="10636003" y="6058813"/>
              <a:ext cx="5655715" cy="1384995"/>
            </a:xfrm>
            <a:prstGeom prst="rect">
              <a:avLst/>
            </a:prstGeom>
            <a:noFill/>
          </p:spPr>
          <p:txBody>
            <a:bodyPr wrap="square" rtlCol="0">
              <a:spAutoFit/>
            </a:bodyPr>
            <a:lstStyle/>
            <a:p>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Empire State Building</a:t>
              </a:r>
            </a:p>
            <a:p>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350 5th Ave, New York, NY 10118</a:t>
              </a:r>
            </a:p>
            <a:p>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(212) 736-3100</a:t>
              </a:r>
            </a:p>
          </p:txBody>
        </p:sp>
      </p:grpSp>
    </p:spTree>
    <p:extLst>
      <p:ext uri="{BB962C8B-B14F-4D97-AF65-F5344CB8AC3E}">
        <p14:creationId xmlns:p14="http://schemas.microsoft.com/office/powerpoint/2010/main" val="2951770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773E76B-E98E-944E-8A40-810075601FB4}"/>
              </a:ext>
            </a:extLst>
          </p:cNvPr>
          <p:cNvSpPr>
            <a:spLocks noGrp="1"/>
          </p:cNvSpPr>
          <p:nvPr>
            <p:ph type="pic" sz="quarter" idx="14"/>
          </p:nvPr>
        </p:nvSpPr>
        <p:spPr/>
      </p:sp>
      <p:sp>
        <p:nvSpPr>
          <p:cNvPr id="16" name="Rectangle 15">
            <a:extLst>
              <a:ext uri="{FF2B5EF4-FFF2-40B4-BE49-F238E27FC236}">
                <a16:creationId xmlns:a16="http://schemas.microsoft.com/office/drawing/2014/main" id="{2C004E7C-B1F6-C646-BE3D-0B9E09CDC72F}"/>
              </a:ext>
            </a:extLst>
          </p:cNvPr>
          <p:cNvSpPr/>
          <p:nvPr/>
        </p:nvSpPr>
        <p:spPr>
          <a:xfrm rot="10800000" flipV="1">
            <a:off x="-3" y="2099752"/>
            <a:ext cx="14187058" cy="57669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B3DEA14-CB29-AD4E-B25D-17B2454DE63D}"/>
              </a:ext>
            </a:extLst>
          </p:cNvPr>
          <p:cNvGrpSpPr/>
          <p:nvPr/>
        </p:nvGrpSpPr>
        <p:grpSpPr>
          <a:xfrm>
            <a:off x="1850790" y="3490820"/>
            <a:ext cx="10839974" cy="2984797"/>
            <a:chOff x="6256535" y="3169557"/>
            <a:chExt cx="10839974" cy="2984797"/>
          </a:xfrm>
        </p:grpSpPr>
        <p:sp>
          <p:nvSpPr>
            <p:cNvPr id="9" name="TextBox 8">
              <a:extLst>
                <a:ext uri="{FF2B5EF4-FFF2-40B4-BE49-F238E27FC236}">
                  <a16:creationId xmlns:a16="http://schemas.microsoft.com/office/drawing/2014/main" id="{10BAB834-84FA-3A4B-9D99-444FCB5FA429}"/>
                </a:ext>
              </a:extLst>
            </p:cNvPr>
            <p:cNvSpPr txBox="1"/>
            <p:nvPr/>
          </p:nvSpPr>
          <p:spPr>
            <a:xfrm>
              <a:off x="6256535" y="3169557"/>
              <a:ext cx="10839974" cy="1631216"/>
            </a:xfrm>
            <a:prstGeom prst="rect">
              <a:avLst/>
            </a:prstGeom>
            <a:noFill/>
            <a:ln>
              <a:noFill/>
            </a:ln>
          </p:spPr>
          <p:txBody>
            <a:bodyPr wrap="square" rtlCol="0">
              <a:spAutoFit/>
            </a:bodyPr>
            <a:lstStyle/>
            <a:p>
              <a:r>
                <a:rPr lang="en-US" sz="10000" dirty="0">
                  <a:solidFill>
                    <a:schemeClr val="bg1"/>
                  </a:solidFill>
                  <a:latin typeface="Poppins" pitchFamily="2" charset="77"/>
                  <a:ea typeface="Roboto Medium" panose="02000000000000000000" pitchFamily="2" charset="0"/>
                  <a:cs typeface="Poppins" pitchFamily="2" charset="77"/>
                </a:rPr>
                <a:t>Thank You…</a:t>
              </a:r>
            </a:p>
          </p:txBody>
        </p:sp>
        <p:sp>
          <p:nvSpPr>
            <p:cNvPr id="14" name="TextBox 13">
              <a:extLst>
                <a:ext uri="{FF2B5EF4-FFF2-40B4-BE49-F238E27FC236}">
                  <a16:creationId xmlns:a16="http://schemas.microsoft.com/office/drawing/2014/main" id="{C344B383-15EE-F242-BA74-0FE8DF209DB0}"/>
                </a:ext>
              </a:extLst>
            </p:cNvPr>
            <p:cNvSpPr txBox="1"/>
            <p:nvPr/>
          </p:nvSpPr>
          <p:spPr>
            <a:xfrm>
              <a:off x="6310323" y="4954025"/>
              <a:ext cx="10341210" cy="1200329"/>
            </a:xfrm>
            <a:prstGeom prst="rect">
              <a:avLst/>
            </a:prstGeom>
            <a:noFill/>
          </p:spPr>
          <p:txBody>
            <a:bodyPr wrap="square" rtlCol="0">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
        <p:nvSpPr>
          <p:cNvPr id="17" name="Rectangle 16">
            <a:extLst>
              <a:ext uri="{FF2B5EF4-FFF2-40B4-BE49-F238E27FC236}">
                <a16:creationId xmlns:a16="http://schemas.microsoft.com/office/drawing/2014/main" id="{3B573C1A-B5C5-EE49-8E9C-081F63A8BE3A}"/>
              </a:ext>
            </a:extLst>
          </p:cNvPr>
          <p:cNvSpPr/>
          <p:nvPr/>
        </p:nvSpPr>
        <p:spPr>
          <a:xfrm rot="10800000" flipV="1">
            <a:off x="17610666" y="11998036"/>
            <a:ext cx="6766983" cy="1009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81E0CF7-5CDC-2144-A03A-AAC2D1E4CDA0}"/>
              </a:ext>
            </a:extLst>
          </p:cNvPr>
          <p:cNvSpPr txBox="1"/>
          <p:nvPr/>
        </p:nvSpPr>
        <p:spPr>
          <a:xfrm>
            <a:off x="17406401" y="12310188"/>
            <a:ext cx="5636690" cy="400110"/>
          </a:xfrm>
          <a:prstGeom prst="rect">
            <a:avLst/>
          </a:prstGeom>
          <a:noFill/>
        </p:spPr>
        <p:txBody>
          <a:bodyPr wrap="square" rtlCol="0">
            <a:spAutoFit/>
          </a:bodyPr>
          <a:lstStyle/>
          <a:p>
            <a:pPr algn="r"/>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Tree>
    <p:extLst>
      <p:ext uri="{BB962C8B-B14F-4D97-AF65-F5344CB8AC3E}">
        <p14:creationId xmlns:p14="http://schemas.microsoft.com/office/powerpoint/2010/main" val="45664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D91E26A-4735-6F41-8D37-1A15E43C92B4}"/>
              </a:ext>
            </a:extLst>
          </p:cNvPr>
          <p:cNvSpPr/>
          <p:nvPr/>
        </p:nvSpPr>
        <p:spPr>
          <a:xfrm>
            <a:off x="0" y="0"/>
            <a:ext cx="24377650" cy="7057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8715298-F458-DF4E-9ADF-63282980B8B7}"/>
              </a:ext>
            </a:extLst>
          </p:cNvPr>
          <p:cNvGrpSpPr/>
          <p:nvPr/>
        </p:nvGrpSpPr>
        <p:grpSpPr>
          <a:xfrm>
            <a:off x="15445887" y="4140124"/>
            <a:ext cx="5834128" cy="5834118"/>
            <a:chOff x="3165900" y="6841554"/>
            <a:chExt cx="2416913" cy="2416910"/>
          </a:xfrm>
        </p:grpSpPr>
        <p:sp>
          <p:nvSpPr>
            <p:cNvPr id="41" name="Oval 40">
              <a:extLst>
                <a:ext uri="{FF2B5EF4-FFF2-40B4-BE49-F238E27FC236}">
                  <a16:creationId xmlns:a16="http://schemas.microsoft.com/office/drawing/2014/main" id="{A6147644-B17A-094C-9C5C-2FF74D4481D3}"/>
                </a:ext>
              </a:extLst>
            </p:cNvPr>
            <p:cNvSpPr/>
            <p:nvPr/>
          </p:nvSpPr>
          <p:spPr>
            <a:xfrm flipH="1">
              <a:off x="3165900" y="6841554"/>
              <a:ext cx="2416913" cy="2416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0B6FCB1-F55D-5049-AE0A-CF53EDAA85C9}"/>
                </a:ext>
              </a:extLst>
            </p:cNvPr>
            <p:cNvSpPr/>
            <p:nvPr/>
          </p:nvSpPr>
          <p:spPr>
            <a:xfrm flipH="1">
              <a:off x="3381534" y="7057189"/>
              <a:ext cx="1985646" cy="1985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8B8B03D4-1CC7-FB45-852D-51C052FE4B01}"/>
                </a:ext>
              </a:extLst>
            </p:cNvPr>
            <p:cNvSpPr txBox="1"/>
            <p:nvPr/>
          </p:nvSpPr>
          <p:spPr>
            <a:xfrm>
              <a:off x="3684272" y="7568939"/>
              <a:ext cx="1380169" cy="994524"/>
            </a:xfrm>
            <a:prstGeom prst="rect">
              <a:avLst/>
            </a:prstGeom>
            <a:noFill/>
          </p:spPr>
          <p:txBody>
            <a:bodyPr wrap="square" rtlCol="0">
              <a:spAutoFit/>
            </a:bodyPr>
            <a:lstStyle/>
            <a:p>
              <a:pPr algn="ctr"/>
              <a:r>
                <a:rPr lang="en-US" sz="15000" dirty="0">
                  <a:solidFill>
                    <a:schemeClr val="bg1"/>
                  </a:solidFill>
                  <a:latin typeface="Poppins" pitchFamily="2" charset="77"/>
                  <a:ea typeface="Lato" panose="020F0502020204030203" pitchFamily="34" charset="0"/>
                  <a:cs typeface="Poppins" pitchFamily="2" charset="77"/>
                </a:rPr>
                <a:t>S</a:t>
              </a:r>
            </a:p>
          </p:txBody>
        </p:sp>
      </p:grpSp>
      <p:sp>
        <p:nvSpPr>
          <p:cNvPr id="56" name="TextBox 55">
            <a:extLst>
              <a:ext uri="{FF2B5EF4-FFF2-40B4-BE49-F238E27FC236}">
                <a16:creationId xmlns:a16="http://schemas.microsoft.com/office/drawing/2014/main" id="{897728E7-2D00-A940-B9A8-CFEC76DE8F79}"/>
              </a:ext>
            </a:extLst>
          </p:cNvPr>
          <p:cNvSpPr txBox="1"/>
          <p:nvPr/>
        </p:nvSpPr>
        <p:spPr>
          <a:xfrm>
            <a:off x="1659517" y="9477147"/>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57" name="TextBox 56">
            <a:extLst>
              <a:ext uri="{FF2B5EF4-FFF2-40B4-BE49-F238E27FC236}">
                <a16:creationId xmlns:a16="http://schemas.microsoft.com/office/drawing/2014/main" id="{A93E3673-23C1-ED42-AD74-F03BCE957A1C}"/>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8" name="Rectangle 57">
            <a:extLst>
              <a:ext uri="{FF2B5EF4-FFF2-40B4-BE49-F238E27FC236}">
                <a16:creationId xmlns:a16="http://schemas.microsoft.com/office/drawing/2014/main" id="{71D43D82-150E-9344-9D33-CD25CDBBADCB}"/>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27C8AE9-4091-984E-BDEE-ECD5F5442CA9}"/>
              </a:ext>
            </a:extLst>
          </p:cNvPr>
          <p:cNvSpPr txBox="1"/>
          <p:nvPr/>
        </p:nvSpPr>
        <p:spPr>
          <a:xfrm>
            <a:off x="1659517" y="3020759"/>
            <a:ext cx="4176508" cy="1015663"/>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Strengths</a:t>
            </a:r>
          </a:p>
        </p:txBody>
      </p:sp>
    </p:spTree>
    <p:extLst>
      <p:ext uri="{BB962C8B-B14F-4D97-AF65-F5344CB8AC3E}">
        <p14:creationId xmlns:p14="http://schemas.microsoft.com/office/powerpoint/2010/main" val="50972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D91E26A-4735-6F41-8D37-1A15E43C92B4}"/>
              </a:ext>
            </a:extLst>
          </p:cNvPr>
          <p:cNvSpPr/>
          <p:nvPr/>
        </p:nvSpPr>
        <p:spPr>
          <a:xfrm>
            <a:off x="0" y="0"/>
            <a:ext cx="24377650" cy="70571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8715298-F458-DF4E-9ADF-63282980B8B7}"/>
              </a:ext>
            </a:extLst>
          </p:cNvPr>
          <p:cNvGrpSpPr/>
          <p:nvPr/>
        </p:nvGrpSpPr>
        <p:grpSpPr>
          <a:xfrm>
            <a:off x="15445887" y="4140124"/>
            <a:ext cx="5834128" cy="5834118"/>
            <a:chOff x="3165900" y="6841554"/>
            <a:chExt cx="2416913" cy="2416910"/>
          </a:xfrm>
        </p:grpSpPr>
        <p:sp>
          <p:nvSpPr>
            <p:cNvPr id="41" name="Oval 40">
              <a:extLst>
                <a:ext uri="{FF2B5EF4-FFF2-40B4-BE49-F238E27FC236}">
                  <a16:creationId xmlns:a16="http://schemas.microsoft.com/office/drawing/2014/main" id="{A6147644-B17A-094C-9C5C-2FF74D4481D3}"/>
                </a:ext>
              </a:extLst>
            </p:cNvPr>
            <p:cNvSpPr/>
            <p:nvPr/>
          </p:nvSpPr>
          <p:spPr>
            <a:xfrm flipH="1">
              <a:off x="3165900" y="6841554"/>
              <a:ext cx="2416913" cy="2416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0B6FCB1-F55D-5049-AE0A-CF53EDAA85C9}"/>
                </a:ext>
              </a:extLst>
            </p:cNvPr>
            <p:cNvSpPr/>
            <p:nvPr/>
          </p:nvSpPr>
          <p:spPr>
            <a:xfrm flipH="1">
              <a:off x="3381534" y="7057189"/>
              <a:ext cx="1985646" cy="19856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8B8B03D4-1CC7-FB45-852D-51C052FE4B01}"/>
                </a:ext>
              </a:extLst>
            </p:cNvPr>
            <p:cNvSpPr txBox="1"/>
            <p:nvPr/>
          </p:nvSpPr>
          <p:spPr>
            <a:xfrm>
              <a:off x="3684272" y="7568939"/>
              <a:ext cx="1380169" cy="994524"/>
            </a:xfrm>
            <a:prstGeom prst="rect">
              <a:avLst/>
            </a:prstGeom>
            <a:noFill/>
          </p:spPr>
          <p:txBody>
            <a:bodyPr wrap="square" rtlCol="0">
              <a:spAutoFit/>
            </a:bodyPr>
            <a:lstStyle/>
            <a:p>
              <a:pPr algn="ctr"/>
              <a:r>
                <a:rPr lang="en-US" sz="15000" dirty="0">
                  <a:solidFill>
                    <a:schemeClr val="bg1"/>
                  </a:solidFill>
                  <a:latin typeface="Poppins" pitchFamily="2" charset="77"/>
                  <a:ea typeface="Lato" panose="020F0502020204030203" pitchFamily="34" charset="0"/>
                  <a:cs typeface="Poppins" pitchFamily="2" charset="77"/>
                </a:rPr>
                <a:t>W</a:t>
              </a:r>
            </a:p>
          </p:txBody>
        </p:sp>
      </p:grpSp>
      <p:sp>
        <p:nvSpPr>
          <p:cNvPr id="56" name="TextBox 55">
            <a:extLst>
              <a:ext uri="{FF2B5EF4-FFF2-40B4-BE49-F238E27FC236}">
                <a16:creationId xmlns:a16="http://schemas.microsoft.com/office/drawing/2014/main" id="{897728E7-2D00-A940-B9A8-CFEC76DE8F79}"/>
              </a:ext>
            </a:extLst>
          </p:cNvPr>
          <p:cNvSpPr txBox="1"/>
          <p:nvPr/>
        </p:nvSpPr>
        <p:spPr>
          <a:xfrm>
            <a:off x="1659517" y="9477147"/>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57" name="TextBox 56">
            <a:extLst>
              <a:ext uri="{FF2B5EF4-FFF2-40B4-BE49-F238E27FC236}">
                <a16:creationId xmlns:a16="http://schemas.microsoft.com/office/drawing/2014/main" id="{A93E3673-23C1-ED42-AD74-F03BCE957A1C}"/>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8" name="Rectangle 57">
            <a:extLst>
              <a:ext uri="{FF2B5EF4-FFF2-40B4-BE49-F238E27FC236}">
                <a16:creationId xmlns:a16="http://schemas.microsoft.com/office/drawing/2014/main" id="{71D43D82-150E-9344-9D33-CD25CDBBADCB}"/>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27C8AE9-4091-984E-BDEE-ECD5F5442CA9}"/>
              </a:ext>
            </a:extLst>
          </p:cNvPr>
          <p:cNvSpPr txBox="1"/>
          <p:nvPr/>
        </p:nvSpPr>
        <p:spPr>
          <a:xfrm>
            <a:off x="1659516" y="3020759"/>
            <a:ext cx="4860553" cy="1015663"/>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Weakness</a:t>
            </a:r>
          </a:p>
        </p:txBody>
      </p:sp>
    </p:spTree>
    <p:extLst>
      <p:ext uri="{BB962C8B-B14F-4D97-AF65-F5344CB8AC3E}">
        <p14:creationId xmlns:p14="http://schemas.microsoft.com/office/powerpoint/2010/main" val="75867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D91E26A-4735-6F41-8D37-1A15E43C92B4}"/>
              </a:ext>
            </a:extLst>
          </p:cNvPr>
          <p:cNvSpPr/>
          <p:nvPr/>
        </p:nvSpPr>
        <p:spPr>
          <a:xfrm>
            <a:off x="0" y="0"/>
            <a:ext cx="24377650" cy="70571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8715298-F458-DF4E-9ADF-63282980B8B7}"/>
              </a:ext>
            </a:extLst>
          </p:cNvPr>
          <p:cNvGrpSpPr/>
          <p:nvPr/>
        </p:nvGrpSpPr>
        <p:grpSpPr>
          <a:xfrm>
            <a:off x="15445887" y="4140124"/>
            <a:ext cx="5834128" cy="5834118"/>
            <a:chOff x="3165900" y="6841554"/>
            <a:chExt cx="2416913" cy="2416910"/>
          </a:xfrm>
        </p:grpSpPr>
        <p:sp>
          <p:nvSpPr>
            <p:cNvPr id="41" name="Oval 40">
              <a:extLst>
                <a:ext uri="{FF2B5EF4-FFF2-40B4-BE49-F238E27FC236}">
                  <a16:creationId xmlns:a16="http://schemas.microsoft.com/office/drawing/2014/main" id="{A6147644-B17A-094C-9C5C-2FF74D4481D3}"/>
                </a:ext>
              </a:extLst>
            </p:cNvPr>
            <p:cNvSpPr/>
            <p:nvPr/>
          </p:nvSpPr>
          <p:spPr>
            <a:xfrm flipH="1">
              <a:off x="3165900" y="6841554"/>
              <a:ext cx="2416913" cy="2416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0B6FCB1-F55D-5049-AE0A-CF53EDAA85C9}"/>
                </a:ext>
              </a:extLst>
            </p:cNvPr>
            <p:cNvSpPr/>
            <p:nvPr/>
          </p:nvSpPr>
          <p:spPr>
            <a:xfrm flipH="1">
              <a:off x="3381534" y="7057189"/>
              <a:ext cx="1985646" cy="19856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8B8B03D4-1CC7-FB45-852D-51C052FE4B01}"/>
                </a:ext>
              </a:extLst>
            </p:cNvPr>
            <p:cNvSpPr txBox="1"/>
            <p:nvPr/>
          </p:nvSpPr>
          <p:spPr>
            <a:xfrm>
              <a:off x="3684272" y="7568939"/>
              <a:ext cx="1380169" cy="994524"/>
            </a:xfrm>
            <a:prstGeom prst="rect">
              <a:avLst/>
            </a:prstGeom>
            <a:noFill/>
          </p:spPr>
          <p:txBody>
            <a:bodyPr wrap="square" rtlCol="0">
              <a:spAutoFit/>
            </a:bodyPr>
            <a:lstStyle/>
            <a:p>
              <a:pPr algn="ctr"/>
              <a:r>
                <a:rPr lang="en-US" sz="15000" dirty="0">
                  <a:solidFill>
                    <a:schemeClr val="bg1"/>
                  </a:solidFill>
                  <a:latin typeface="Poppins" pitchFamily="2" charset="77"/>
                  <a:ea typeface="Lato" panose="020F0502020204030203" pitchFamily="34" charset="0"/>
                  <a:cs typeface="Poppins" pitchFamily="2" charset="77"/>
                </a:rPr>
                <a:t>O</a:t>
              </a:r>
            </a:p>
          </p:txBody>
        </p:sp>
      </p:grpSp>
      <p:sp>
        <p:nvSpPr>
          <p:cNvPr id="56" name="TextBox 55">
            <a:extLst>
              <a:ext uri="{FF2B5EF4-FFF2-40B4-BE49-F238E27FC236}">
                <a16:creationId xmlns:a16="http://schemas.microsoft.com/office/drawing/2014/main" id="{897728E7-2D00-A940-B9A8-CFEC76DE8F79}"/>
              </a:ext>
            </a:extLst>
          </p:cNvPr>
          <p:cNvSpPr txBox="1"/>
          <p:nvPr/>
        </p:nvSpPr>
        <p:spPr>
          <a:xfrm>
            <a:off x="1659517" y="9477147"/>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57" name="TextBox 56">
            <a:extLst>
              <a:ext uri="{FF2B5EF4-FFF2-40B4-BE49-F238E27FC236}">
                <a16:creationId xmlns:a16="http://schemas.microsoft.com/office/drawing/2014/main" id="{A93E3673-23C1-ED42-AD74-F03BCE957A1C}"/>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8" name="Rectangle 57">
            <a:extLst>
              <a:ext uri="{FF2B5EF4-FFF2-40B4-BE49-F238E27FC236}">
                <a16:creationId xmlns:a16="http://schemas.microsoft.com/office/drawing/2014/main" id="{71D43D82-150E-9344-9D33-CD25CDBBADCB}"/>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27C8AE9-4091-984E-BDEE-ECD5F5442CA9}"/>
              </a:ext>
            </a:extLst>
          </p:cNvPr>
          <p:cNvSpPr txBox="1"/>
          <p:nvPr/>
        </p:nvSpPr>
        <p:spPr>
          <a:xfrm>
            <a:off x="1659516" y="3020759"/>
            <a:ext cx="6450814" cy="1015663"/>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Opportunities</a:t>
            </a:r>
          </a:p>
        </p:txBody>
      </p:sp>
    </p:spTree>
    <p:extLst>
      <p:ext uri="{BB962C8B-B14F-4D97-AF65-F5344CB8AC3E}">
        <p14:creationId xmlns:p14="http://schemas.microsoft.com/office/powerpoint/2010/main" val="96425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D91E26A-4735-6F41-8D37-1A15E43C92B4}"/>
              </a:ext>
            </a:extLst>
          </p:cNvPr>
          <p:cNvSpPr/>
          <p:nvPr/>
        </p:nvSpPr>
        <p:spPr>
          <a:xfrm>
            <a:off x="0" y="0"/>
            <a:ext cx="24377650" cy="7057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8715298-F458-DF4E-9ADF-63282980B8B7}"/>
              </a:ext>
            </a:extLst>
          </p:cNvPr>
          <p:cNvGrpSpPr/>
          <p:nvPr/>
        </p:nvGrpSpPr>
        <p:grpSpPr>
          <a:xfrm>
            <a:off x="15445887" y="4140124"/>
            <a:ext cx="5834128" cy="5834118"/>
            <a:chOff x="3165900" y="6841554"/>
            <a:chExt cx="2416913" cy="2416910"/>
          </a:xfrm>
        </p:grpSpPr>
        <p:sp>
          <p:nvSpPr>
            <p:cNvPr id="41" name="Oval 40">
              <a:extLst>
                <a:ext uri="{FF2B5EF4-FFF2-40B4-BE49-F238E27FC236}">
                  <a16:creationId xmlns:a16="http://schemas.microsoft.com/office/drawing/2014/main" id="{A6147644-B17A-094C-9C5C-2FF74D4481D3}"/>
                </a:ext>
              </a:extLst>
            </p:cNvPr>
            <p:cNvSpPr/>
            <p:nvPr/>
          </p:nvSpPr>
          <p:spPr>
            <a:xfrm flipH="1">
              <a:off x="3165900" y="6841554"/>
              <a:ext cx="2416913" cy="2416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0B6FCB1-F55D-5049-AE0A-CF53EDAA85C9}"/>
                </a:ext>
              </a:extLst>
            </p:cNvPr>
            <p:cNvSpPr/>
            <p:nvPr/>
          </p:nvSpPr>
          <p:spPr>
            <a:xfrm flipH="1">
              <a:off x="3381534" y="7057189"/>
              <a:ext cx="1985646" cy="1985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8B8B03D4-1CC7-FB45-852D-51C052FE4B01}"/>
                </a:ext>
              </a:extLst>
            </p:cNvPr>
            <p:cNvSpPr txBox="1"/>
            <p:nvPr/>
          </p:nvSpPr>
          <p:spPr>
            <a:xfrm>
              <a:off x="3684272" y="7568939"/>
              <a:ext cx="1380169" cy="994524"/>
            </a:xfrm>
            <a:prstGeom prst="rect">
              <a:avLst/>
            </a:prstGeom>
            <a:noFill/>
          </p:spPr>
          <p:txBody>
            <a:bodyPr wrap="square" rtlCol="0">
              <a:spAutoFit/>
            </a:bodyPr>
            <a:lstStyle/>
            <a:p>
              <a:pPr algn="ctr"/>
              <a:r>
                <a:rPr lang="en-US" sz="15000" dirty="0">
                  <a:solidFill>
                    <a:schemeClr val="bg1"/>
                  </a:solidFill>
                  <a:latin typeface="Poppins" pitchFamily="2" charset="77"/>
                  <a:ea typeface="Lato" panose="020F0502020204030203" pitchFamily="34" charset="0"/>
                  <a:cs typeface="Poppins" pitchFamily="2" charset="77"/>
                </a:rPr>
                <a:t>T</a:t>
              </a:r>
            </a:p>
          </p:txBody>
        </p:sp>
      </p:grpSp>
      <p:sp>
        <p:nvSpPr>
          <p:cNvPr id="56" name="TextBox 55">
            <a:extLst>
              <a:ext uri="{FF2B5EF4-FFF2-40B4-BE49-F238E27FC236}">
                <a16:creationId xmlns:a16="http://schemas.microsoft.com/office/drawing/2014/main" id="{897728E7-2D00-A940-B9A8-CFEC76DE8F79}"/>
              </a:ext>
            </a:extLst>
          </p:cNvPr>
          <p:cNvSpPr txBox="1"/>
          <p:nvPr/>
        </p:nvSpPr>
        <p:spPr>
          <a:xfrm>
            <a:off x="1659517" y="9477147"/>
            <a:ext cx="116261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57" name="TextBox 56">
            <a:extLst>
              <a:ext uri="{FF2B5EF4-FFF2-40B4-BE49-F238E27FC236}">
                <a16:creationId xmlns:a16="http://schemas.microsoft.com/office/drawing/2014/main" id="{A93E3673-23C1-ED42-AD74-F03BCE957A1C}"/>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8" name="Rectangle 57">
            <a:extLst>
              <a:ext uri="{FF2B5EF4-FFF2-40B4-BE49-F238E27FC236}">
                <a16:creationId xmlns:a16="http://schemas.microsoft.com/office/drawing/2014/main" id="{71D43D82-150E-9344-9D33-CD25CDBBADCB}"/>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27C8AE9-4091-984E-BDEE-ECD5F5442CA9}"/>
              </a:ext>
            </a:extLst>
          </p:cNvPr>
          <p:cNvSpPr txBox="1"/>
          <p:nvPr/>
        </p:nvSpPr>
        <p:spPr>
          <a:xfrm>
            <a:off x="1659517" y="3020759"/>
            <a:ext cx="4176508" cy="1015663"/>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Threats</a:t>
            </a:r>
          </a:p>
        </p:txBody>
      </p:sp>
    </p:spTree>
    <p:extLst>
      <p:ext uri="{BB962C8B-B14F-4D97-AF65-F5344CB8AC3E}">
        <p14:creationId xmlns:p14="http://schemas.microsoft.com/office/powerpoint/2010/main" val="305623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13109429"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Budgets </a:t>
            </a:r>
            <a:r>
              <a:rPr lang="en-US" sz="6000" dirty="0">
                <a:solidFill>
                  <a:schemeClr val="accent1"/>
                </a:solidFill>
                <a:latin typeface="Poppins" pitchFamily="2" charset="77"/>
                <a:ea typeface="Roboto Medium" panose="02000000000000000000" pitchFamily="2" charset="0"/>
                <a:cs typeface="Poppins" pitchFamily="2" charset="77"/>
              </a:rPr>
              <a:t>Files</a:t>
            </a:r>
          </a:p>
        </p:txBody>
      </p:sp>
      <p:sp>
        <p:nvSpPr>
          <p:cNvPr id="76" name="TextBox 75">
            <a:extLst>
              <a:ext uri="{FF2B5EF4-FFF2-40B4-BE49-F238E27FC236}">
                <a16:creationId xmlns:a16="http://schemas.microsoft.com/office/drawing/2014/main" id="{6A142DC5-A77D-AF43-8413-ED3E5118B0F7}"/>
              </a:ext>
            </a:extLst>
          </p:cNvPr>
          <p:cNvSpPr txBox="1"/>
          <p:nvPr/>
        </p:nvSpPr>
        <p:spPr>
          <a:xfrm>
            <a:off x="18362951" y="12725824"/>
            <a:ext cx="5345158" cy="400110"/>
          </a:xfrm>
          <a:prstGeom prst="rect">
            <a:avLst/>
          </a:prstGeom>
          <a:noFill/>
        </p:spPr>
        <p:txBody>
          <a:bodyPr wrap="square" rtlCol="0">
            <a:spAutoFit/>
          </a:bodyPr>
          <a:lstStyle/>
          <a:p>
            <a:pPr algn="r"/>
            <a:r>
              <a:rPr lang="en-US" sz="20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Rectangle 4">
            <a:extLst>
              <a:ext uri="{FF2B5EF4-FFF2-40B4-BE49-F238E27FC236}">
                <a16:creationId xmlns:a16="http://schemas.microsoft.com/office/drawing/2014/main" id="{C9839550-5E01-E94C-BD8D-F4896D4D08A5}"/>
              </a:ext>
            </a:extLst>
          </p:cNvPr>
          <p:cNvSpPr/>
          <p:nvPr/>
        </p:nvSpPr>
        <p:spPr>
          <a:xfrm>
            <a:off x="0" y="12725824"/>
            <a:ext cx="249382" cy="990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2C0B33D-ED82-A142-B799-C2CCADDD4D98}"/>
              </a:ext>
            </a:extLst>
          </p:cNvPr>
          <p:cNvSpPr txBox="1"/>
          <p:nvPr/>
        </p:nvSpPr>
        <p:spPr>
          <a:xfrm>
            <a:off x="2897541" y="5437499"/>
            <a:ext cx="2791055" cy="400110"/>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Write your title</a:t>
            </a:r>
          </a:p>
        </p:txBody>
      </p:sp>
      <p:sp>
        <p:nvSpPr>
          <p:cNvPr id="57" name="TextBox 56">
            <a:extLst>
              <a:ext uri="{FF2B5EF4-FFF2-40B4-BE49-F238E27FC236}">
                <a16:creationId xmlns:a16="http://schemas.microsoft.com/office/drawing/2014/main" id="{3A60D0F0-A345-8346-AB8C-4F51C9DCA870}"/>
              </a:ext>
            </a:extLst>
          </p:cNvPr>
          <p:cNvSpPr txBox="1"/>
          <p:nvPr/>
        </p:nvSpPr>
        <p:spPr>
          <a:xfrm>
            <a:off x="2897540" y="6337452"/>
            <a:ext cx="3215643" cy="400110"/>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Something awesome</a:t>
            </a:r>
          </a:p>
        </p:txBody>
      </p:sp>
      <p:sp>
        <p:nvSpPr>
          <p:cNvPr id="58" name="TextBox 57">
            <a:extLst>
              <a:ext uri="{FF2B5EF4-FFF2-40B4-BE49-F238E27FC236}">
                <a16:creationId xmlns:a16="http://schemas.microsoft.com/office/drawing/2014/main" id="{9B670A62-02FF-BC4A-8C67-06AC1C70B2C9}"/>
              </a:ext>
            </a:extLst>
          </p:cNvPr>
          <p:cNvSpPr txBox="1"/>
          <p:nvPr/>
        </p:nvSpPr>
        <p:spPr>
          <a:xfrm>
            <a:off x="2897541" y="7237405"/>
            <a:ext cx="2791055" cy="400110"/>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Feature name</a:t>
            </a:r>
          </a:p>
        </p:txBody>
      </p:sp>
      <p:sp>
        <p:nvSpPr>
          <p:cNvPr id="59" name="TextBox 58">
            <a:extLst>
              <a:ext uri="{FF2B5EF4-FFF2-40B4-BE49-F238E27FC236}">
                <a16:creationId xmlns:a16="http://schemas.microsoft.com/office/drawing/2014/main" id="{21CB4C97-7E2A-C443-9939-081525FCE057}"/>
              </a:ext>
            </a:extLst>
          </p:cNvPr>
          <p:cNvSpPr txBox="1"/>
          <p:nvPr/>
        </p:nvSpPr>
        <p:spPr>
          <a:xfrm>
            <a:off x="2897541" y="8137358"/>
            <a:ext cx="3129376" cy="400110"/>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Quality over quantity</a:t>
            </a:r>
          </a:p>
        </p:txBody>
      </p:sp>
      <p:sp>
        <p:nvSpPr>
          <p:cNvPr id="60" name="TextBox 59">
            <a:extLst>
              <a:ext uri="{FF2B5EF4-FFF2-40B4-BE49-F238E27FC236}">
                <a16:creationId xmlns:a16="http://schemas.microsoft.com/office/drawing/2014/main" id="{25BF38DF-F392-6144-8C24-BC3AEDC872BE}"/>
              </a:ext>
            </a:extLst>
          </p:cNvPr>
          <p:cNvSpPr txBox="1"/>
          <p:nvPr/>
        </p:nvSpPr>
        <p:spPr>
          <a:xfrm>
            <a:off x="2897541" y="9037311"/>
            <a:ext cx="3129376" cy="400110"/>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Massive Production</a:t>
            </a:r>
          </a:p>
        </p:txBody>
      </p:sp>
      <p:sp>
        <p:nvSpPr>
          <p:cNvPr id="61" name="TextBox 60">
            <a:extLst>
              <a:ext uri="{FF2B5EF4-FFF2-40B4-BE49-F238E27FC236}">
                <a16:creationId xmlns:a16="http://schemas.microsoft.com/office/drawing/2014/main" id="{156F5954-AF9E-FB40-B542-3C535C48181C}"/>
              </a:ext>
            </a:extLst>
          </p:cNvPr>
          <p:cNvSpPr txBox="1"/>
          <p:nvPr/>
        </p:nvSpPr>
        <p:spPr>
          <a:xfrm>
            <a:off x="2897541" y="9937265"/>
            <a:ext cx="3129376" cy="400110"/>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System Integration</a:t>
            </a:r>
          </a:p>
        </p:txBody>
      </p:sp>
      <p:grpSp>
        <p:nvGrpSpPr>
          <p:cNvPr id="62" name="Group 61">
            <a:extLst>
              <a:ext uri="{FF2B5EF4-FFF2-40B4-BE49-F238E27FC236}">
                <a16:creationId xmlns:a16="http://schemas.microsoft.com/office/drawing/2014/main" id="{B5EE2D29-C443-5343-9725-B9EEC43F8236}"/>
              </a:ext>
            </a:extLst>
          </p:cNvPr>
          <p:cNvGrpSpPr/>
          <p:nvPr/>
        </p:nvGrpSpPr>
        <p:grpSpPr>
          <a:xfrm>
            <a:off x="2445475" y="5632283"/>
            <a:ext cx="281941" cy="4622868"/>
            <a:chOff x="2086468" y="6662029"/>
            <a:chExt cx="299660" cy="5031447"/>
          </a:xfrm>
          <a:solidFill>
            <a:schemeClr val="accent1"/>
          </a:solidFill>
        </p:grpSpPr>
        <p:grpSp>
          <p:nvGrpSpPr>
            <p:cNvPr id="63" name="Group 62">
              <a:extLst>
                <a:ext uri="{FF2B5EF4-FFF2-40B4-BE49-F238E27FC236}">
                  <a16:creationId xmlns:a16="http://schemas.microsoft.com/office/drawing/2014/main" id="{E4FAA177-A5B6-E143-B0C8-2C1BE436CBE7}"/>
                </a:ext>
              </a:extLst>
            </p:cNvPr>
            <p:cNvGrpSpPr/>
            <p:nvPr/>
          </p:nvGrpSpPr>
          <p:grpSpPr>
            <a:xfrm>
              <a:off x="2086468" y="6662029"/>
              <a:ext cx="299660" cy="159558"/>
              <a:chOff x="3082436" y="1989275"/>
              <a:chExt cx="3644331" cy="1940468"/>
            </a:xfrm>
            <a:grpFill/>
          </p:grpSpPr>
          <p:sp>
            <p:nvSpPr>
              <p:cNvPr id="88" name="Rectangle 87">
                <a:extLst>
                  <a:ext uri="{FF2B5EF4-FFF2-40B4-BE49-F238E27FC236}">
                    <a16:creationId xmlns:a16="http://schemas.microsoft.com/office/drawing/2014/main" id="{ED533F03-48A5-BF46-97C6-43916FD5105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9" name="Rectangle 88">
                <a:extLst>
                  <a:ext uri="{FF2B5EF4-FFF2-40B4-BE49-F238E27FC236}">
                    <a16:creationId xmlns:a16="http://schemas.microsoft.com/office/drawing/2014/main" id="{DAE09D55-57A4-324C-AEFC-75E13B14F1D2}"/>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68" name="Group 67">
              <a:extLst>
                <a:ext uri="{FF2B5EF4-FFF2-40B4-BE49-F238E27FC236}">
                  <a16:creationId xmlns:a16="http://schemas.microsoft.com/office/drawing/2014/main" id="{042C67E7-23E4-1344-897F-A9D6453D57D1}"/>
                </a:ext>
              </a:extLst>
            </p:cNvPr>
            <p:cNvGrpSpPr/>
            <p:nvPr/>
          </p:nvGrpSpPr>
          <p:grpSpPr>
            <a:xfrm>
              <a:off x="2086468" y="7615508"/>
              <a:ext cx="299660" cy="159558"/>
              <a:chOff x="3082436" y="1989275"/>
              <a:chExt cx="3644331" cy="1940468"/>
            </a:xfrm>
            <a:grpFill/>
          </p:grpSpPr>
          <p:sp>
            <p:nvSpPr>
              <p:cNvPr id="86" name="Rectangle 85">
                <a:extLst>
                  <a:ext uri="{FF2B5EF4-FFF2-40B4-BE49-F238E27FC236}">
                    <a16:creationId xmlns:a16="http://schemas.microsoft.com/office/drawing/2014/main" id="{EAA2252D-697B-EF4C-9C22-24759D24450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7" name="Rectangle 86">
                <a:extLst>
                  <a:ext uri="{FF2B5EF4-FFF2-40B4-BE49-F238E27FC236}">
                    <a16:creationId xmlns:a16="http://schemas.microsoft.com/office/drawing/2014/main" id="{A6A49211-0A59-5D4A-ADF7-39212E8F8D9E}"/>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3" name="Group 72">
              <a:extLst>
                <a:ext uri="{FF2B5EF4-FFF2-40B4-BE49-F238E27FC236}">
                  <a16:creationId xmlns:a16="http://schemas.microsoft.com/office/drawing/2014/main" id="{2271CAE9-3963-374E-9847-8F0C1412EC9D}"/>
                </a:ext>
              </a:extLst>
            </p:cNvPr>
            <p:cNvGrpSpPr/>
            <p:nvPr/>
          </p:nvGrpSpPr>
          <p:grpSpPr>
            <a:xfrm>
              <a:off x="2086468" y="8581594"/>
              <a:ext cx="299660" cy="159558"/>
              <a:chOff x="3082436" y="1989275"/>
              <a:chExt cx="3644331" cy="1940468"/>
            </a:xfrm>
            <a:grpFill/>
          </p:grpSpPr>
          <p:sp>
            <p:nvSpPr>
              <p:cNvPr id="84" name="Rectangle 83">
                <a:extLst>
                  <a:ext uri="{FF2B5EF4-FFF2-40B4-BE49-F238E27FC236}">
                    <a16:creationId xmlns:a16="http://schemas.microsoft.com/office/drawing/2014/main" id="{DD691CAC-AF5B-D24E-8331-117992BAC348}"/>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5" name="Rectangle 84">
                <a:extLst>
                  <a:ext uri="{FF2B5EF4-FFF2-40B4-BE49-F238E27FC236}">
                    <a16:creationId xmlns:a16="http://schemas.microsoft.com/office/drawing/2014/main" id="{B7105552-766A-0D47-8909-D380221ACF53}"/>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4" name="Group 73">
              <a:extLst>
                <a:ext uri="{FF2B5EF4-FFF2-40B4-BE49-F238E27FC236}">
                  <a16:creationId xmlns:a16="http://schemas.microsoft.com/office/drawing/2014/main" id="{B34BC999-A3C9-8B48-AF65-9D4B6197D659}"/>
                </a:ext>
              </a:extLst>
            </p:cNvPr>
            <p:cNvGrpSpPr/>
            <p:nvPr/>
          </p:nvGrpSpPr>
          <p:grpSpPr>
            <a:xfrm>
              <a:off x="2086468" y="9554086"/>
              <a:ext cx="299660" cy="159558"/>
              <a:chOff x="3082436" y="1989275"/>
              <a:chExt cx="3644331" cy="1940468"/>
            </a:xfrm>
            <a:grpFill/>
          </p:grpSpPr>
          <p:sp>
            <p:nvSpPr>
              <p:cNvPr id="82" name="Rectangle 81">
                <a:extLst>
                  <a:ext uri="{FF2B5EF4-FFF2-40B4-BE49-F238E27FC236}">
                    <a16:creationId xmlns:a16="http://schemas.microsoft.com/office/drawing/2014/main" id="{38927CBE-9D35-AA43-B929-B5900A40DA2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3" name="Rectangle 82">
                <a:extLst>
                  <a:ext uri="{FF2B5EF4-FFF2-40B4-BE49-F238E27FC236}">
                    <a16:creationId xmlns:a16="http://schemas.microsoft.com/office/drawing/2014/main" id="{CA947262-0BC0-6E4D-912F-BF93C896FFC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5" name="Group 74">
              <a:extLst>
                <a:ext uri="{FF2B5EF4-FFF2-40B4-BE49-F238E27FC236}">
                  <a16:creationId xmlns:a16="http://schemas.microsoft.com/office/drawing/2014/main" id="{1CDFE582-A9E4-AD48-B7D0-E09441A41AD2}"/>
                </a:ext>
              </a:extLst>
            </p:cNvPr>
            <p:cNvGrpSpPr/>
            <p:nvPr/>
          </p:nvGrpSpPr>
          <p:grpSpPr>
            <a:xfrm>
              <a:off x="2086468" y="10540799"/>
              <a:ext cx="299660" cy="159558"/>
              <a:chOff x="3082436" y="1989275"/>
              <a:chExt cx="3644331" cy="1940468"/>
            </a:xfrm>
            <a:grpFill/>
          </p:grpSpPr>
          <p:sp>
            <p:nvSpPr>
              <p:cNvPr id="80" name="Rectangle 79">
                <a:extLst>
                  <a:ext uri="{FF2B5EF4-FFF2-40B4-BE49-F238E27FC236}">
                    <a16:creationId xmlns:a16="http://schemas.microsoft.com/office/drawing/2014/main" id="{71399A14-E261-D640-A39E-227CF6601434}"/>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1" name="Rectangle 80">
                <a:extLst>
                  <a:ext uri="{FF2B5EF4-FFF2-40B4-BE49-F238E27FC236}">
                    <a16:creationId xmlns:a16="http://schemas.microsoft.com/office/drawing/2014/main" id="{D5CE9A0C-FC0D-5142-A72A-AFE393C82D20}"/>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7" name="Group 76">
              <a:extLst>
                <a:ext uri="{FF2B5EF4-FFF2-40B4-BE49-F238E27FC236}">
                  <a16:creationId xmlns:a16="http://schemas.microsoft.com/office/drawing/2014/main" id="{984005D5-CAC7-9145-9BCD-83B706CAA513}"/>
                </a:ext>
              </a:extLst>
            </p:cNvPr>
            <p:cNvGrpSpPr/>
            <p:nvPr/>
          </p:nvGrpSpPr>
          <p:grpSpPr>
            <a:xfrm>
              <a:off x="2086468" y="11533918"/>
              <a:ext cx="299660" cy="159558"/>
              <a:chOff x="3082436" y="1989275"/>
              <a:chExt cx="3644331" cy="1940468"/>
            </a:xfrm>
            <a:grpFill/>
          </p:grpSpPr>
          <p:sp>
            <p:nvSpPr>
              <p:cNvPr id="78" name="Rectangle 77">
                <a:extLst>
                  <a:ext uri="{FF2B5EF4-FFF2-40B4-BE49-F238E27FC236}">
                    <a16:creationId xmlns:a16="http://schemas.microsoft.com/office/drawing/2014/main" id="{20455701-DC3C-C045-BF0F-9F2B1C9587C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9" name="Rectangle 78">
                <a:extLst>
                  <a:ext uri="{FF2B5EF4-FFF2-40B4-BE49-F238E27FC236}">
                    <a16:creationId xmlns:a16="http://schemas.microsoft.com/office/drawing/2014/main" id="{695311FE-8D96-B942-AEF1-0A605A6E9B6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grpSp>
        <p:nvGrpSpPr>
          <p:cNvPr id="90" name="Group 89">
            <a:extLst>
              <a:ext uri="{FF2B5EF4-FFF2-40B4-BE49-F238E27FC236}">
                <a16:creationId xmlns:a16="http://schemas.microsoft.com/office/drawing/2014/main" id="{A2916E8A-BB51-0040-BFC8-188C15F44759}"/>
              </a:ext>
            </a:extLst>
          </p:cNvPr>
          <p:cNvGrpSpPr/>
          <p:nvPr/>
        </p:nvGrpSpPr>
        <p:grpSpPr>
          <a:xfrm>
            <a:off x="8162215" y="5437499"/>
            <a:ext cx="3571519" cy="4899876"/>
            <a:chOff x="1350062" y="3813178"/>
            <a:chExt cx="3795977" cy="5332938"/>
          </a:xfrm>
        </p:grpSpPr>
        <p:sp>
          <p:nvSpPr>
            <p:cNvPr id="91" name="TextBox 90">
              <a:extLst>
                <a:ext uri="{FF2B5EF4-FFF2-40B4-BE49-F238E27FC236}">
                  <a16:creationId xmlns:a16="http://schemas.microsoft.com/office/drawing/2014/main" id="{FEDC3A35-78CD-2744-9CEC-3A66A4CE4740}"/>
                </a:ext>
              </a:extLst>
            </p:cNvPr>
            <p:cNvSpPr txBox="1"/>
            <p:nvPr/>
          </p:nvSpPr>
          <p:spPr>
            <a:xfrm>
              <a:off x="1350062" y="3813178"/>
              <a:ext cx="3229185"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System Integration</a:t>
              </a:r>
            </a:p>
          </p:txBody>
        </p:sp>
        <p:sp>
          <p:nvSpPr>
            <p:cNvPr id="92" name="TextBox 91">
              <a:extLst>
                <a:ext uri="{FF2B5EF4-FFF2-40B4-BE49-F238E27FC236}">
                  <a16:creationId xmlns:a16="http://schemas.microsoft.com/office/drawing/2014/main" id="{733E7CA7-9100-D149-BBE3-C2182DD9AFFA}"/>
                </a:ext>
              </a:extLst>
            </p:cNvPr>
            <p:cNvSpPr txBox="1"/>
            <p:nvPr/>
          </p:nvSpPr>
          <p:spPr>
            <a:xfrm>
              <a:off x="1350063" y="4792671"/>
              <a:ext cx="3436394"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Massive Production</a:t>
              </a:r>
            </a:p>
          </p:txBody>
        </p:sp>
        <p:sp>
          <p:nvSpPr>
            <p:cNvPr id="93" name="TextBox 92">
              <a:extLst>
                <a:ext uri="{FF2B5EF4-FFF2-40B4-BE49-F238E27FC236}">
                  <a16:creationId xmlns:a16="http://schemas.microsoft.com/office/drawing/2014/main" id="{E2B6B86C-DE6D-DD44-9B92-561DCC143859}"/>
                </a:ext>
              </a:extLst>
            </p:cNvPr>
            <p:cNvSpPr txBox="1"/>
            <p:nvPr/>
          </p:nvSpPr>
          <p:spPr>
            <a:xfrm>
              <a:off x="1350063" y="5772164"/>
              <a:ext cx="2966465"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Write your title</a:t>
              </a:r>
            </a:p>
          </p:txBody>
        </p:sp>
        <p:sp>
          <p:nvSpPr>
            <p:cNvPr id="94" name="TextBox 93">
              <a:extLst>
                <a:ext uri="{FF2B5EF4-FFF2-40B4-BE49-F238E27FC236}">
                  <a16:creationId xmlns:a16="http://schemas.microsoft.com/office/drawing/2014/main" id="{9B4F8601-D071-D441-8427-3BDAA1BBA70E}"/>
                </a:ext>
              </a:extLst>
            </p:cNvPr>
            <p:cNvSpPr txBox="1"/>
            <p:nvPr/>
          </p:nvSpPr>
          <p:spPr>
            <a:xfrm>
              <a:off x="1350062" y="6751657"/>
              <a:ext cx="3795977"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Something awesome</a:t>
              </a:r>
            </a:p>
          </p:txBody>
        </p:sp>
        <p:sp>
          <p:nvSpPr>
            <p:cNvPr id="95" name="TextBox 94">
              <a:extLst>
                <a:ext uri="{FF2B5EF4-FFF2-40B4-BE49-F238E27FC236}">
                  <a16:creationId xmlns:a16="http://schemas.microsoft.com/office/drawing/2014/main" id="{476CF2D5-447A-5C49-B213-D4A8FC3348C5}"/>
                </a:ext>
              </a:extLst>
            </p:cNvPr>
            <p:cNvSpPr txBox="1"/>
            <p:nvPr/>
          </p:nvSpPr>
          <p:spPr>
            <a:xfrm>
              <a:off x="1350063" y="7731149"/>
              <a:ext cx="2966465"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Feature name</a:t>
              </a:r>
            </a:p>
          </p:txBody>
        </p:sp>
        <p:sp>
          <p:nvSpPr>
            <p:cNvPr id="96" name="TextBox 95">
              <a:extLst>
                <a:ext uri="{FF2B5EF4-FFF2-40B4-BE49-F238E27FC236}">
                  <a16:creationId xmlns:a16="http://schemas.microsoft.com/office/drawing/2014/main" id="{415E1BB3-D55D-3448-9701-6D839EAAE7B6}"/>
                </a:ext>
              </a:extLst>
            </p:cNvPr>
            <p:cNvSpPr txBox="1"/>
            <p:nvPr/>
          </p:nvSpPr>
          <p:spPr>
            <a:xfrm>
              <a:off x="1350062" y="8710643"/>
              <a:ext cx="3343957"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Quality </a:t>
              </a:r>
              <a:r>
                <a:rPr lang="en-US" sz="2000">
                  <a:latin typeface="Lato Light" panose="020F0502020204030203" pitchFamily="34" charset="0"/>
                  <a:ea typeface="Lato Light" panose="020F0502020204030203" pitchFamily="34" charset="0"/>
                  <a:cs typeface="Lato Light" panose="020F0502020204030203" pitchFamily="34" charset="0"/>
                </a:rPr>
                <a:t>over quantity</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97" name="Group 96">
            <a:extLst>
              <a:ext uri="{FF2B5EF4-FFF2-40B4-BE49-F238E27FC236}">
                <a16:creationId xmlns:a16="http://schemas.microsoft.com/office/drawing/2014/main" id="{A56F4627-E7F5-634B-8E17-1A4D316397B9}"/>
              </a:ext>
            </a:extLst>
          </p:cNvPr>
          <p:cNvGrpSpPr/>
          <p:nvPr/>
        </p:nvGrpSpPr>
        <p:grpSpPr>
          <a:xfrm>
            <a:off x="7710150" y="5632283"/>
            <a:ext cx="281941" cy="4622868"/>
            <a:chOff x="2086468" y="6662029"/>
            <a:chExt cx="299660" cy="5031447"/>
          </a:xfrm>
        </p:grpSpPr>
        <p:grpSp>
          <p:nvGrpSpPr>
            <p:cNvPr id="98" name="Group 97">
              <a:extLst>
                <a:ext uri="{FF2B5EF4-FFF2-40B4-BE49-F238E27FC236}">
                  <a16:creationId xmlns:a16="http://schemas.microsoft.com/office/drawing/2014/main" id="{DF5A00F8-3B7A-3643-A0A1-0C398A1714E9}"/>
                </a:ext>
              </a:extLst>
            </p:cNvPr>
            <p:cNvGrpSpPr/>
            <p:nvPr/>
          </p:nvGrpSpPr>
          <p:grpSpPr>
            <a:xfrm>
              <a:off x="2086468" y="6662029"/>
              <a:ext cx="299660" cy="159558"/>
              <a:chOff x="3082436" y="1989275"/>
              <a:chExt cx="3644331" cy="1940468"/>
            </a:xfrm>
            <a:solidFill>
              <a:schemeClr val="accent2"/>
            </a:solidFill>
          </p:grpSpPr>
          <p:sp>
            <p:nvSpPr>
              <p:cNvPr id="114" name="Rectangle 113">
                <a:extLst>
                  <a:ext uri="{FF2B5EF4-FFF2-40B4-BE49-F238E27FC236}">
                    <a16:creationId xmlns:a16="http://schemas.microsoft.com/office/drawing/2014/main" id="{4292148F-F623-0F4C-90D8-90C4F6F9B56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5" name="Rectangle 114">
                <a:extLst>
                  <a:ext uri="{FF2B5EF4-FFF2-40B4-BE49-F238E27FC236}">
                    <a16:creationId xmlns:a16="http://schemas.microsoft.com/office/drawing/2014/main" id="{7FC24057-C08B-0146-9808-1AA4CFC02D6E}"/>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99" name="Group 98">
              <a:extLst>
                <a:ext uri="{FF2B5EF4-FFF2-40B4-BE49-F238E27FC236}">
                  <a16:creationId xmlns:a16="http://schemas.microsoft.com/office/drawing/2014/main" id="{F40CF03F-7CB9-CA4A-BCF2-9C53D5639072}"/>
                </a:ext>
              </a:extLst>
            </p:cNvPr>
            <p:cNvGrpSpPr/>
            <p:nvPr/>
          </p:nvGrpSpPr>
          <p:grpSpPr>
            <a:xfrm>
              <a:off x="2086468" y="7615508"/>
              <a:ext cx="299660" cy="159558"/>
              <a:chOff x="3082436" y="1989275"/>
              <a:chExt cx="3644331" cy="1940468"/>
            </a:xfrm>
            <a:solidFill>
              <a:schemeClr val="accent2"/>
            </a:solidFill>
          </p:grpSpPr>
          <p:sp>
            <p:nvSpPr>
              <p:cNvPr id="112" name="Rectangle 111">
                <a:extLst>
                  <a:ext uri="{FF2B5EF4-FFF2-40B4-BE49-F238E27FC236}">
                    <a16:creationId xmlns:a16="http://schemas.microsoft.com/office/drawing/2014/main" id="{6D7AE633-343C-E141-BBB8-4E19E5F1617B}"/>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3" name="Rectangle 112">
                <a:extLst>
                  <a:ext uri="{FF2B5EF4-FFF2-40B4-BE49-F238E27FC236}">
                    <a16:creationId xmlns:a16="http://schemas.microsoft.com/office/drawing/2014/main" id="{544A0E32-ED38-504E-BC9B-A39FE774E8D3}"/>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00" name="Group 99">
              <a:extLst>
                <a:ext uri="{FF2B5EF4-FFF2-40B4-BE49-F238E27FC236}">
                  <a16:creationId xmlns:a16="http://schemas.microsoft.com/office/drawing/2014/main" id="{06F2863A-986F-EF41-9232-F82B6A38357E}"/>
                </a:ext>
              </a:extLst>
            </p:cNvPr>
            <p:cNvGrpSpPr/>
            <p:nvPr/>
          </p:nvGrpSpPr>
          <p:grpSpPr>
            <a:xfrm>
              <a:off x="2086468" y="8581594"/>
              <a:ext cx="299660" cy="159558"/>
              <a:chOff x="3082436" y="1989275"/>
              <a:chExt cx="3644331" cy="1940468"/>
            </a:xfrm>
            <a:solidFill>
              <a:schemeClr val="accent2"/>
            </a:solidFill>
          </p:grpSpPr>
          <p:sp>
            <p:nvSpPr>
              <p:cNvPr id="110" name="Rectangle 109">
                <a:extLst>
                  <a:ext uri="{FF2B5EF4-FFF2-40B4-BE49-F238E27FC236}">
                    <a16:creationId xmlns:a16="http://schemas.microsoft.com/office/drawing/2014/main" id="{0B58D634-D835-6A45-8C35-88DC19B181B5}"/>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1" name="Rectangle 110">
                <a:extLst>
                  <a:ext uri="{FF2B5EF4-FFF2-40B4-BE49-F238E27FC236}">
                    <a16:creationId xmlns:a16="http://schemas.microsoft.com/office/drawing/2014/main" id="{47999058-A683-8244-8B3D-0BAE0F5F0582}"/>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01" name="Group 100">
              <a:extLst>
                <a:ext uri="{FF2B5EF4-FFF2-40B4-BE49-F238E27FC236}">
                  <a16:creationId xmlns:a16="http://schemas.microsoft.com/office/drawing/2014/main" id="{8C518B23-4FA0-6942-AF85-D33CB2697DF1}"/>
                </a:ext>
              </a:extLst>
            </p:cNvPr>
            <p:cNvGrpSpPr/>
            <p:nvPr/>
          </p:nvGrpSpPr>
          <p:grpSpPr>
            <a:xfrm>
              <a:off x="2086468" y="9554086"/>
              <a:ext cx="299660" cy="159558"/>
              <a:chOff x="3082436" y="1989275"/>
              <a:chExt cx="3644331" cy="1940468"/>
            </a:xfrm>
            <a:solidFill>
              <a:schemeClr val="accent2"/>
            </a:solidFill>
          </p:grpSpPr>
          <p:sp>
            <p:nvSpPr>
              <p:cNvPr id="108" name="Rectangle 107">
                <a:extLst>
                  <a:ext uri="{FF2B5EF4-FFF2-40B4-BE49-F238E27FC236}">
                    <a16:creationId xmlns:a16="http://schemas.microsoft.com/office/drawing/2014/main" id="{12954235-4E26-9545-BB29-79020DDE5CC6}"/>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09" name="Rectangle 108">
                <a:extLst>
                  <a:ext uri="{FF2B5EF4-FFF2-40B4-BE49-F238E27FC236}">
                    <a16:creationId xmlns:a16="http://schemas.microsoft.com/office/drawing/2014/main" id="{0C4E037E-1281-EF4A-B6D9-18C5BB12084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02" name="Group 101">
              <a:extLst>
                <a:ext uri="{FF2B5EF4-FFF2-40B4-BE49-F238E27FC236}">
                  <a16:creationId xmlns:a16="http://schemas.microsoft.com/office/drawing/2014/main" id="{C2B1396D-3037-0844-8617-CAE3C7237379}"/>
                </a:ext>
              </a:extLst>
            </p:cNvPr>
            <p:cNvGrpSpPr/>
            <p:nvPr/>
          </p:nvGrpSpPr>
          <p:grpSpPr>
            <a:xfrm>
              <a:off x="2086468" y="10540799"/>
              <a:ext cx="299660" cy="159558"/>
              <a:chOff x="3082436" y="1989275"/>
              <a:chExt cx="3644331" cy="1940468"/>
            </a:xfrm>
            <a:solidFill>
              <a:schemeClr val="accent2"/>
            </a:solidFill>
          </p:grpSpPr>
          <p:sp>
            <p:nvSpPr>
              <p:cNvPr id="106" name="Rectangle 105">
                <a:extLst>
                  <a:ext uri="{FF2B5EF4-FFF2-40B4-BE49-F238E27FC236}">
                    <a16:creationId xmlns:a16="http://schemas.microsoft.com/office/drawing/2014/main" id="{73421789-7A16-394E-A2D6-E2728346AED2}"/>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07" name="Rectangle 106">
                <a:extLst>
                  <a:ext uri="{FF2B5EF4-FFF2-40B4-BE49-F238E27FC236}">
                    <a16:creationId xmlns:a16="http://schemas.microsoft.com/office/drawing/2014/main" id="{D0BAC00C-8BA8-AF41-B0F8-34774F93C1FE}"/>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03" name="Group 102">
              <a:extLst>
                <a:ext uri="{FF2B5EF4-FFF2-40B4-BE49-F238E27FC236}">
                  <a16:creationId xmlns:a16="http://schemas.microsoft.com/office/drawing/2014/main" id="{B5EAE814-00A5-6343-9B5F-20B2B0A636CA}"/>
                </a:ext>
              </a:extLst>
            </p:cNvPr>
            <p:cNvGrpSpPr/>
            <p:nvPr/>
          </p:nvGrpSpPr>
          <p:grpSpPr>
            <a:xfrm>
              <a:off x="2086468" y="11533918"/>
              <a:ext cx="299660" cy="159558"/>
              <a:chOff x="3082436" y="1989275"/>
              <a:chExt cx="3644331" cy="1940468"/>
            </a:xfrm>
            <a:solidFill>
              <a:schemeClr val="accent2"/>
            </a:solidFill>
          </p:grpSpPr>
          <p:sp>
            <p:nvSpPr>
              <p:cNvPr id="104" name="Rectangle 103">
                <a:extLst>
                  <a:ext uri="{FF2B5EF4-FFF2-40B4-BE49-F238E27FC236}">
                    <a16:creationId xmlns:a16="http://schemas.microsoft.com/office/drawing/2014/main" id="{9FA6B817-7F1A-984D-B1F9-A3F7A3C9C14B}"/>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05" name="Rectangle 104">
                <a:extLst>
                  <a:ext uri="{FF2B5EF4-FFF2-40B4-BE49-F238E27FC236}">
                    <a16:creationId xmlns:a16="http://schemas.microsoft.com/office/drawing/2014/main" id="{271DBB59-2E1F-4043-A5A9-86DFC62E30AD}"/>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grpSp>
        <p:nvGrpSpPr>
          <p:cNvPr id="10" name="Group 9">
            <a:extLst>
              <a:ext uri="{FF2B5EF4-FFF2-40B4-BE49-F238E27FC236}">
                <a16:creationId xmlns:a16="http://schemas.microsoft.com/office/drawing/2014/main" id="{E75BC6B9-91A1-BB4C-A87F-10FF084E532D}"/>
              </a:ext>
            </a:extLst>
          </p:cNvPr>
          <p:cNvGrpSpPr/>
          <p:nvPr/>
        </p:nvGrpSpPr>
        <p:grpSpPr>
          <a:xfrm>
            <a:off x="12860059" y="5437499"/>
            <a:ext cx="3799851" cy="4899876"/>
            <a:chOff x="13222009" y="5437499"/>
            <a:chExt cx="3799851" cy="4899876"/>
          </a:xfrm>
        </p:grpSpPr>
        <p:grpSp>
          <p:nvGrpSpPr>
            <p:cNvPr id="116" name="Group 115">
              <a:extLst>
                <a:ext uri="{FF2B5EF4-FFF2-40B4-BE49-F238E27FC236}">
                  <a16:creationId xmlns:a16="http://schemas.microsoft.com/office/drawing/2014/main" id="{8E481C8B-43F1-634B-B8F6-1430651BCA60}"/>
                </a:ext>
              </a:extLst>
            </p:cNvPr>
            <p:cNvGrpSpPr/>
            <p:nvPr/>
          </p:nvGrpSpPr>
          <p:grpSpPr>
            <a:xfrm>
              <a:off x="13674076" y="5437499"/>
              <a:ext cx="3347784" cy="4899876"/>
              <a:chOff x="1350062" y="3813178"/>
              <a:chExt cx="3558181" cy="5332938"/>
            </a:xfrm>
          </p:grpSpPr>
          <p:sp>
            <p:nvSpPr>
              <p:cNvPr id="117" name="TextBox 116">
                <a:extLst>
                  <a:ext uri="{FF2B5EF4-FFF2-40B4-BE49-F238E27FC236}">
                    <a16:creationId xmlns:a16="http://schemas.microsoft.com/office/drawing/2014/main" id="{4A6B88D6-DBBF-A741-92B4-C2E73EC8F948}"/>
                  </a:ext>
                </a:extLst>
              </p:cNvPr>
              <p:cNvSpPr txBox="1"/>
              <p:nvPr/>
            </p:nvSpPr>
            <p:spPr>
              <a:xfrm>
                <a:off x="1350063" y="3813178"/>
                <a:ext cx="2966464"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Write your title</a:t>
                </a:r>
              </a:p>
            </p:txBody>
          </p:sp>
          <p:sp>
            <p:nvSpPr>
              <p:cNvPr id="118" name="TextBox 117">
                <a:extLst>
                  <a:ext uri="{FF2B5EF4-FFF2-40B4-BE49-F238E27FC236}">
                    <a16:creationId xmlns:a16="http://schemas.microsoft.com/office/drawing/2014/main" id="{D3B35582-2F1F-6849-BD6C-22E51EB56BD2}"/>
                  </a:ext>
                </a:extLst>
              </p:cNvPr>
              <p:cNvSpPr txBox="1"/>
              <p:nvPr/>
            </p:nvSpPr>
            <p:spPr>
              <a:xfrm>
                <a:off x="1350062" y="4792671"/>
                <a:ext cx="3558181"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Something awesome</a:t>
                </a:r>
              </a:p>
            </p:txBody>
          </p:sp>
          <p:sp>
            <p:nvSpPr>
              <p:cNvPr id="119" name="TextBox 118">
                <a:extLst>
                  <a:ext uri="{FF2B5EF4-FFF2-40B4-BE49-F238E27FC236}">
                    <a16:creationId xmlns:a16="http://schemas.microsoft.com/office/drawing/2014/main" id="{DD35FE29-35C4-7349-9720-04902C5BBA25}"/>
                  </a:ext>
                </a:extLst>
              </p:cNvPr>
              <p:cNvSpPr txBox="1"/>
              <p:nvPr/>
            </p:nvSpPr>
            <p:spPr>
              <a:xfrm>
                <a:off x="1350063" y="5772164"/>
                <a:ext cx="2966464"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Feature name</a:t>
                </a:r>
              </a:p>
            </p:txBody>
          </p:sp>
          <p:sp>
            <p:nvSpPr>
              <p:cNvPr id="120" name="TextBox 119">
                <a:extLst>
                  <a:ext uri="{FF2B5EF4-FFF2-40B4-BE49-F238E27FC236}">
                    <a16:creationId xmlns:a16="http://schemas.microsoft.com/office/drawing/2014/main" id="{D545EE40-BF36-6E46-B98C-F3EFB5A43062}"/>
                  </a:ext>
                </a:extLst>
              </p:cNvPr>
              <p:cNvSpPr txBox="1"/>
              <p:nvPr/>
            </p:nvSpPr>
            <p:spPr>
              <a:xfrm>
                <a:off x="1350063" y="6751657"/>
                <a:ext cx="3326047"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Quality over quantity</a:t>
                </a:r>
              </a:p>
            </p:txBody>
          </p:sp>
          <p:sp>
            <p:nvSpPr>
              <p:cNvPr id="121" name="TextBox 120">
                <a:extLst>
                  <a:ext uri="{FF2B5EF4-FFF2-40B4-BE49-F238E27FC236}">
                    <a16:creationId xmlns:a16="http://schemas.microsoft.com/office/drawing/2014/main" id="{072E0479-49F8-6543-B0A7-EC2414E38B8D}"/>
                  </a:ext>
                </a:extLst>
              </p:cNvPr>
              <p:cNvSpPr txBox="1"/>
              <p:nvPr/>
            </p:nvSpPr>
            <p:spPr>
              <a:xfrm>
                <a:off x="1350063" y="7731149"/>
                <a:ext cx="3326047"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Massive Production</a:t>
                </a:r>
              </a:p>
            </p:txBody>
          </p:sp>
          <p:sp>
            <p:nvSpPr>
              <p:cNvPr id="122" name="TextBox 121">
                <a:extLst>
                  <a:ext uri="{FF2B5EF4-FFF2-40B4-BE49-F238E27FC236}">
                    <a16:creationId xmlns:a16="http://schemas.microsoft.com/office/drawing/2014/main" id="{158139DB-CE08-0347-90B9-B4689FE44748}"/>
                  </a:ext>
                </a:extLst>
              </p:cNvPr>
              <p:cNvSpPr txBox="1"/>
              <p:nvPr/>
            </p:nvSpPr>
            <p:spPr>
              <a:xfrm>
                <a:off x="1350063" y="8710643"/>
                <a:ext cx="3326047"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System Integration</a:t>
                </a:r>
              </a:p>
            </p:txBody>
          </p:sp>
        </p:grpSp>
        <p:grpSp>
          <p:nvGrpSpPr>
            <p:cNvPr id="123" name="Group 122">
              <a:extLst>
                <a:ext uri="{FF2B5EF4-FFF2-40B4-BE49-F238E27FC236}">
                  <a16:creationId xmlns:a16="http://schemas.microsoft.com/office/drawing/2014/main" id="{54250DCB-E1D8-CE47-A362-AD25C8530639}"/>
                </a:ext>
              </a:extLst>
            </p:cNvPr>
            <p:cNvGrpSpPr/>
            <p:nvPr/>
          </p:nvGrpSpPr>
          <p:grpSpPr>
            <a:xfrm>
              <a:off x="13222009" y="5632283"/>
              <a:ext cx="281941" cy="4622868"/>
              <a:chOff x="2086468" y="6662029"/>
              <a:chExt cx="299660" cy="5031447"/>
            </a:xfrm>
            <a:solidFill>
              <a:schemeClr val="accent3"/>
            </a:solidFill>
          </p:grpSpPr>
          <p:grpSp>
            <p:nvGrpSpPr>
              <p:cNvPr id="124" name="Group 123">
                <a:extLst>
                  <a:ext uri="{FF2B5EF4-FFF2-40B4-BE49-F238E27FC236}">
                    <a16:creationId xmlns:a16="http://schemas.microsoft.com/office/drawing/2014/main" id="{2C0C5787-A75F-A947-931D-236E3F912044}"/>
                  </a:ext>
                </a:extLst>
              </p:cNvPr>
              <p:cNvGrpSpPr/>
              <p:nvPr/>
            </p:nvGrpSpPr>
            <p:grpSpPr>
              <a:xfrm>
                <a:off x="2086468" y="6662029"/>
                <a:ext cx="299660" cy="159558"/>
                <a:chOff x="3082436" y="1989275"/>
                <a:chExt cx="3644331" cy="1940468"/>
              </a:xfrm>
              <a:grpFill/>
            </p:grpSpPr>
            <p:sp>
              <p:nvSpPr>
                <p:cNvPr id="140" name="Rectangle 139">
                  <a:extLst>
                    <a:ext uri="{FF2B5EF4-FFF2-40B4-BE49-F238E27FC236}">
                      <a16:creationId xmlns:a16="http://schemas.microsoft.com/office/drawing/2014/main" id="{2792A997-EC8A-4645-872E-178D682578C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41" name="Rectangle 140">
                  <a:extLst>
                    <a:ext uri="{FF2B5EF4-FFF2-40B4-BE49-F238E27FC236}">
                      <a16:creationId xmlns:a16="http://schemas.microsoft.com/office/drawing/2014/main" id="{8866B7D1-72AA-6B45-A2C9-AA3341F56B1A}"/>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25" name="Group 124">
                <a:extLst>
                  <a:ext uri="{FF2B5EF4-FFF2-40B4-BE49-F238E27FC236}">
                    <a16:creationId xmlns:a16="http://schemas.microsoft.com/office/drawing/2014/main" id="{B657D9C0-0C5A-8842-9A20-BDECB83C32D0}"/>
                  </a:ext>
                </a:extLst>
              </p:cNvPr>
              <p:cNvGrpSpPr/>
              <p:nvPr/>
            </p:nvGrpSpPr>
            <p:grpSpPr>
              <a:xfrm>
                <a:off x="2086468" y="7615508"/>
                <a:ext cx="299660" cy="159558"/>
                <a:chOff x="3082436" y="1989275"/>
                <a:chExt cx="3644331" cy="1940468"/>
              </a:xfrm>
              <a:grpFill/>
            </p:grpSpPr>
            <p:sp>
              <p:nvSpPr>
                <p:cNvPr id="138" name="Rectangle 137">
                  <a:extLst>
                    <a:ext uri="{FF2B5EF4-FFF2-40B4-BE49-F238E27FC236}">
                      <a16:creationId xmlns:a16="http://schemas.microsoft.com/office/drawing/2014/main" id="{2E890E5C-4D32-DC4D-95CA-C1C9C6B53936}"/>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39" name="Rectangle 138">
                  <a:extLst>
                    <a:ext uri="{FF2B5EF4-FFF2-40B4-BE49-F238E27FC236}">
                      <a16:creationId xmlns:a16="http://schemas.microsoft.com/office/drawing/2014/main" id="{FD2485EC-22F1-0445-AD48-23E5DD51584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26" name="Group 125">
                <a:extLst>
                  <a:ext uri="{FF2B5EF4-FFF2-40B4-BE49-F238E27FC236}">
                    <a16:creationId xmlns:a16="http://schemas.microsoft.com/office/drawing/2014/main" id="{B4947016-9ED2-9F43-BFAA-73BDD7F67409}"/>
                  </a:ext>
                </a:extLst>
              </p:cNvPr>
              <p:cNvGrpSpPr/>
              <p:nvPr/>
            </p:nvGrpSpPr>
            <p:grpSpPr>
              <a:xfrm>
                <a:off x="2086468" y="8581594"/>
                <a:ext cx="299660" cy="159558"/>
                <a:chOff x="3082436" y="1989275"/>
                <a:chExt cx="3644331" cy="1940468"/>
              </a:xfrm>
              <a:grpFill/>
            </p:grpSpPr>
            <p:sp>
              <p:nvSpPr>
                <p:cNvPr id="136" name="Rectangle 135">
                  <a:extLst>
                    <a:ext uri="{FF2B5EF4-FFF2-40B4-BE49-F238E27FC236}">
                      <a16:creationId xmlns:a16="http://schemas.microsoft.com/office/drawing/2014/main" id="{0C93625E-26DC-E343-BD2A-A1CBCCC1D37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37" name="Rectangle 136">
                  <a:extLst>
                    <a:ext uri="{FF2B5EF4-FFF2-40B4-BE49-F238E27FC236}">
                      <a16:creationId xmlns:a16="http://schemas.microsoft.com/office/drawing/2014/main" id="{7E6AD50A-DF43-924B-AD75-C05680803F18}"/>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27" name="Group 126">
                <a:extLst>
                  <a:ext uri="{FF2B5EF4-FFF2-40B4-BE49-F238E27FC236}">
                    <a16:creationId xmlns:a16="http://schemas.microsoft.com/office/drawing/2014/main" id="{64CB3C3D-5EB2-474B-87C6-18A6ECEAD221}"/>
                  </a:ext>
                </a:extLst>
              </p:cNvPr>
              <p:cNvGrpSpPr/>
              <p:nvPr/>
            </p:nvGrpSpPr>
            <p:grpSpPr>
              <a:xfrm>
                <a:off x="2086468" y="9554086"/>
                <a:ext cx="299660" cy="159558"/>
                <a:chOff x="3082436" y="1989275"/>
                <a:chExt cx="3644331" cy="1940468"/>
              </a:xfrm>
              <a:grpFill/>
            </p:grpSpPr>
            <p:sp>
              <p:nvSpPr>
                <p:cNvPr id="134" name="Rectangle 133">
                  <a:extLst>
                    <a:ext uri="{FF2B5EF4-FFF2-40B4-BE49-F238E27FC236}">
                      <a16:creationId xmlns:a16="http://schemas.microsoft.com/office/drawing/2014/main" id="{DD197934-BAEC-8748-B98B-C637F78E79E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35" name="Rectangle 134">
                  <a:extLst>
                    <a:ext uri="{FF2B5EF4-FFF2-40B4-BE49-F238E27FC236}">
                      <a16:creationId xmlns:a16="http://schemas.microsoft.com/office/drawing/2014/main" id="{D1A3D006-51D5-AD46-80D0-C4F121FC51F2}"/>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28" name="Group 127">
                <a:extLst>
                  <a:ext uri="{FF2B5EF4-FFF2-40B4-BE49-F238E27FC236}">
                    <a16:creationId xmlns:a16="http://schemas.microsoft.com/office/drawing/2014/main" id="{06BC94C2-1943-AD47-93DA-855B059BD611}"/>
                  </a:ext>
                </a:extLst>
              </p:cNvPr>
              <p:cNvGrpSpPr/>
              <p:nvPr/>
            </p:nvGrpSpPr>
            <p:grpSpPr>
              <a:xfrm>
                <a:off x="2086468" y="10540799"/>
                <a:ext cx="299660" cy="159558"/>
                <a:chOff x="3082436" y="1989275"/>
                <a:chExt cx="3644331" cy="1940468"/>
              </a:xfrm>
              <a:grpFill/>
            </p:grpSpPr>
            <p:sp>
              <p:nvSpPr>
                <p:cNvPr id="132" name="Rectangle 131">
                  <a:extLst>
                    <a:ext uri="{FF2B5EF4-FFF2-40B4-BE49-F238E27FC236}">
                      <a16:creationId xmlns:a16="http://schemas.microsoft.com/office/drawing/2014/main" id="{97421EBA-289E-4747-8E0E-7C52F43ED1FB}"/>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33" name="Rectangle 132">
                  <a:extLst>
                    <a:ext uri="{FF2B5EF4-FFF2-40B4-BE49-F238E27FC236}">
                      <a16:creationId xmlns:a16="http://schemas.microsoft.com/office/drawing/2014/main" id="{C13D5CF8-BB1A-BF42-ACCF-E7F733A5209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29" name="Group 128">
                <a:extLst>
                  <a:ext uri="{FF2B5EF4-FFF2-40B4-BE49-F238E27FC236}">
                    <a16:creationId xmlns:a16="http://schemas.microsoft.com/office/drawing/2014/main" id="{9E77D79F-6436-154E-AA38-6464755AC3FC}"/>
                  </a:ext>
                </a:extLst>
              </p:cNvPr>
              <p:cNvGrpSpPr/>
              <p:nvPr/>
            </p:nvGrpSpPr>
            <p:grpSpPr>
              <a:xfrm>
                <a:off x="2086468" y="11533918"/>
                <a:ext cx="299660" cy="159558"/>
                <a:chOff x="3082436" y="1989275"/>
                <a:chExt cx="3644331" cy="1940468"/>
              </a:xfrm>
              <a:grpFill/>
            </p:grpSpPr>
            <p:sp>
              <p:nvSpPr>
                <p:cNvPr id="130" name="Rectangle 129">
                  <a:extLst>
                    <a:ext uri="{FF2B5EF4-FFF2-40B4-BE49-F238E27FC236}">
                      <a16:creationId xmlns:a16="http://schemas.microsoft.com/office/drawing/2014/main" id="{3D650DD3-4906-5241-84E1-AA856F921E7A}"/>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31" name="Rectangle 130">
                  <a:extLst>
                    <a:ext uri="{FF2B5EF4-FFF2-40B4-BE49-F238E27FC236}">
                      <a16:creationId xmlns:a16="http://schemas.microsoft.com/office/drawing/2014/main" id="{A88F78DD-1DFF-184B-ACFC-670C97858382}"/>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grpSp>
      <p:grpSp>
        <p:nvGrpSpPr>
          <p:cNvPr id="11" name="Group 10">
            <a:extLst>
              <a:ext uri="{FF2B5EF4-FFF2-40B4-BE49-F238E27FC236}">
                <a16:creationId xmlns:a16="http://schemas.microsoft.com/office/drawing/2014/main" id="{7CE7AD9B-7048-FA45-BAD0-428F6612AF82}"/>
              </a:ext>
            </a:extLst>
          </p:cNvPr>
          <p:cNvGrpSpPr/>
          <p:nvPr/>
        </p:nvGrpSpPr>
        <p:grpSpPr>
          <a:xfrm>
            <a:off x="18048534" y="5437499"/>
            <a:ext cx="3598293" cy="4899876"/>
            <a:chOff x="18486684" y="5437499"/>
            <a:chExt cx="3598293" cy="4899876"/>
          </a:xfrm>
        </p:grpSpPr>
        <p:grpSp>
          <p:nvGrpSpPr>
            <p:cNvPr id="142" name="Group 141">
              <a:extLst>
                <a:ext uri="{FF2B5EF4-FFF2-40B4-BE49-F238E27FC236}">
                  <a16:creationId xmlns:a16="http://schemas.microsoft.com/office/drawing/2014/main" id="{C381AD13-161C-9745-BF76-39EDBF001AFD}"/>
                </a:ext>
              </a:extLst>
            </p:cNvPr>
            <p:cNvGrpSpPr/>
            <p:nvPr/>
          </p:nvGrpSpPr>
          <p:grpSpPr>
            <a:xfrm>
              <a:off x="18938750" y="5437499"/>
              <a:ext cx="3146227" cy="4899876"/>
              <a:chOff x="1350062" y="3813178"/>
              <a:chExt cx="3343957" cy="5332938"/>
            </a:xfrm>
          </p:grpSpPr>
          <p:sp>
            <p:nvSpPr>
              <p:cNvPr id="143" name="TextBox 142">
                <a:extLst>
                  <a:ext uri="{FF2B5EF4-FFF2-40B4-BE49-F238E27FC236}">
                    <a16:creationId xmlns:a16="http://schemas.microsoft.com/office/drawing/2014/main" id="{374542A6-C34C-254D-88AF-723802E35EE3}"/>
                  </a:ext>
                </a:extLst>
              </p:cNvPr>
              <p:cNvSpPr txBox="1"/>
              <p:nvPr/>
            </p:nvSpPr>
            <p:spPr>
              <a:xfrm>
                <a:off x="1350063" y="3813178"/>
                <a:ext cx="3343956"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System Integration</a:t>
                </a:r>
              </a:p>
            </p:txBody>
          </p:sp>
          <p:sp>
            <p:nvSpPr>
              <p:cNvPr id="144" name="TextBox 143">
                <a:extLst>
                  <a:ext uri="{FF2B5EF4-FFF2-40B4-BE49-F238E27FC236}">
                    <a16:creationId xmlns:a16="http://schemas.microsoft.com/office/drawing/2014/main" id="{0BBB288B-4DC8-F146-A6FE-B4CB002CAD0F}"/>
                  </a:ext>
                </a:extLst>
              </p:cNvPr>
              <p:cNvSpPr txBox="1"/>
              <p:nvPr/>
            </p:nvSpPr>
            <p:spPr>
              <a:xfrm>
                <a:off x="1350063" y="4792671"/>
                <a:ext cx="3109688"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Massive Production</a:t>
                </a:r>
              </a:p>
            </p:txBody>
          </p:sp>
          <p:sp>
            <p:nvSpPr>
              <p:cNvPr id="145" name="TextBox 144">
                <a:extLst>
                  <a:ext uri="{FF2B5EF4-FFF2-40B4-BE49-F238E27FC236}">
                    <a16:creationId xmlns:a16="http://schemas.microsoft.com/office/drawing/2014/main" id="{4A66A84E-4CB4-914B-9E4B-9BB5DE0044A7}"/>
                  </a:ext>
                </a:extLst>
              </p:cNvPr>
              <p:cNvSpPr txBox="1"/>
              <p:nvPr/>
            </p:nvSpPr>
            <p:spPr>
              <a:xfrm>
                <a:off x="1350063" y="5772164"/>
                <a:ext cx="2966464"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Write your title</a:t>
                </a:r>
              </a:p>
            </p:txBody>
          </p:sp>
          <p:sp>
            <p:nvSpPr>
              <p:cNvPr id="146" name="TextBox 145">
                <a:extLst>
                  <a:ext uri="{FF2B5EF4-FFF2-40B4-BE49-F238E27FC236}">
                    <a16:creationId xmlns:a16="http://schemas.microsoft.com/office/drawing/2014/main" id="{7788EE39-0B03-7E40-B660-0BB4E2647C50}"/>
                  </a:ext>
                </a:extLst>
              </p:cNvPr>
              <p:cNvSpPr txBox="1"/>
              <p:nvPr/>
            </p:nvSpPr>
            <p:spPr>
              <a:xfrm>
                <a:off x="1350063" y="6751657"/>
                <a:ext cx="2966464"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Something awesome</a:t>
                </a:r>
              </a:p>
            </p:txBody>
          </p:sp>
          <p:sp>
            <p:nvSpPr>
              <p:cNvPr id="147" name="TextBox 146">
                <a:extLst>
                  <a:ext uri="{FF2B5EF4-FFF2-40B4-BE49-F238E27FC236}">
                    <a16:creationId xmlns:a16="http://schemas.microsoft.com/office/drawing/2014/main" id="{CD94F6ED-E9E4-D94C-B386-CAAF513AB8D4}"/>
                  </a:ext>
                </a:extLst>
              </p:cNvPr>
              <p:cNvSpPr txBox="1"/>
              <p:nvPr/>
            </p:nvSpPr>
            <p:spPr>
              <a:xfrm>
                <a:off x="1350063" y="7731149"/>
                <a:ext cx="2966464"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Feature name</a:t>
                </a:r>
              </a:p>
            </p:txBody>
          </p:sp>
          <p:sp>
            <p:nvSpPr>
              <p:cNvPr id="148" name="TextBox 147">
                <a:extLst>
                  <a:ext uri="{FF2B5EF4-FFF2-40B4-BE49-F238E27FC236}">
                    <a16:creationId xmlns:a16="http://schemas.microsoft.com/office/drawing/2014/main" id="{E52207D2-E795-1D46-86B6-84FF853F6FB8}"/>
                  </a:ext>
                </a:extLst>
              </p:cNvPr>
              <p:cNvSpPr txBox="1"/>
              <p:nvPr/>
            </p:nvSpPr>
            <p:spPr>
              <a:xfrm>
                <a:off x="1350062" y="8710643"/>
                <a:ext cx="3343957" cy="435473"/>
              </a:xfrm>
              <a:prstGeom prst="rect">
                <a:avLst/>
              </a:prstGeom>
              <a:noFill/>
            </p:spPr>
            <p:txBody>
              <a:bodyPr wrap="square" rtlCol="0">
                <a:spAutoFit/>
              </a:bodyPr>
              <a:lstStyle/>
              <a:p>
                <a:r>
                  <a:rPr lang="en-US" sz="2000" dirty="0">
                    <a:latin typeface="Lato Light" panose="020F0502020204030203" pitchFamily="34" charset="0"/>
                    <a:ea typeface="Lato Light" panose="020F0502020204030203" pitchFamily="34" charset="0"/>
                    <a:cs typeface="Lato Light" panose="020F0502020204030203" pitchFamily="34" charset="0"/>
                  </a:rPr>
                  <a:t>Quality </a:t>
                </a:r>
                <a:r>
                  <a:rPr lang="en-US" sz="2000">
                    <a:latin typeface="Lato Light" panose="020F0502020204030203" pitchFamily="34" charset="0"/>
                    <a:ea typeface="Lato Light" panose="020F0502020204030203" pitchFamily="34" charset="0"/>
                    <a:cs typeface="Lato Light" panose="020F0502020204030203" pitchFamily="34" charset="0"/>
                  </a:rPr>
                  <a:t>over quantity</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49" name="Group 148">
              <a:extLst>
                <a:ext uri="{FF2B5EF4-FFF2-40B4-BE49-F238E27FC236}">
                  <a16:creationId xmlns:a16="http://schemas.microsoft.com/office/drawing/2014/main" id="{0DC8FCCB-F161-5C47-B2D5-38187B8FAB88}"/>
                </a:ext>
              </a:extLst>
            </p:cNvPr>
            <p:cNvGrpSpPr/>
            <p:nvPr/>
          </p:nvGrpSpPr>
          <p:grpSpPr>
            <a:xfrm>
              <a:off x="18486684" y="5632283"/>
              <a:ext cx="281941" cy="146601"/>
              <a:chOff x="3082436" y="1989275"/>
              <a:chExt cx="3644331" cy="1940468"/>
            </a:xfrm>
            <a:solidFill>
              <a:schemeClr val="accent4"/>
            </a:solidFill>
          </p:grpSpPr>
          <p:sp>
            <p:nvSpPr>
              <p:cNvPr id="150" name="Rectangle 149">
                <a:extLst>
                  <a:ext uri="{FF2B5EF4-FFF2-40B4-BE49-F238E27FC236}">
                    <a16:creationId xmlns:a16="http://schemas.microsoft.com/office/drawing/2014/main" id="{D3988B8D-35C4-FF41-A7D4-98CE50F23305}"/>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51" name="Rectangle 150">
                <a:extLst>
                  <a:ext uri="{FF2B5EF4-FFF2-40B4-BE49-F238E27FC236}">
                    <a16:creationId xmlns:a16="http://schemas.microsoft.com/office/drawing/2014/main" id="{60E79B7A-98CD-594A-AD41-6351EF27AF6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52" name="Group 151">
              <a:extLst>
                <a:ext uri="{FF2B5EF4-FFF2-40B4-BE49-F238E27FC236}">
                  <a16:creationId xmlns:a16="http://schemas.microsoft.com/office/drawing/2014/main" id="{52868093-4C32-5D41-8A3C-E720B5827097}"/>
                </a:ext>
              </a:extLst>
            </p:cNvPr>
            <p:cNvGrpSpPr/>
            <p:nvPr/>
          </p:nvGrpSpPr>
          <p:grpSpPr>
            <a:xfrm>
              <a:off x="18486684" y="6508334"/>
              <a:ext cx="281941" cy="146601"/>
              <a:chOff x="3082436" y="1989275"/>
              <a:chExt cx="3644331" cy="1940468"/>
            </a:xfrm>
            <a:solidFill>
              <a:schemeClr val="accent4"/>
            </a:solidFill>
          </p:grpSpPr>
          <p:sp>
            <p:nvSpPr>
              <p:cNvPr id="153" name="Rectangle 152">
                <a:extLst>
                  <a:ext uri="{FF2B5EF4-FFF2-40B4-BE49-F238E27FC236}">
                    <a16:creationId xmlns:a16="http://schemas.microsoft.com/office/drawing/2014/main" id="{93D1BD96-6BE7-3C4C-8942-52009E9AD829}"/>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54" name="Rectangle 153">
                <a:extLst>
                  <a:ext uri="{FF2B5EF4-FFF2-40B4-BE49-F238E27FC236}">
                    <a16:creationId xmlns:a16="http://schemas.microsoft.com/office/drawing/2014/main" id="{DD6D8927-AA6B-1947-9F73-8C0E982B5865}"/>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55" name="Group 154">
              <a:extLst>
                <a:ext uri="{FF2B5EF4-FFF2-40B4-BE49-F238E27FC236}">
                  <a16:creationId xmlns:a16="http://schemas.microsoft.com/office/drawing/2014/main" id="{7B6FD3E5-4A7C-C64C-BB12-838958494AAC}"/>
                </a:ext>
              </a:extLst>
            </p:cNvPr>
            <p:cNvGrpSpPr/>
            <p:nvPr/>
          </p:nvGrpSpPr>
          <p:grpSpPr>
            <a:xfrm>
              <a:off x="18486684" y="7395969"/>
              <a:ext cx="281941" cy="146601"/>
              <a:chOff x="3082436" y="1989275"/>
              <a:chExt cx="3644331" cy="1940468"/>
            </a:xfrm>
            <a:solidFill>
              <a:schemeClr val="accent4"/>
            </a:solidFill>
          </p:grpSpPr>
          <p:sp>
            <p:nvSpPr>
              <p:cNvPr id="156" name="Rectangle 155">
                <a:extLst>
                  <a:ext uri="{FF2B5EF4-FFF2-40B4-BE49-F238E27FC236}">
                    <a16:creationId xmlns:a16="http://schemas.microsoft.com/office/drawing/2014/main" id="{34BBAA4A-60CB-1B4A-A513-D4160275E521}"/>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57" name="Rectangle 156">
                <a:extLst>
                  <a:ext uri="{FF2B5EF4-FFF2-40B4-BE49-F238E27FC236}">
                    <a16:creationId xmlns:a16="http://schemas.microsoft.com/office/drawing/2014/main" id="{139D93D8-E9DB-6B46-80E8-75C0D45AFDA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58" name="Group 157">
              <a:extLst>
                <a:ext uri="{FF2B5EF4-FFF2-40B4-BE49-F238E27FC236}">
                  <a16:creationId xmlns:a16="http://schemas.microsoft.com/office/drawing/2014/main" id="{6AFD3AF3-ECA0-9B45-81C7-20143E6FA423}"/>
                </a:ext>
              </a:extLst>
            </p:cNvPr>
            <p:cNvGrpSpPr/>
            <p:nvPr/>
          </p:nvGrpSpPr>
          <p:grpSpPr>
            <a:xfrm>
              <a:off x="18486684" y="8289490"/>
              <a:ext cx="281941" cy="146601"/>
              <a:chOff x="3082436" y="1989275"/>
              <a:chExt cx="3644331" cy="1940468"/>
            </a:xfrm>
            <a:solidFill>
              <a:schemeClr val="accent4"/>
            </a:solidFill>
          </p:grpSpPr>
          <p:sp>
            <p:nvSpPr>
              <p:cNvPr id="159" name="Rectangle 158">
                <a:extLst>
                  <a:ext uri="{FF2B5EF4-FFF2-40B4-BE49-F238E27FC236}">
                    <a16:creationId xmlns:a16="http://schemas.microsoft.com/office/drawing/2014/main" id="{EEF18981-FC26-304F-B037-CF0EB9BF0DA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60" name="Rectangle 159">
                <a:extLst>
                  <a:ext uri="{FF2B5EF4-FFF2-40B4-BE49-F238E27FC236}">
                    <a16:creationId xmlns:a16="http://schemas.microsoft.com/office/drawing/2014/main" id="{12B18C5E-E4CB-E040-94A2-3702A8D506F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61" name="Group 160">
              <a:extLst>
                <a:ext uri="{FF2B5EF4-FFF2-40B4-BE49-F238E27FC236}">
                  <a16:creationId xmlns:a16="http://schemas.microsoft.com/office/drawing/2014/main" id="{96C02A67-03A5-DA4F-8ADB-29F7D2DCC4B6}"/>
                </a:ext>
              </a:extLst>
            </p:cNvPr>
            <p:cNvGrpSpPr/>
            <p:nvPr/>
          </p:nvGrpSpPr>
          <p:grpSpPr>
            <a:xfrm>
              <a:off x="18486684" y="9196077"/>
              <a:ext cx="281941" cy="146601"/>
              <a:chOff x="3082436" y="1989275"/>
              <a:chExt cx="3644331" cy="1940468"/>
            </a:xfrm>
            <a:solidFill>
              <a:schemeClr val="accent4"/>
            </a:solidFill>
          </p:grpSpPr>
          <p:sp>
            <p:nvSpPr>
              <p:cNvPr id="162" name="Rectangle 161">
                <a:extLst>
                  <a:ext uri="{FF2B5EF4-FFF2-40B4-BE49-F238E27FC236}">
                    <a16:creationId xmlns:a16="http://schemas.microsoft.com/office/drawing/2014/main" id="{A5C98091-C54F-7B48-966B-EF3495F909A9}"/>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63" name="Rectangle 162">
                <a:extLst>
                  <a:ext uri="{FF2B5EF4-FFF2-40B4-BE49-F238E27FC236}">
                    <a16:creationId xmlns:a16="http://schemas.microsoft.com/office/drawing/2014/main" id="{E975CCB4-EE22-4848-9D6D-9A48198DAC9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64" name="Group 163">
              <a:extLst>
                <a:ext uri="{FF2B5EF4-FFF2-40B4-BE49-F238E27FC236}">
                  <a16:creationId xmlns:a16="http://schemas.microsoft.com/office/drawing/2014/main" id="{2FD8424B-151A-2849-88AE-7C119FCF3B9D}"/>
                </a:ext>
              </a:extLst>
            </p:cNvPr>
            <p:cNvGrpSpPr/>
            <p:nvPr/>
          </p:nvGrpSpPr>
          <p:grpSpPr>
            <a:xfrm>
              <a:off x="18486684" y="10108549"/>
              <a:ext cx="281941" cy="146601"/>
              <a:chOff x="3082436" y="1989275"/>
              <a:chExt cx="3644331" cy="1940468"/>
            </a:xfrm>
            <a:solidFill>
              <a:schemeClr val="accent4"/>
            </a:solidFill>
          </p:grpSpPr>
          <p:sp>
            <p:nvSpPr>
              <p:cNvPr id="165" name="Rectangle 164">
                <a:extLst>
                  <a:ext uri="{FF2B5EF4-FFF2-40B4-BE49-F238E27FC236}">
                    <a16:creationId xmlns:a16="http://schemas.microsoft.com/office/drawing/2014/main" id="{46F9A74E-1A77-1547-89E8-E6201A7FFD46}"/>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66" name="Rectangle 165">
                <a:extLst>
                  <a:ext uri="{FF2B5EF4-FFF2-40B4-BE49-F238E27FC236}">
                    <a16:creationId xmlns:a16="http://schemas.microsoft.com/office/drawing/2014/main" id="{DC1A0F69-FC7F-3248-BD20-E64B6E96EC8E}"/>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grpSp>
      </p:grpSp>
      <p:grpSp>
        <p:nvGrpSpPr>
          <p:cNvPr id="12" name="Group 11">
            <a:extLst>
              <a:ext uri="{FF2B5EF4-FFF2-40B4-BE49-F238E27FC236}">
                <a16:creationId xmlns:a16="http://schemas.microsoft.com/office/drawing/2014/main" id="{E7C672CF-D23B-FB40-ADA4-5BC272E52215}"/>
              </a:ext>
            </a:extLst>
          </p:cNvPr>
          <p:cNvGrpSpPr/>
          <p:nvPr/>
        </p:nvGrpSpPr>
        <p:grpSpPr>
          <a:xfrm>
            <a:off x="1803400" y="5058528"/>
            <a:ext cx="20770849" cy="5782686"/>
            <a:chOff x="1803400" y="5058528"/>
            <a:chExt cx="20770849" cy="5782686"/>
          </a:xfrm>
        </p:grpSpPr>
        <p:grpSp>
          <p:nvGrpSpPr>
            <p:cNvPr id="8" name="Group 7">
              <a:extLst>
                <a:ext uri="{FF2B5EF4-FFF2-40B4-BE49-F238E27FC236}">
                  <a16:creationId xmlns:a16="http://schemas.microsoft.com/office/drawing/2014/main" id="{35B95F00-C5D1-094E-8F13-6BF8F0D7EEA4}"/>
                </a:ext>
              </a:extLst>
            </p:cNvPr>
            <p:cNvGrpSpPr/>
            <p:nvPr/>
          </p:nvGrpSpPr>
          <p:grpSpPr>
            <a:xfrm>
              <a:off x="1803400" y="5058528"/>
              <a:ext cx="20751800" cy="5782686"/>
              <a:chOff x="1803400" y="3880004"/>
              <a:chExt cx="20751800" cy="6961210"/>
            </a:xfrm>
          </p:grpSpPr>
          <p:cxnSp>
            <p:nvCxnSpPr>
              <p:cNvPr id="167" name="Straight Connector 166">
                <a:extLst>
                  <a:ext uri="{FF2B5EF4-FFF2-40B4-BE49-F238E27FC236}">
                    <a16:creationId xmlns:a16="http://schemas.microsoft.com/office/drawing/2014/main" id="{5F2AEDC3-7E2A-9647-9F08-49F54E71433D}"/>
                  </a:ext>
                </a:extLst>
              </p:cNvPr>
              <p:cNvCxnSpPr>
                <a:cxnSpLocks/>
              </p:cNvCxnSpPr>
              <p:nvPr/>
            </p:nvCxnSpPr>
            <p:spPr>
              <a:xfrm>
                <a:off x="6977061" y="3880004"/>
                <a:ext cx="0" cy="696121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75A86A0-2D31-7945-B9C0-7E456AA7DC16}"/>
                  </a:ext>
                </a:extLst>
              </p:cNvPr>
              <p:cNvCxnSpPr>
                <a:cxnSpLocks/>
              </p:cNvCxnSpPr>
              <p:nvPr/>
            </p:nvCxnSpPr>
            <p:spPr>
              <a:xfrm>
                <a:off x="1803400" y="3880004"/>
                <a:ext cx="0" cy="696121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6044042-B0C9-E04E-A132-5D4B286EFB2B}"/>
                  </a:ext>
                </a:extLst>
              </p:cNvPr>
              <p:cNvCxnSpPr>
                <a:cxnSpLocks/>
              </p:cNvCxnSpPr>
              <p:nvPr/>
            </p:nvCxnSpPr>
            <p:spPr>
              <a:xfrm>
                <a:off x="12188823" y="3880004"/>
                <a:ext cx="0" cy="696121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004D90B-D264-084D-BDE8-4FFA548AEC39}"/>
                  </a:ext>
                </a:extLst>
              </p:cNvPr>
              <p:cNvCxnSpPr>
                <a:cxnSpLocks/>
              </p:cNvCxnSpPr>
              <p:nvPr/>
            </p:nvCxnSpPr>
            <p:spPr>
              <a:xfrm>
                <a:off x="17362484" y="3880004"/>
                <a:ext cx="0" cy="696121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74040C3-E3AA-214B-9029-0DF22738128D}"/>
                  </a:ext>
                </a:extLst>
              </p:cNvPr>
              <p:cNvCxnSpPr>
                <a:cxnSpLocks/>
              </p:cNvCxnSpPr>
              <p:nvPr/>
            </p:nvCxnSpPr>
            <p:spPr>
              <a:xfrm>
                <a:off x="22555200" y="3880004"/>
                <a:ext cx="0" cy="696121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grpSp>
        <p:cxnSp>
          <p:nvCxnSpPr>
            <p:cNvPr id="174" name="Straight Connector 173">
              <a:extLst>
                <a:ext uri="{FF2B5EF4-FFF2-40B4-BE49-F238E27FC236}">
                  <a16:creationId xmlns:a16="http://schemas.microsoft.com/office/drawing/2014/main" id="{A6019EC5-E581-1D42-993C-A62A2079AEFB}"/>
                </a:ext>
              </a:extLst>
            </p:cNvPr>
            <p:cNvCxnSpPr/>
            <p:nvPr/>
          </p:nvCxnSpPr>
          <p:spPr>
            <a:xfrm>
              <a:off x="1803400" y="10836260"/>
              <a:ext cx="20770849"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FA60550E-7CBE-7B4D-80F4-BA6ADB2C1E43}"/>
              </a:ext>
            </a:extLst>
          </p:cNvPr>
          <p:cNvGrpSpPr/>
          <p:nvPr/>
        </p:nvGrpSpPr>
        <p:grpSpPr>
          <a:xfrm>
            <a:off x="1803399" y="3882324"/>
            <a:ext cx="20770847" cy="1176204"/>
            <a:chOff x="1803400" y="2527774"/>
            <a:chExt cx="20218400" cy="1176204"/>
          </a:xfrm>
        </p:grpSpPr>
        <p:sp>
          <p:nvSpPr>
            <p:cNvPr id="6" name="Rectangle 5">
              <a:extLst>
                <a:ext uri="{FF2B5EF4-FFF2-40B4-BE49-F238E27FC236}">
                  <a16:creationId xmlns:a16="http://schemas.microsoft.com/office/drawing/2014/main" id="{A48E6FFC-BB10-8249-B9C0-51F359150ACD}"/>
                </a:ext>
              </a:extLst>
            </p:cNvPr>
            <p:cNvSpPr/>
            <p:nvPr/>
          </p:nvSpPr>
          <p:spPr>
            <a:xfrm>
              <a:off x="1803400" y="2527774"/>
              <a:ext cx="5054600" cy="11762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825E209F-4809-7F4F-A51E-5168FB8666EC}"/>
                </a:ext>
              </a:extLst>
            </p:cNvPr>
            <p:cNvSpPr/>
            <p:nvPr/>
          </p:nvSpPr>
          <p:spPr>
            <a:xfrm>
              <a:off x="6858000" y="2527774"/>
              <a:ext cx="5054600" cy="11762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8C0888BA-9DAE-F147-87A9-D3777E0F6D36}"/>
                </a:ext>
              </a:extLst>
            </p:cNvPr>
            <p:cNvSpPr/>
            <p:nvPr/>
          </p:nvSpPr>
          <p:spPr>
            <a:xfrm>
              <a:off x="11912600" y="2527774"/>
              <a:ext cx="5054600" cy="11762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A32A3DB5-2016-C842-8262-13D2812342C2}"/>
                </a:ext>
              </a:extLst>
            </p:cNvPr>
            <p:cNvSpPr/>
            <p:nvPr/>
          </p:nvSpPr>
          <p:spPr>
            <a:xfrm>
              <a:off x="16967200" y="2527774"/>
              <a:ext cx="5054600" cy="11762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5" name="TextBox 174">
            <a:extLst>
              <a:ext uri="{FF2B5EF4-FFF2-40B4-BE49-F238E27FC236}">
                <a16:creationId xmlns:a16="http://schemas.microsoft.com/office/drawing/2014/main" id="{AA9406E9-87E7-F448-A1BF-B0E5A9D9AC0F}"/>
              </a:ext>
            </a:extLst>
          </p:cNvPr>
          <p:cNvSpPr txBox="1"/>
          <p:nvPr/>
        </p:nvSpPr>
        <p:spPr>
          <a:xfrm>
            <a:off x="2373157" y="4221118"/>
            <a:ext cx="1960793" cy="584775"/>
          </a:xfrm>
          <a:prstGeom prst="rect">
            <a:avLst/>
          </a:prstGeom>
          <a:noFill/>
        </p:spPr>
        <p:txBody>
          <a:bodyPr wrap="none" rtlCol="0">
            <a:spAutoFit/>
          </a:bodyPr>
          <a:lstStyle/>
          <a:p>
            <a:r>
              <a:rPr lang="en-US" sz="3200" dirty="0">
                <a:solidFill>
                  <a:schemeClr val="bg1"/>
                </a:solidFill>
                <a:latin typeface="Poppins" pitchFamily="2" charset="77"/>
                <a:ea typeface="Montserrat" charset="0"/>
                <a:cs typeface="Poppins" pitchFamily="2" charset="77"/>
              </a:rPr>
              <a:t>Title One</a:t>
            </a:r>
            <a:endParaRPr lang="en-US" sz="4800" dirty="0">
              <a:solidFill>
                <a:schemeClr val="bg1"/>
              </a:solidFill>
              <a:latin typeface="Poppins" pitchFamily="2" charset="77"/>
              <a:ea typeface="Montserrat" charset="0"/>
              <a:cs typeface="Poppins" pitchFamily="2" charset="77"/>
            </a:endParaRPr>
          </a:p>
        </p:txBody>
      </p:sp>
      <p:sp>
        <p:nvSpPr>
          <p:cNvPr id="176" name="TextBox 175">
            <a:extLst>
              <a:ext uri="{FF2B5EF4-FFF2-40B4-BE49-F238E27FC236}">
                <a16:creationId xmlns:a16="http://schemas.microsoft.com/office/drawing/2014/main" id="{80C6FFCC-FDDF-FA44-9C4E-70313EAECEC7}"/>
              </a:ext>
            </a:extLst>
          </p:cNvPr>
          <p:cNvSpPr txBox="1"/>
          <p:nvPr/>
        </p:nvSpPr>
        <p:spPr>
          <a:xfrm>
            <a:off x="7565867" y="4221118"/>
            <a:ext cx="1941557" cy="584775"/>
          </a:xfrm>
          <a:prstGeom prst="rect">
            <a:avLst/>
          </a:prstGeom>
          <a:noFill/>
        </p:spPr>
        <p:txBody>
          <a:bodyPr wrap="none" rtlCol="0">
            <a:spAutoFit/>
          </a:bodyPr>
          <a:lstStyle/>
          <a:p>
            <a:r>
              <a:rPr lang="en-US" sz="3200" dirty="0">
                <a:solidFill>
                  <a:schemeClr val="bg1"/>
                </a:solidFill>
                <a:latin typeface="Poppins" pitchFamily="2" charset="77"/>
                <a:ea typeface="Montserrat" charset="0"/>
                <a:cs typeface="Poppins" pitchFamily="2" charset="77"/>
              </a:rPr>
              <a:t>Title Two</a:t>
            </a:r>
            <a:endParaRPr lang="en-US" sz="4800" dirty="0">
              <a:solidFill>
                <a:schemeClr val="bg1"/>
              </a:solidFill>
              <a:latin typeface="Poppins" pitchFamily="2" charset="77"/>
              <a:ea typeface="Montserrat" charset="0"/>
              <a:cs typeface="Poppins" pitchFamily="2" charset="77"/>
            </a:endParaRPr>
          </a:p>
        </p:txBody>
      </p:sp>
      <p:sp>
        <p:nvSpPr>
          <p:cNvPr id="183" name="TextBox 182">
            <a:extLst>
              <a:ext uri="{FF2B5EF4-FFF2-40B4-BE49-F238E27FC236}">
                <a16:creationId xmlns:a16="http://schemas.microsoft.com/office/drawing/2014/main" id="{96C1B1F7-333B-7C40-9A48-EAB9995DFFB7}"/>
              </a:ext>
            </a:extLst>
          </p:cNvPr>
          <p:cNvSpPr txBox="1"/>
          <p:nvPr/>
        </p:nvSpPr>
        <p:spPr>
          <a:xfrm>
            <a:off x="12758579" y="4221118"/>
            <a:ext cx="2266967" cy="584775"/>
          </a:xfrm>
          <a:prstGeom prst="rect">
            <a:avLst/>
          </a:prstGeom>
          <a:noFill/>
        </p:spPr>
        <p:txBody>
          <a:bodyPr wrap="none" rtlCol="0">
            <a:spAutoFit/>
          </a:bodyPr>
          <a:lstStyle/>
          <a:p>
            <a:r>
              <a:rPr lang="en-US" sz="3200" dirty="0">
                <a:solidFill>
                  <a:schemeClr val="bg1"/>
                </a:solidFill>
                <a:latin typeface="Poppins" pitchFamily="2" charset="77"/>
                <a:ea typeface="Montserrat" charset="0"/>
                <a:cs typeface="Poppins" pitchFamily="2" charset="77"/>
              </a:rPr>
              <a:t>Title Three</a:t>
            </a:r>
            <a:endParaRPr lang="en-US" sz="4800" dirty="0">
              <a:solidFill>
                <a:schemeClr val="bg1"/>
              </a:solidFill>
              <a:latin typeface="Poppins" pitchFamily="2" charset="77"/>
              <a:ea typeface="Montserrat" charset="0"/>
              <a:cs typeface="Poppins" pitchFamily="2" charset="77"/>
            </a:endParaRPr>
          </a:p>
        </p:txBody>
      </p:sp>
      <p:sp>
        <p:nvSpPr>
          <p:cNvPr id="184" name="TextBox 183">
            <a:extLst>
              <a:ext uri="{FF2B5EF4-FFF2-40B4-BE49-F238E27FC236}">
                <a16:creationId xmlns:a16="http://schemas.microsoft.com/office/drawing/2014/main" id="{08E9B249-4283-3A49-B269-6ABA09B1FC38}"/>
              </a:ext>
            </a:extLst>
          </p:cNvPr>
          <p:cNvSpPr txBox="1"/>
          <p:nvPr/>
        </p:nvSpPr>
        <p:spPr>
          <a:xfrm>
            <a:off x="17951291" y="4221118"/>
            <a:ext cx="2005677" cy="584775"/>
          </a:xfrm>
          <a:prstGeom prst="rect">
            <a:avLst/>
          </a:prstGeom>
          <a:noFill/>
        </p:spPr>
        <p:txBody>
          <a:bodyPr wrap="none" rtlCol="0">
            <a:spAutoFit/>
          </a:bodyPr>
          <a:lstStyle/>
          <a:p>
            <a:r>
              <a:rPr lang="en-US" sz="3200" dirty="0">
                <a:solidFill>
                  <a:schemeClr val="bg1"/>
                </a:solidFill>
                <a:latin typeface="Poppins" pitchFamily="2" charset="77"/>
                <a:ea typeface="Montserrat" charset="0"/>
                <a:cs typeface="Poppins" pitchFamily="2" charset="77"/>
              </a:rPr>
              <a:t>Title Four</a:t>
            </a:r>
            <a:endParaRPr lang="en-US" sz="4800" dirty="0">
              <a:solidFill>
                <a:schemeClr val="bg1"/>
              </a:solidFill>
              <a:latin typeface="Poppins" pitchFamily="2" charset="77"/>
              <a:ea typeface="Montserrat" charset="0"/>
              <a:cs typeface="Poppins" pitchFamily="2" charset="77"/>
            </a:endParaRPr>
          </a:p>
        </p:txBody>
      </p:sp>
    </p:spTree>
    <p:extLst>
      <p:ext uri="{BB962C8B-B14F-4D97-AF65-F5344CB8AC3E}">
        <p14:creationId xmlns:p14="http://schemas.microsoft.com/office/powerpoint/2010/main" val="170139414"/>
      </p:ext>
    </p:extLst>
  </p:cSld>
  <p:clrMapOvr>
    <a:masterClrMapping/>
  </p:clrMapOvr>
</p:sld>
</file>

<file path=ppt/theme/theme1.xml><?xml version="1.0" encoding="utf-8"?>
<a:theme xmlns:a="http://schemas.openxmlformats.org/drawingml/2006/main" name="Office Theme">
  <a:themeElements>
    <a:clrScheme name="TSQ - Maiden Dark">
      <a:dk1>
        <a:srgbClr val="FFFFFF"/>
      </a:dk1>
      <a:lt1>
        <a:srgbClr val="FFFFFF"/>
      </a:lt1>
      <a:dk2>
        <a:srgbClr val="FFFFFF"/>
      </a:dk2>
      <a:lt2>
        <a:srgbClr val="363E48"/>
      </a:lt2>
      <a:accent1>
        <a:srgbClr val="57A7E9"/>
      </a:accent1>
      <a:accent2>
        <a:srgbClr val="F3AF47"/>
      </a:accent2>
      <a:accent3>
        <a:srgbClr val="C7C4C7"/>
      </a:accent3>
      <a:accent4>
        <a:srgbClr val="57A7E9"/>
      </a:accent4>
      <a:accent5>
        <a:srgbClr val="F3AE46"/>
      </a:accent5>
      <a:accent6>
        <a:srgbClr val="C7C4C7"/>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86188</TotalTime>
  <Words>2181</Words>
  <Application>Microsoft Macintosh PowerPoint</Application>
  <PresentationFormat>Custom</PresentationFormat>
  <Paragraphs>304</Paragraphs>
  <Slides>45</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45</vt:i4>
      </vt:variant>
    </vt:vector>
  </HeadingPairs>
  <TitlesOfParts>
    <vt:vector size="62" baseType="lpstr">
      <vt:lpstr>Arial Unicode MS</vt:lpstr>
      <vt:lpstr>Arial</vt:lpstr>
      <vt:lpstr>Calibri</vt:lpstr>
      <vt:lpstr>Calibri Light</vt:lpstr>
      <vt:lpstr>Gill Sans</vt:lpstr>
      <vt:lpstr>Lato</vt:lpstr>
      <vt:lpstr>Lato Light</vt:lpstr>
      <vt:lpstr>Lato Medium</vt:lpstr>
      <vt:lpstr>Lato Regular</vt:lpstr>
      <vt:lpstr>Montserrat</vt:lpstr>
      <vt:lpstr>Montserrat Light</vt:lpstr>
      <vt:lpstr>Poppins</vt:lpstr>
      <vt:lpstr>Poppins Medium</vt:lpstr>
      <vt:lpstr>Roboto</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15397</cp:revision>
  <dcterms:created xsi:type="dcterms:W3CDTF">2014-11-12T21:47:38Z</dcterms:created>
  <dcterms:modified xsi:type="dcterms:W3CDTF">2019-05-09T12:40:34Z</dcterms:modified>
  <cp:category/>
</cp:coreProperties>
</file>