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24" r:id="rId2"/>
    <p:sldId id="4040" r:id="rId3"/>
    <p:sldId id="4027" r:id="rId4"/>
    <p:sldId id="4041" r:id="rId5"/>
    <p:sldId id="4042" r:id="rId6"/>
    <p:sldId id="4043" r:id="rId7"/>
    <p:sldId id="4044" r:id="rId8"/>
    <p:sldId id="4045" r:id="rId9"/>
    <p:sldId id="4046" r:id="rId10"/>
    <p:sldId id="4047" r:id="rId11"/>
    <p:sldId id="4048" r:id="rId12"/>
    <p:sldId id="4049" r:id="rId13"/>
    <p:sldId id="4051" r:id="rId14"/>
    <p:sldId id="4054" r:id="rId15"/>
    <p:sldId id="4052" r:id="rId16"/>
    <p:sldId id="4053" r:id="rId17"/>
    <p:sldId id="2914" r:id="rId18"/>
    <p:sldId id="4055" r:id="rId19"/>
    <p:sldId id="4056" r:id="rId20"/>
    <p:sldId id="4057" r:id="rId21"/>
    <p:sldId id="4058" r:id="rId22"/>
    <p:sldId id="4059" r:id="rId23"/>
    <p:sldId id="4060" r:id="rId24"/>
    <p:sldId id="4061" r:id="rId25"/>
    <p:sldId id="4062" r:id="rId26"/>
    <p:sldId id="4063" r:id="rId27"/>
    <p:sldId id="4064" r:id="rId28"/>
    <p:sldId id="4065" r:id="rId29"/>
    <p:sldId id="2916" r:id="rId30"/>
    <p:sldId id="4066" r:id="rId31"/>
    <p:sldId id="4067" r:id="rId32"/>
    <p:sldId id="4068" r:id="rId33"/>
    <p:sldId id="4070" r:id="rId34"/>
    <p:sldId id="4069" r:id="rId35"/>
    <p:sldId id="4071" r:id="rId36"/>
    <p:sldId id="4074" r:id="rId37"/>
    <p:sldId id="4072" r:id="rId38"/>
    <p:sldId id="4076" r:id="rId39"/>
    <p:sldId id="4078" r:id="rId40"/>
    <p:sldId id="4079" r:id="rId41"/>
    <p:sldId id="4080" r:id="rId42"/>
    <p:sldId id="4081" r:id="rId43"/>
    <p:sldId id="4082" r:id="rId44"/>
    <p:sldId id="4075" r:id="rId45"/>
    <p:sldId id="4077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1" autoAdjust="0"/>
    <p:restoredTop sz="95823" autoAdjust="0"/>
  </p:normalViewPr>
  <p:slideViewPr>
    <p:cSldViewPr snapToGrid="0" snapToObjects="1">
      <p:cViewPr varScale="1">
        <p:scale>
          <a:sx n="74" d="100"/>
          <a:sy n="74" d="100"/>
        </p:scale>
        <p:origin x="240" y="126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29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1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18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8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2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7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7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3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69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78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8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8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95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48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5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41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38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4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1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43353" y="3457490"/>
            <a:ext cx="10122999" cy="6144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05CC57B-29B6-3C4A-8BA5-51C9480D5C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311298" y="3457490"/>
            <a:ext cx="10122999" cy="6144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2850" y="1203311"/>
            <a:ext cx="21951950" cy="6326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2850" y="6168229"/>
            <a:ext cx="21951950" cy="6326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05670" y="-90399"/>
            <a:ext cx="5131891" cy="9057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38817F5-8A89-8747-8BA9-B90650CAD5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32957" y="4726111"/>
            <a:ext cx="5131891" cy="90570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33395" y="2483620"/>
            <a:ext cx="6614714" cy="8845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AF0FB38-8E11-A940-A7EA-CB6375F89C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9903" y="-378371"/>
            <a:ext cx="25138460" cy="11024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27416" y="2075490"/>
            <a:ext cx="14398695" cy="8933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-1"/>
            <a:ext cx="24377649" cy="7673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9903" y="-378371"/>
            <a:ext cx="25138460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-1"/>
            <a:ext cx="24377649" cy="7673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529DBE7-6DCA-684B-9524-B3A37266A1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24072" y="4404039"/>
            <a:ext cx="3291840" cy="32918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0A7D36F-C04B-C649-B9DD-2049411D6F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444659" y="4404039"/>
            <a:ext cx="3291840" cy="32918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638CB93-EBE2-824F-B574-951D77F67B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65242" y="4404039"/>
            <a:ext cx="3291840" cy="32918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EA86DA-4FF4-F941-8C87-21E5FB58D0D1}"/>
              </a:ext>
            </a:extLst>
          </p:cNvPr>
          <p:cNvSpPr/>
          <p:nvPr userDrawn="1"/>
        </p:nvSpPr>
        <p:spPr>
          <a:xfrm>
            <a:off x="1997112" y="4841616"/>
            <a:ext cx="5017310" cy="5017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9F59383-44E2-6648-8A1A-C7A2BDF78F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97112" y="4841616"/>
            <a:ext cx="5017310" cy="5017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529DBE7-6DCA-684B-9524-B3A37266A1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2346" y="8003001"/>
            <a:ext cx="2524132" cy="25241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BC451B2-1D7A-0A4D-95B0-3EBBDA31E7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21171" y="849209"/>
            <a:ext cx="2524132" cy="25241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6710FAB-AF9A-3D4E-9BFD-2FDF26143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88824" cy="6857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D2302CA-F32E-F14B-AB41-7164566427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6" y="6857228"/>
            <a:ext cx="12188824" cy="6857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58B352B-5D6F-524B-90C9-E3C500179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9903" y="-378371"/>
            <a:ext cx="25138460" cy="10200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58B352B-5D6F-524B-90C9-E3C500179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12188825" cy="8401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-1"/>
            <a:ext cx="12188825" cy="8401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2134F2A-82AA-7F4F-B2E1-623A3545D9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4686299"/>
            <a:ext cx="24377649" cy="5714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F20753D-1761-F54C-A6A2-ED9097823C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2001" y="6651287"/>
            <a:ext cx="4581272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E2BBFE-358D-0747-94FD-BB2DF24853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76125" y="6651287"/>
            <a:ext cx="4581272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737B267-EDF1-FD4D-A7A5-128615A7B2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520252" y="6651287"/>
            <a:ext cx="4581272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63ECC528-329D-6C4C-B8BF-6D3E50AAC4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764377" y="6651287"/>
            <a:ext cx="4581272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9E62C-0FFF-554C-AB2E-E14C303429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1FEE5-9FD0-BD4E-AC40-271020500E53}"/>
              </a:ext>
            </a:extLst>
          </p:cNvPr>
          <p:cNvSpPr/>
          <p:nvPr/>
        </p:nvSpPr>
        <p:spPr>
          <a:xfrm rot="10800000" flipV="1">
            <a:off x="-9" y="7903944"/>
            <a:ext cx="24377649" cy="5812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C7C0A-675A-9C4D-A327-F35452FC1A08}"/>
              </a:ext>
            </a:extLst>
          </p:cNvPr>
          <p:cNvSpPr/>
          <p:nvPr/>
        </p:nvSpPr>
        <p:spPr>
          <a:xfrm rot="10800000" flipV="1">
            <a:off x="-9" y="7673788"/>
            <a:ext cx="24377649" cy="473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4B383-15EE-F242-BA74-0FE8DF209DB0}"/>
              </a:ext>
            </a:extLst>
          </p:cNvPr>
          <p:cNvSpPr txBox="1"/>
          <p:nvPr/>
        </p:nvSpPr>
        <p:spPr>
          <a:xfrm>
            <a:off x="1211796" y="10808160"/>
            <a:ext cx="8581945" cy="16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476202" y="11929814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3AAEF994-7E08-3740-B8DE-3594FC8EBA52}"/>
              </a:ext>
            </a:extLst>
          </p:cNvPr>
          <p:cNvSpPr/>
          <p:nvPr/>
        </p:nvSpPr>
        <p:spPr>
          <a:xfrm>
            <a:off x="0" y="6130854"/>
            <a:ext cx="15376358" cy="355935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41E9C-FA32-F74C-9127-766BE39491C6}"/>
              </a:ext>
            </a:extLst>
          </p:cNvPr>
          <p:cNvSpPr txBox="1"/>
          <p:nvPr/>
        </p:nvSpPr>
        <p:spPr>
          <a:xfrm>
            <a:off x="1165712" y="7248809"/>
            <a:ext cx="124569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SKYLINE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IMPORTANT DATES TO REMEMBER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4C33F-3C32-E242-B9F2-8DC88011ED2E}"/>
              </a:ext>
            </a:extLst>
          </p:cNvPr>
          <p:cNvSpPr/>
          <p:nvPr/>
        </p:nvSpPr>
        <p:spPr>
          <a:xfrm>
            <a:off x="1966371" y="3939521"/>
            <a:ext cx="5111226" cy="24457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F6C1C-5AEA-C148-B43B-5D9E3ACA13CF}"/>
              </a:ext>
            </a:extLst>
          </p:cNvPr>
          <p:cNvSpPr/>
          <p:nvPr/>
        </p:nvSpPr>
        <p:spPr>
          <a:xfrm>
            <a:off x="7077597" y="3939521"/>
            <a:ext cx="5111226" cy="24457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C0F888-C1A3-3D49-9DB3-104F8D70C8B5}"/>
              </a:ext>
            </a:extLst>
          </p:cNvPr>
          <p:cNvSpPr/>
          <p:nvPr/>
        </p:nvSpPr>
        <p:spPr>
          <a:xfrm>
            <a:off x="12188823" y="3939521"/>
            <a:ext cx="5111226" cy="24457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37938B-C8D5-4041-8556-3C9ECA9D6220}"/>
              </a:ext>
            </a:extLst>
          </p:cNvPr>
          <p:cNvSpPr/>
          <p:nvPr/>
        </p:nvSpPr>
        <p:spPr>
          <a:xfrm>
            <a:off x="17300049" y="3939521"/>
            <a:ext cx="5111226" cy="2445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471DD2-A154-3A44-A539-0C34DB4567B4}"/>
              </a:ext>
            </a:extLst>
          </p:cNvPr>
          <p:cNvSpPr txBox="1"/>
          <p:nvPr/>
        </p:nvSpPr>
        <p:spPr>
          <a:xfrm>
            <a:off x="4091188" y="4807872"/>
            <a:ext cx="93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4B71A-E47E-3E45-B24E-0633E8B19B19}"/>
              </a:ext>
            </a:extLst>
          </p:cNvPr>
          <p:cNvSpPr txBox="1"/>
          <p:nvPr/>
        </p:nvSpPr>
        <p:spPr>
          <a:xfrm>
            <a:off x="9336889" y="4807872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DA16A2-6CF6-144F-9BEC-787D9583666E}"/>
              </a:ext>
            </a:extLst>
          </p:cNvPr>
          <p:cNvSpPr txBox="1"/>
          <p:nvPr/>
        </p:nvSpPr>
        <p:spPr>
          <a:xfrm>
            <a:off x="14372378" y="4807872"/>
            <a:ext cx="744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08A85D-D48D-5543-861B-08028422EB87}"/>
              </a:ext>
            </a:extLst>
          </p:cNvPr>
          <p:cNvSpPr txBox="1"/>
          <p:nvPr/>
        </p:nvSpPr>
        <p:spPr>
          <a:xfrm>
            <a:off x="19585394" y="4807872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B539D9-BC0B-3D42-B9EE-E8FD96D174CA}"/>
              </a:ext>
            </a:extLst>
          </p:cNvPr>
          <p:cNvCxnSpPr>
            <a:cxnSpLocks/>
          </p:cNvCxnSpPr>
          <p:nvPr/>
        </p:nvCxnSpPr>
        <p:spPr>
          <a:xfrm rot="10800000">
            <a:off x="9592459" y="6788539"/>
            <a:ext cx="0" cy="143476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14B9F0-1CD1-FB42-959B-1779C2ED87E2}"/>
              </a:ext>
            </a:extLst>
          </p:cNvPr>
          <p:cNvCxnSpPr>
            <a:cxnSpLocks/>
          </p:cNvCxnSpPr>
          <p:nvPr/>
        </p:nvCxnSpPr>
        <p:spPr>
          <a:xfrm rot="10800000">
            <a:off x="19852491" y="6788539"/>
            <a:ext cx="0" cy="143476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0A1B9AE-1EA6-2C44-9101-700ECA26BD49}"/>
              </a:ext>
            </a:extLst>
          </p:cNvPr>
          <p:cNvSpPr/>
          <p:nvPr/>
        </p:nvSpPr>
        <p:spPr>
          <a:xfrm>
            <a:off x="8484571" y="7613468"/>
            <a:ext cx="2286846" cy="2287440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71AD71-4635-3246-BE63-592B2ABE5FEC}"/>
              </a:ext>
            </a:extLst>
          </p:cNvPr>
          <p:cNvSpPr/>
          <p:nvPr/>
        </p:nvSpPr>
        <p:spPr>
          <a:xfrm>
            <a:off x="18717453" y="7613468"/>
            <a:ext cx="2286846" cy="2287440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530CCE-7F8C-FD4A-8F89-1A796FC9DC30}"/>
              </a:ext>
            </a:extLst>
          </p:cNvPr>
          <p:cNvCxnSpPr>
            <a:cxnSpLocks/>
          </p:cNvCxnSpPr>
          <p:nvPr/>
        </p:nvCxnSpPr>
        <p:spPr>
          <a:xfrm rot="10800000">
            <a:off x="4537972" y="6788539"/>
            <a:ext cx="0" cy="143476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3A27D9-35EC-C04D-A52F-8124E2766082}"/>
              </a:ext>
            </a:extLst>
          </p:cNvPr>
          <p:cNvCxnSpPr>
            <a:cxnSpLocks/>
          </p:cNvCxnSpPr>
          <p:nvPr/>
        </p:nvCxnSpPr>
        <p:spPr>
          <a:xfrm rot="10800000">
            <a:off x="14726064" y="6788539"/>
            <a:ext cx="0" cy="1434764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7F31EBE-40E8-1344-A55F-A214277F17E3}"/>
              </a:ext>
            </a:extLst>
          </p:cNvPr>
          <p:cNvSpPr/>
          <p:nvPr/>
        </p:nvSpPr>
        <p:spPr>
          <a:xfrm>
            <a:off x="3411093" y="7613468"/>
            <a:ext cx="2286846" cy="2287440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33F6939-351E-9C47-9208-C19E170F3FC9}"/>
              </a:ext>
            </a:extLst>
          </p:cNvPr>
          <p:cNvSpPr/>
          <p:nvPr/>
        </p:nvSpPr>
        <p:spPr>
          <a:xfrm>
            <a:off x="13601012" y="7613468"/>
            <a:ext cx="2286846" cy="2287440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89" name="Freeform 45">
            <a:extLst>
              <a:ext uri="{FF2B5EF4-FFF2-40B4-BE49-F238E27FC236}">
                <a16:creationId xmlns:a16="http://schemas.microsoft.com/office/drawing/2014/main" id="{A8A00C2A-2878-B44B-80A2-B12C4291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166" y="8268670"/>
            <a:ext cx="505365" cy="692534"/>
          </a:xfrm>
          <a:custGeom>
            <a:avLst/>
            <a:gdLst>
              <a:gd name="T0" fmla="*/ 161454 w 596"/>
              <a:gd name="T1" fmla="*/ 121650 h 816"/>
              <a:gd name="T2" fmla="*/ 161454 w 596"/>
              <a:gd name="T3" fmla="*/ 121650 h 816"/>
              <a:gd name="T4" fmla="*/ 146351 w 596"/>
              <a:gd name="T5" fmla="*/ 134966 h 816"/>
              <a:gd name="T6" fmla="*/ 132687 w 596"/>
              <a:gd name="T7" fmla="*/ 244739 h 816"/>
              <a:gd name="T8" fmla="*/ 132687 w 596"/>
              <a:gd name="T9" fmla="*/ 244739 h 816"/>
              <a:gd name="T10" fmla="*/ 106797 w 596"/>
              <a:gd name="T11" fmla="*/ 266694 h 816"/>
              <a:gd name="T12" fmla="*/ 106797 w 596"/>
              <a:gd name="T13" fmla="*/ 266694 h 816"/>
              <a:gd name="T14" fmla="*/ 81266 w 596"/>
              <a:gd name="T15" fmla="*/ 244739 h 816"/>
              <a:gd name="T16" fmla="*/ 67602 w 596"/>
              <a:gd name="T17" fmla="*/ 134966 h 816"/>
              <a:gd name="T18" fmla="*/ 67602 w 596"/>
              <a:gd name="T19" fmla="*/ 134966 h 816"/>
              <a:gd name="T20" fmla="*/ 52499 w 596"/>
              <a:gd name="T21" fmla="*/ 121650 h 816"/>
              <a:gd name="T22" fmla="*/ 32003 w 596"/>
              <a:gd name="T23" fmla="*/ 121650 h 816"/>
              <a:gd name="T24" fmla="*/ 106797 w 596"/>
              <a:gd name="T25" fmla="*/ 33112 h 816"/>
              <a:gd name="T26" fmla="*/ 182310 w 596"/>
              <a:gd name="T27" fmla="*/ 121650 h 816"/>
              <a:gd name="T28" fmla="*/ 161454 w 596"/>
              <a:gd name="T29" fmla="*/ 121650 h 816"/>
              <a:gd name="T30" fmla="*/ 210358 w 596"/>
              <a:gd name="T31" fmla="*/ 134966 h 816"/>
              <a:gd name="T32" fmla="*/ 210358 w 596"/>
              <a:gd name="T33" fmla="*/ 134966 h 816"/>
              <a:gd name="T34" fmla="*/ 206402 w 596"/>
              <a:gd name="T35" fmla="*/ 109773 h 816"/>
              <a:gd name="T36" fmla="*/ 118663 w 596"/>
              <a:gd name="T37" fmla="*/ 5399 h 816"/>
              <a:gd name="T38" fmla="*/ 118663 w 596"/>
              <a:gd name="T39" fmla="*/ 5399 h 816"/>
              <a:gd name="T40" fmla="*/ 106797 w 596"/>
              <a:gd name="T41" fmla="*/ 0 h 816"/>
              <a:gd name="T42" fmla="*/ 106797 w 596"/>
              <a:gd name="T43" fmla="*/ 0 h 816"/>
              <a:gd name="T44" fmla="*/ 95290 w 596"/>
              <a:gd name="T45" fmla="*/ 5399 h 816"/>
              <a:gd name="T46" fmla="*/ 6832 w 596"/>
              <a:gd name="T47" fmla="*/ 109773 h 816"/>
              <a:gd name="T48" fmla="*/ 6832 w 596"/>
              <a:gd name="T49" fmla="*/ 109773 h 816"/>
              <a:gd name="T50" fmla="*/ 3596 w 596"/>
              <a:gd name="T51" fmla="*/ 134966 h 816"/>
              <a:gd name="T52" fmla="*/ 3596 w 596"/>
              <a:gd name="T53" fmla="*/ 134966 h 816"/>
              <a:gd name="T54" fmla="*/ 24811 w 596"/>
              <a:gd name="T55" fmla="*/ 148643 h 816"/>
              <a:gd name="T56" fmla="*/ 42431 w 596"/>
              <a:gd name="T57" fmla="*/ 148643 h 816"/>
              <a:gd name="T58" fmla="*/ 55017 w 596"/>
              <a:gd name="T59" fmla="*/ 247978 h 816"/>
              <a:gd name="T60" fmla="*/ 55017 w 596"/>
              <a:gd name="T61" fmla="*/ 247978 h 816"/>
              <a:gd name="T62" fmla="*/ 106797 w 596"/>
              <a:gd name="T63" fmla="*/ 293327 h 816"/>
              <a:gd name="T64" fmla="*/ 106797 w 596"/>
              <a:gd name="T65" fmla="*/ 293327 h 816"/>
              <a:gd name="T66" fmla="*/ 158937 w 596"/>
              <a:gd name="T67" fmla="*/ 247978 h 816"/>
              <a:gd name="T68" fmla="*/ 171522 w 596"/>
              <a:gd name="T69" fmla="*/ 148643 h 816"/>
              <a:gd name="T70" fmla="*/ 188423 w 596"/>
              <a:gd name="T71" fmla="*/ 148643 h 816"/>
              <a:gd name="T72" fmla="*/ 188423 w 596"/>
              <a:gd name="T73" fmla="*/ 148643 h 816"/>
              <a:gd name="T74" fmla="*/ 210358 w 596"/>
              <a:gd name="T75" fmla="*/ 134966 h 8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96" h="816">
                <a:moveTo>
                  <a:pt x="449" y="338"/>
                </a:moveTo>
                <a:lnTo>
                  <a:pt x="449" y="338"/>
                </a:lnTo>
                <a:cubicBezTo>
                  <a:pt x="426" y="338"/>
                  <a:pt x="409" y="354"/>
                  <a:pt x="407" y="375"/>
                </a:cubicBezTo>
                <a:lnTo>
                  <a:pt x="369" y="680"/>
                </a:lnTo>
                <a:cubicBezTo>
                  <a:pt x="364" y="714"/>
                  <a:pt x="333" y="741"/>
                  <a:pt x="297" y="741"/>
                </a:cubicBezTo>
                <a:cubicBezTo>
                  <a:pt x="262" y="741"/>
                  <a:pt x="231" y="714"/>
                  <a:pt x="226" y="680"/>
                </a:cubicBezTo>
                <a:lnTo>
                  <a:pt x="188" y="375"/>
                </a:lnTo>
                <a:cubicBezTo>
                  <a:pt x="185" y="354"/>
                  <a:pt x="167" y="338"/>
                  <a:pt x="146" y="338"/>
                </a:cubicBezTo>
                <a:lnTo>
                  <a:pt x="89" y="338"/>
                </a:lnTo>
                <a:lnTo>
                  <a:pt x="297" y="92"/>
                </a:lnTo>
                <a:lnTo>
                  <a:pt x="507" y="338"/>
                </a:lnTo>
                <a:lnTo>
                  <a:pt x="449" y="338"/>
                </a:lnTo>
                <a:close/>
                <a:moveTo>
                  <a:pt x="585" y="375"/>
                </a:moveTo>
                <a:lnTo>
                  <a:pt x="585" y="375"/>
                </a:lnTo>
                <a:cubicBezTo>
                  <a:pt x="595" y="351"/>
                  <a:pt x="592" y="324"/>
                  <a:pt x="574" y="305"/>
                </a:cubicBezTo>
                <a:lnTo>
                  <a:pt x="330" y="15"/>
                </a:lnTo>
                <a:cubicBezTo>
                  <a:pt x="321" y="5"/>
                  <a:pt x="309" y="0"/>
                  <a:pt x="297" y="0"/>
                </a:cubicBezTo>
                <a:cubicBezTo>
                  <a:pt x="284" y="0"/>
                  <a:pt x="274" y="5"/>
                  <a:pt x="265" y="15"/>
                </a:cubicBezTo>
                <a:lnTo>
                  <a:pt x="19" y="305"/>
                </a:lnTo>
                <a:cubicBezTo>
                  <a:pt x="3" y="324"/>
                  <a:pt x="0" y="351"/>
                  <a:pt x="10" y="375"/>
                </a:cubicBezTo>
                <a:cubicBezTo>
                  <a:pt x="20" y="398"/>
                  <a:pt x="44" y="413"/>
                  <a:pt x="69" y="413"/>
                </a:cubicBezTo>
                <a:lnTo>
                  <a:pt x="118" y="413"/>
                </a:lnTo>
                <a:lnTo>
                  <a:pt x="153" y="689"/>
                </a:lnTo>
                <a:cubicBezTo>
                  <a:pt x="161" y="759"/>
                  <a:pt x="223" y="815"/>
                  <a:pt x="297" y="815"/>
                </a:cubicBezTo>
                <a:cubicBezTo>
                  <a:pt x="372" y="815"/>
                  <a:pt x="434" y="759"/>
                  <a:pt x="442" y="689"/>
                </a:cubicBezTo>
                <a:lnTo>
                  <a:pt x="477" y="413"/>
                </a:lnTo>
                <a:lnTo>
                  <a:pt x="524" y="413"/>
                </a:lnTo>
                <a:cubicBezTo>
                  <a:pt x="551" y="413"/>
                  <a:pt x="573" y="398"/>
                  <a:pt x="585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93E9FA3-B7C8-5141-9612-632AD588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457" y="8650500"/>
            <a:ext cx="505365" cy="692534"/>
          </a:xfrm>
          <a:custGeom>
            <a:avLst/>
            <a:gdLst>
              <a:gd name="T0" fmla="*/ 107157 w 596"/>
              <a:gd name="T1" fmla="*/ 259855 h 816"/>
              <a:gd name="T2" fmla="*/ 32003 w 596"/>
              <a:gd name="T3" fmla="*/ 171677 h 816"/>
              <a:gd name="T4" fmla="*/ 52859 w 596"/>
              <a:gd name="T5" fmla="*/ 171677 h 816"/>
              <a:gd name="T6" fmla="*/ 52859 w 596"/>
              <a:gd name="T7" fmla="*/ 171677 h 816"/>
              <a:gd name="T8" fmla="*/ 67602 w 596"/>
              <a:gd name="T9" fmla="*/ 158361 h 816"/>
              <a:gd name="T10" fmla="*/ 81626 w 596"/>
              <a:gd name="T11" fmla="*/ 48948 h 816"/>
              <a:gd name="T12" fmla="*/ 81626 w 596"/>
              <a:gd name="T13" fmla="*/ 48948 h 816"/>
              <a:gd name="T14" fmla="*/ 107157 w 596"/>
              <a:gd name="T15" fmla="*/ 26633 h 816"/>
              <a:gd name="T16" fmla="*/ 107157 w 596"/>
              <a:gd name="T17" fmla="*/ 26633 h 816"/>
              <a:gd name="T18" fmla="*/ 132687 w 596"/>
              <a:gd name="T19" fmla="*/ 48948 h 816"/>
              <a:gd name="T20" fmla="*/ 145992 w 596"/>
              <a:gd name="T21" fmla="*/ 158361 h 816"/>
              <a:gd name="T22" fmla="*/ 145992 w 596"/>
              <a:gd name="T23" fmla="*/ 158361 h 816"/>
              <a:gd name="T24" fmla="*/ 161094 w 596"/>
              <a:gd name="T25" fmla="*/ 171677 h 816"/>
              <a:gd name="T26" fmla="*/ 181591 w 596"/>
              <a:gd name="T27" fmla="*/ 171677 h 816"/>
              <a:gd name="T28" fmla="*/ 107157 w 596"/>
              <a:gd name="T29" fmla="*/ 259855 h 816"/>
              <a:gd name="T30" fmla="*/ 210358 w 596"/>
              <a:gd name="T31" fmla="*/ 158361 h 816"/>
              <a:gd name="T32" fmla="*/ 210358 w 596"/>
              <a:gd name="T33" fmla="*/ 158361 h 816"/>
              <a:gd name="T34" fmla="*/ 188782 w 596"/>
              <a:gd name="T35" fmla="*/ 145044 h 816"/>
              <a:gd name="T36" fmla="*/ 171522 w 596"/>
              <a:gd name="T37" fmla="*/ 145044 h 816"/>
              <a:gd name="T38" fmla="*/ 158577 w 596"/>
              <a:gd name="T39" fmla="*/ 45709 h 816"/>
              <a:gd name="T40" fmla="*/ 158577 w 596"/>
              <a:gd name="T41" fmla="*/ 45709 h 816"/>
              <a:gd name="T42" fmla="*/ 107157 w 596"/>
              <a:gd name="T43" fmla="*/ 0 h 816"/>
              <a:gd name="T44" fmla="*/ 107157 w 596"/>
              <a:gd name="T45" fmla="*/ 0 h 816"/>
              <a:gd name="T46" fmla="*/ 54657 w 596"/>
              <a:gd name="T47" fmla="*/ 45709 h 816"/>
              <a:gd name="T48" fmla="*/ 42791 w 596"/>
              <a:gd name="T49" fmla="*/ 145044 h 816"/>
              <a:gd name="T50" fmla="*/ 25171 w 596"/>
              <a:gd name="T51" fmla="*/ 145044 h 816"/>
              <a:gd name="T52" fmla="*/ 25171 w 596"/>
              <a:gd name="T53" fmla="*/ 145044 h 816"/>
              <a:gd name="T54" fmla="*/ 3596 w 596"/>
              <a:gd name="T55" fmla="*/ 158361 h 816"/>
              <a:gd name="T56" fmla="*/ 3596 w 596"/>
              <a:gd name="T57" fmla="*/ 158361 h 816"/>
              <a:gd name="T58" fmla="*/ 6832 w 596"/>
              <a:gd name="T59" fmla="*/ 183194 h 816"/>
              <a:gd name="T60" fmla="*/ 95290 w 596"/>
              <a:gd name="T61" fmla="*/ 287569 h 816"/>
              <a:gd name="T62" fmla="*/ 95290 w 596"/>
              <a:gd name="T63" fmla="*/ 287569 h 816"/>
              <a:gd name="T64" fmla="*/ 107157 w 596"/>
              <a:gd name="T65" fmla="*/ 293327 h 816"/>
              <a:gd name="T66" fmla="*/ 107157 w 596"/>
              <a:gd name="T67" fmla="*/ 293327 h 816"/>
              <a:gd name="T68" fmla="*/ 118304 w 596"/>
              <a:gd name="T69" fmla="*/ 287569 h 816"/>
              <a:gd name="T70" fmla="*/ 206762 w 596"/>
              <a:gd name="T71" fmla="*/ 183194 h 816"/>
              <a:gd name="T72" fmla="*/ 206762 w 596"/>
              <a:gd name="T73" fmla="*/ 183194 h 816"/>
              <a:gd name="T74" fmla="*/ 210358 w 596"/>
              <a:gd name="T75" fmla="*/ 158361 h 8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96" h="816">
                <a:moveTo>
                  <a:pt x="298" y="722"/>
                </a:moveTo>
                <a:lnTo>
                  <a:pt x="89" y="477"/>
                </a:lnTo>
                <a:lnTo>
                  <a:pt x="147" y="477"/>
                </a:lnTo>
                <a:cubicBezTo>
                  <a:pt x="167" y="477"/>
                  <a:pt x="185" y="460"/>
                  <a:pt x="188" y="440"/>
                </a:cubicBezTo>
                <a:lnTo>
                  <a:pt x="227" y="136"/>
                </a:lnTo>
                <a:cubicBezTo>
                  <a:pt x="231" y="100"/>
                  <a:pt x="261" y="74"/>
                  <a:pt x="298" y="74"/>
                </a:cubicBezTo>
                <a:cubicBezTo>
                  <a:pt x="334" y="74"/>
                  <a:pt x="364" y="100"/>
                  <a:pt x="369" y="136"/>
                </a:cubicBezTo>
                <a:lnTo>
                  <a:pt x="406" y="440"/>
                </a:lnTo>
                <a:cubicBezTo>
                  <a:pt x="408" y="460"/>
                  <a:pt x="427" y="477"/>
                  <a:pt x="448" y="477"/>
                </a:cubicBezTo>
                <a:lnTo>
                  <a:pt x="505" y="477"/>
                </a:lnTo>
                <a:lnTo>
                  <a:pt x="298" y="722"/>
                </a:lnTo>
                <a:close/>
                <a:moveTo>
                  <a:pt x="585" y="440"/>
                </a:moveTo>
                <a:lnTo>
                  <a:pt x="585" y="440"/>
                </a:lnTo>
                <a:cubicBezTo>
                  <a:pt x="573" y="417"/>
                  <a:pt x="551" y="403"/>
                  <a:pt x="525" y="403"/>
                </a:cubicBezTo>
                <a:lnTo>
                  <a:pt x="477" y="403"/>
                </a:lnTo>
                <a:lnTo>
                  <a:pt x="441" y="127"/>
                </a:lnTo>
                <a:cubicBezTo>
                  <a:pt x="432" y="54"/>
                  <a:pt x="370" y="0"/>
                  <a:pt x="298" y="0"/>
                </a:cubicBezTo>
                <a:cubicBezTo>
                  <a:pt x="224" y="0"/>
                  <a:pt x="162" y="54"/>
                  <a:pt x="152" y="127"/>
                </a:cubicBezTo>
                <a:lnTo>
                  <a:pt x="119" y="403"/>
                </a:lnTo>
                <a:lnTo>
                  <a:pt x="70" y="403"/>
                </a:lnTo>
                <a:cubicBezTo>
                  <a:pt x="45" y="403"/>
                  <a:pt x="21" y="417"/>
                  <a:pt x="10" y="440"/>
                </a:cubicBezTo>
                <a:cubicBezTo>
                  <a:pt x="0" y="464"/>
                  <a:pt x="3" y="490"/>
                  <a:pt x="19" y="509"/>
                </a:cubicBezTo>
                <a:lnTo>
                  <a:pt x="265" y="799"/>
                </a:lnTo>
                <a:cubicBezTo>
                  <a:pt x="273" y="810"/>
                  <a:pt x="285" y="815"/>
                  <a:pt x="298" y="815"/>
                </a:cubicBezTo>
                <a:cubicBezTo>
                  <a:pt x="310" y="815"/>
                  <a:pt x="322" y="810"/>
                  <a:pt x="329" y="799"/>
                </a:cubicBezTo>
                <a:lnTo>
                  <a:pt x="575" y="509"/>
                </a:lnTo>
                <a:cubicBezTo>
                  <a:pt x="591" y="490"/>
                  <a:pt x="595" y="464"/>
                  <a:pt x="585" y="4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9FB2D39B-9227-084E-9431-8BD7672B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871" y="8364126"/>
            <a:ext cx="1209128" cy="786121"/>
          </a:xfrm>
          <a:custGeom>
            <a:avLst/>
            <a:gdLst>
              <a:gd name="T0" fmla="*/ 482155 w 1424"/>
              <a:gd name="T1" fmla="*/ 189573 h 925"/>
              <a:gd name="T2" fmla="*/ 415179 w 1424"/>
              <a:gd name="T3" fmla="*/ 212639 h 925"/>
              <a:gd name="T4" fmla="*/ 342802 w 1424"/>
              <a:gd name="T5" fmla="*/ 212639 h 925"/>
              <a:gd name="T6" fmla="*/ 244138 w 1424"/>
              <a:gd name="T7" fmla="*/ 212639 h 925"/>
              <a:gd name="T8" fmla="*/ 221453 w 1424"/>
              <a:gd name="T9" fmla="*/ 52619 h 925"/>
              <a:gd name="T10" fmla="*/ 244138 w 1424"/>
              <a:gd name="T11" fmla="*/ 29553 h 925"/>
              <a:gd name="T12" fmla="*/ 459109 w 1424"/>
              <a:gd name="T13" fmla="*/ 29553 h 925"/>
              <a:gd name="T14" fmla="*/ 482155 w 1424"/>
              <a:gd name="T15" fmla="*/ 189573 h 925"/>
              <a:gd name="T16" fmla="*/ 113067 w 1424"/>
              <a:gd name="T17" fmla="*/ 282918 h 925"/>
              <a:gd name="T18" fmla="*/ 46451 w 1424"/>
              <a:gd name="T19" fmla="*/ 244355 h 925"/>
              <a:gd name="T20" fmla="*/ 29887 w 1424"/>
              <a:gd name="T21" fmla="*/ 227776 h 925"/>
              <a:gd name="T22" fmla="*/ 29887 w 1424"/>
              <a:gd name="T23" fmla="*/ 114249 h 925"/>
              <a:gd name="T24" fmla="*/ 191566 w 1424"/>
              <a:gd name="T25" fmla="*/ 98030 h 925"/>
              <a:gd name="T26" fmla="*/ 64095 w 1424"/>
              <a:gd name="T27" fmla="*/ 125781 h 925"/>
              <a:gd name="T28" fmla="*/ 191566 w 1424"/>
              <a:gd name="T29" fmla="*/ 156056 h 925"/>
              <a:gd name="T30" fmla="*/ 64095 w 1424"/>
              <a:gd name="T31" fmla="*/ 185609 h 925"/>
              <a:gd name="T32" fmla="*/ 198407 w 1424"/>
              <a:gd name="T33" fmla="*/ 215522 h 925"/>
              <a:gd name="T34" fmla="*/ 232975 w 1424"/>
              <a:gd name="T35" fmla="*/ 241832 h 925"/>
              <a:gd name="T36" fmla="*/ 224693 w 1424"/>
              <a:gd name="T37" fmla="*/ 244355 h 925"/>
              <a:gd name="T38" fmla="*/ 459109 w 1424"/>
              <a:gd name="T39" fmla="*/ 0 h 925"/>
              <a:gd name="T40" fmla="*/ 244138 w 1424"/>
              <a:gd name="T41" fmla="*/ 0 h 925"/>
              <a:gd name="T42" fmla="*/ 191566 w 1424"/>
              <a:gd name="T43" fmla="*/ 67756 h 925"/>
              <a:gd name="T44" fmla="*/ 46451 w 1424"/>
              <a:gd name="T45" fmla="*/ 67756 h 925"/>
              <a:gd name="T46" fmla="*/ 0 w 1424"/>
              <a:gd name="T47" fmla="*/ 227776 h 925"/>
              <a:gd name="T48" fmla="*/ 46451 w 1424"/>
              <a:gd name="T49" fmla="*/ 274269 h 925"/>
              <a:gd name="T50" fmla="*/ 113067 w 1424"/>
              <a:gd name="T51" fmla="*/ 333015 h 925"/>
              <a:gd name="T52" fmla="*/ 224693 w 1424"/>
              <a:gd name="T53" fmla="*/ 274269 h 925"/>
              <a:gd name="T54" fmla="*/ 268264 w 1424"/>
              <a:gd name="T55" fmla="*/ 242553 h 925"/>
              <a:gd name="T56" fmla="*/ 379170 w 1424"/>
              <a:gd name="T57" fmla="*/ 312111 h 925"/>
              <a:gd name="T58" fmla="*/ 459109 w 1424"/>
              <a:gd name="T59" fmla="*/ 242553 h 925"/>
              <a:gd name="T60" fmla="*/ 512402 w 1424"/>
              <a:gd name="T61" fmla="*/ 189573 h 925"/>
              <a:gd name="T62" fmla="*/ 512402 w 1424"/>
              <a:gd name="T63" fmla="*/ 52619 h 92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24" h="925">
                <a:moveTo>
                  <a:pt x="1339" y="526"/>
                </a:moveTo>
                <a:lnTo>
                  <a:pt x="1339" y="526"/>
                </a:lnTo>
                <a:cubicBezTo>
                  <a:pt x="1339" y="562"/>
                  <a:pt x="1311" y="590"/>
                  <a:pt x="1275" y="590"/>
                </a:cubicBezTo>
                <a:lnTo>
                  <a:pt x="1153" y="590"/>
                </a:lnTo>
                <a:lnTo>
                  <a:pt x="1053" y="725"/>
                </a:lnTo>
                <a:lnTo>
                  <a:pt x="952" y="590"/>
                </a:lnTo>
                <a:lnTo>
                  <a:pt x="678" y="590"/>
                </a:lnTo>
                <a:cubicBezTo>
                  <a:pt x="645" y="590"/>
                  <a:pt x="615" y="562"/>
                  <a:pt x="615" y="526"/>
                </a:cubicBezTo>
                <a:lnTo>
                  <a:pt x="615" y="146"/>
                </a:lnTo>
                <a:cubicBezTo>
                  <a:pt x="615" y="111"/>
                  <a:pt x="645" y="82"/>
                  <a:pt x="678" y="82"/>
                </a:cubicBezTo>
                <a:lnTo>
                  <a:pt x="1275" y="82"/>
                </a:lnTo>
                <a:cubicBezTo>
                  <a:pt x="1311" y="82"/>
                  <a:pt x="1339" y="111"/>
                  <a:pt x="1339" y="146"/>
                </a:cubicBezTo>
                <a:lnTo>
                  <a:pt x="1339" y="526"/>
                </a:lnTo>
                <a:close/>
                <a:moveTo>
                  <a:pt x="393" y="678"/>
                </a:moveTo>
                <a:lnTo>
                  <a:pt x="314" y="785"/>
                </a:lnTo>
                <a:lnTo>
                  <a:pt x="234" y="678"/>
                </a:lnTo>
                <a:lnTo>
                  <a:pt x="129" y="678"/>
                </a:lnTo>
                <a:cubicBezTo>
                  <a:pt x="104" y="678"/>
                  <a:pt x="83" y="657"/>
                  <a:pt x="83" y="632"/>
                </a:cubicBezTo>
                <a:lnTo>
                  <a:pt x="83" y="317"/>
                </a:lnTo>
                <a:cubicBezTo>
                  <a:pt x="83" y="291"/>
                  <a:pt x="104" y="272"/>
                  <a:pt x="129" y="272"/>
                </a:cubicBezTo>
                <a:lnTo>
                  <a:pt x="532" y="272"/>
                </a:lnTo>
                <a:lnTo>
                  <a:pt x="532" y="349"/>
                </a:lnTo>
                <a:lnTo>
                  <a:pt x="178" y="349"/>
                </a:lnTo>
                <a:lnTo>
                  <a:pt x="178" y="433"/>
                </a:lnTo>
                <a:lnTo>
                  <a:pt x="532" y="433"/>
                </a:lnTo>
                <a:lnTo>
                  <a:pt x="532" y="515"/>
                </a:lnTo>
                <a:lnTo>
                  <a:pt x="178" y="515"/>
                </a:lnTo>
                <a:lnTo>
                  <a:pt x="178" y="598"/>
                </a:lnTo>
                <a:lnTo>
                  <a:pt x="551" y="598"/>
                </a:lnTo>
                <a:cubicBezTo>
                  <a:pt x="570" y="635"/>
                  <a:pt x="606" y="661"/>
                  <a:pt x="647" y="671"/>
                </a:cubicBezTo>
                <a:cubicBezTo>
                  <a:pt x="640" y="675"/>
                  <a:pt x="633" y="678"/>
                  <a:pt x="624" y="678"/>
                </a:cubicBezTo>
                <a:lnTo>
                  <a:pt x="393" y="678"/>
                </a:lnTo>
                <a:close/>
                <a:moveTo>
                  <a:pt x="1275" y="0"/>
                </a:moveTo>
                <a:lnTo>
                  <a:pt x="678" y="0"/>
                </a:lnTo>
                <a:cubicBezTo>
                  <a:pt x="597" y="0"/>
                  <a:pt x="532" y="65"/>
                  <a:pt x="532" y="146"/>
                </a:cubicBezTo>
                <a:lnTo>
                  <a:pt x="532" y="188"/>
                </a:lnTo>
                <a:lnTo>
                  <a:pt x="129" y="188"/>
                </a:lnTo>
                <a:cubicBezTo>
                  <a:pt x="58" y="188"/>
                  <a:pt x="0" y="245"/>
                  <a:pt x="0" y="317"/>
                </a:cubicBezTo>
                <a:lnTo>
                  <a:pt x="0" y="632"/>
                </a:lnTo>
                <a:cubicBezTo>
                  <a:pt x="0" y="703"/>
                  <a:pt x="58" y="761"/>
                  <a:pt x="129" y="761"/>
                </a:cubicBezTo>
                <a:lnTo>
                  <a:pt x="193" y="761"/>
                </a:lnTo>
                <a:lnTo>
                  <a:pt x="314" y="924"/>
                </a:lnTo>
                <a:lnTo>
                  <a:pt x="434" y="761"/>
                </a:lnTo>
                <a:lnTo>
                  <a:pt x="624" y="761"/>
                </a:lnTo>
                <a:cubicBezTo>
                  <a:pt x="680" y="761"/>
                  <a:pt x="727" y="724"/>
                  <a:pt x="745" y="673"/>
                </a:cubicBezTo>
                <a:lnTo>
                  <a:pt x="911" y="673"/>
                </a:lnTo>
                <a:lnTo>
                  <a:pt x="1053" y="866"/>
                </a:lnTo>
                <a:lnTo>
                  <a:pt x="1194" y="673"/>
                </a:lnTo>
                <a:lnTo>
                  <a:pt x="1275" y="673"/>
                </a:lnTo>
                <a:cubicBezTo>
                  <a:pt x="1357" y="673"/>
                  <a:pt x="1423" y="608"/>
                  <a:pt x="1423" y="526"/>
                </a:cubicBezTo>
                <a:lnTo>
                  <a:pt x="1423" y="146"/>
                </a:lnTo>
                <a:cubicBezTo>
                  <a:pt x="1423" y="65"/>
                  <a:pt x="1357" y="0"/>
                  <a:pt x="1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796269E-32AF-E04F-AAAE-BE65D630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768" y="8532580"/>
            <a:ext cx="404291" cy="71126"/>
          </a:xfrm>
          <a:custGeom>
            <a:avLst/>
            <a:gdLst>
              <a:gd name="T0" fmla="*/ 0 w 478"/>
              <a:gd name="T1" fmla="*/ 0 h 84"/>
              <a:gd name="T2" fmla="*/ 171091 w 478"/>
              <a:gd name="T3" fmla="*/ 0 h 84"/>
              <a:gd name="T4" fmla="*/ 171091 w 478"/>
              <a:gd name="T5" fmla="*/ 29804 h 84"/>
              <a:gd name="T6" fmla="*/ 0 w 478"/>
              <a:gd name="T7" fmla="*/ 29804 h 84"/>
              <a:gd name="T8" fmla="*/ 0 w 478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84">
                <a:moveTo>
                  <a:pt x="0" y="0"/>
                </a:moveTo>
                <a:lnTo>
                  <a:pt x="477" y="0"/>
                </a:lnTo>
                <a:lnTo>
                  <a:pt x="477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7566BA5-0F94-D342-BD74-4D2CC5AE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768" y="8674830"/>
            <a:ext cx="404291" cy="74869"/>
          </a:xfrm>
          <a:custGeom>
            <a:avLst/>
            <a:gdLst>
              <a:gd name="T0" fmla="*/ 0 w 478"/>
              <a:gd name="T1" fmla="*/ 0 h 86"/>
              <a:gd name="T2" fmla="*/ 171091 w 478"/>
              <a:gd name="T3" fmla="*/ 0 h 86"/>
              <a:gd name="T4" fmla="*/ 171091 w 478"/>
              <a:gd name="T5" fmla="*/ 31381 h 86"/>
              <a:gd name="T6" fmla="*/ 0 w 478"/>
              <a:gd name="T7" fmla="*/ 31381 h 86"/>
              <a:gd name="T8" fmla="*/ 0 w 478"/>
              <a:gd name="T9" fmla="*/ 0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86">
                <a:moveTo>
                  <a:pt x="0" y="0"/>
                </a:moveTo>
                <a:lnTo>
                  <a:pt x="477" y="0"/>
                </a:lnTo>
                <a:lnTo>
                  <a:pt x="477" y="85"/>
                </a:lnTo>
                <a:lnTo>
                  <a:pt x="0" y="8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EB4A81DF-4BBC-814F-B860-EF1CED9E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240" y="8175083"/>
            <a:ext cx="1066877" cy="1070622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9BB63928-9E09-9C4C-8A89-39E40F1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998" y="8268670"/>
            <a:ext cx="977035" cy="977035"/>
          </a:xfrm>
          <a:custGeom>
            <a:avLst/>
            <a:gdLst>
              <a:gd name="T0" fmla="*/ 346000 w 1152"/>
              <a:gd name="T1" fmla="*/ 230187 h 1152"/>
              <a:gd name="T2" fmla="*/ 321183 w 1152"/>
              <a:gd name="T3" fmla="*/ 275865 h 1152"/>
              <a:gd name="T4" fmla="*/ 346000 w 1152"/>
              <a:gd name="T5" fmla="*/ 325499 h 1152"/>
              <a:gd name="T6" fmla="*/ 288813 w 1152"/>
              <a:gd name="T7" fmla="*/ 321183 h 1152"/>
              <a:gd name="T8" fmla="*/ 239179 w 1152"/>
              <a:gd name="T9" fmla="*/ 336649 h 1152"/>
              <a:gd name="T10" fmla="*/ 221915 w 1152"/>
              <a:gd name="T11" fmla="*/ 389880 h 1152"/>
              <a:gd name="T12" fmla="*/ 184509 w 1152"/>
              <a:gd name="T13" fmla="*/ 345641 h 1152"/>
              <a:gd name="T14" fmla="*/ 138472 w 1152"/>
              <a:gd name="T15" fmla="*/ 321183 h 1152"/>
              <a:gd name="T16" fmla="*/ 88478 w 1152"/>
              <a:gd name="T17" fmla="*/ 345641 h 1152"/>
              <a:gd name="T18" fmla="*/ 92794 w 1152"/>
              <a:gd name="T19" fmla="*/ 288813 h 1152"/>
              <a:gd name="T20" fmla="*/ 78048 w 1152"/>
              <a:gd name="T21" fmla="*/ 239179 h 1152"/>
              <a:gd name="T22" fmla="*/ 24457 w 1152"/>
              <a:gd name="T23" fmla="*/ 221555 h 1152"/>
              <a:gd name="T24" fmla="*/ 68337 w 1152"/>
              <a:gd name="T25" fmla="*/ 184509 h 1152"/>
              <a:gd name="T26" fmla="*/ 93154 w 1152"/>
              <a:gd name="T27" fmla="*/ 138472 h 1152"/>
              <a:gd name="T28" fmla="*/ 68337 w 1152"/>
              <a:gd name="T29" fmla="*/ 88478 h 1152"/>
              <a:gd name="T30" fmla="*/ 125164 w 1152"/>
              <a:gd name="T31" fmla="*/ 92794 h 1152"/>
              <a:gd name="T32" fmla="*/ 175158 w 1152"/>
              <a:gd name="T33" fmla="*/ 77688 h 1152"/>
              <a:gd name="T34" fmla="*/ 192782 w 1152"/>
              <a:gd name="T35" fmla="*/ 24457 h 1152"/>
              <a:gd name="T36" fmla="*/ 230187 w 1152"/>
              <a:gd name="T37" fmla="*/ 67977 h 1152"/>
              <a:gd name="T38" fmla="*/ 275865 w 1152"/>
              <a:gd name="T39" fmla="*/ 93154 h 1152"/>
              <a:gd name="T40" fmla="*/ 325499 w 1152"/>
              <a:gd name="T41" fmla="*/ 67977 h 1152"/>
              <a:gd name="T42" fmla="*/ 321183 w 1152"/>
              <a:gd name="T43" fmla="*/ 125164 h 1152"/>
              <a:gd name="T44" fmla="*/ 337008 w 1152"/>
              <a:gd name="T45" fmla="*/ 175158 h 1152"/>
              <a:gd name="T46" fmla="*/ 389880 w 1152"/>
              <a:gd name="T47" fmla="*/ 192782 h 1152"/>
              <a:gd name="T48" fmla="*/ 357869 w 1152"/>
              <a:gd name="T49" fmla="*/ 161850 h 1152"/>
              <a:gd name="T50" fmla="*/ 371896 w 1152"/>
              <a:gd name="T51" fmla="*/ 93873 h 1152"/>
              <a:gd name="T52" fmla="*/ 335929 w 1152"/>
              <a:gd name="T53" fmla="*/ 44239 h 1152"/>
              <a:gd name="T54" fmla="*/ 281979 w 1152"/>
              <a:gd name="T55" fmla="*/ 67977 h 1152"/>
              <a:gd name="T56" fmla="*/ 243495 w 1152"/>
              <a:gd name="T57" fmla="*/ 10071 h 1152"/>
              <a:gd name="T58" fmla="*/ 182711 w 1152"/>
              <a:gd name="T59" fmla="*/ 0 h 1152"/>
              <a:gd name="T60" fmla="*/ 161850 w 1152"/>
              <a:gd name="T61" fmla="*/ 56468 h 1152"/>
              <a:gd name="T62" fmla="*/ 93873 w 1152"/>
              <a:gd name="T63" fmla="*/ 42800 h 1152"/>
              <a:gd name="T64" fmla="*/ 44599 w 1152"/>
              <a:gd name="T65" fmla="*/ 78048 h 1152"/>
              <a:gd name="T66" fmla="*/ 68337 w 1152"/>
              <a:gd name="T67" fmla="*/ 132358 h 1152"/>
              <a:gd name="T68" fmla="*/ 10071 w 1152"/>
              <a:gd name="T69" fmla="*/ 170842 h 1152"/>
              <a:gd name="T70" fmla="*/ 0 w 1152"/>
              <a:gd name="T71" fmla="*/ 231266 h 1152"/>
              <a:gd name="T72" fmla="*/ 56468 w 1152"/>
              <a:gd name="T73" fmla="*/ 252487 h 1152"/>
              <a:gd name="T74" fmla="*/ 42800 w 1152"/>
              <a:gd name="T75" fmla="*/ 320823 h 1152"/>
              <a:gd name="T76" fmla="*/ 78408 w 1152"/>
              <a:gd name="T77" fmla="*/ 370098 h 1152"/>
              <a:gd name="T78" fmla="*/ 132717 w 1152"/>
              <a:gd name="T79" fmla="*/ 345641 h 1152"/>
              <a:gd name="T80" fmla="*/ 170842 w 1152"/>
              <a:gd name="T81" fmla="*/ 404266 h 1152"/>
              <a:gd name="T82" fmla="*/ 231266 w 1152"/>
              <a:gd name="T83" fmla="*/ 413977 h 1152"/>
              <a:gd name="T84" fmla="*/ 252487 w 1152"/>
              <a:gd name="T85" fmla="*/ 357869 h 1152"/>
              <a:gd name="T86" fmla="*/ 320823 w 1152"/>
              <a:gd name="T87" fmla="*/ 371896 h 1152"/>
              <a:gd name="T88" fmla="*/ 370458 w 1152"/>
              <a:gd name="T89" fmla="*/ 335570 h 1152"/>
              <a:gd name="T90" fmla="*/ 346000 w 1152"/>
              <a:gd name="T91" fmla="*/ 281620 h 1152"/>
              <a:gd name="T92" fmla="*/ 404626 w 1152"/>
              <a:gd name="T93" fmla="*/ 243495 h 1152"/>
              <a:gd name="T94" fmla="*/ 413977 w 1152"/>
              <a:gd name="T95" fmla="*/ 182711 h 11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52" h="1152">
                <a:moveTo>
                  <a:pt x="1084" y="616"/>
                </a:moveTo>
                <a:lnTo>
                  <a:pt x="962" y="640"/>
                </a:lnTo>
                <a:cubicBezTo>
                  <a:pt x="950" y="643"/>
                  <a:pt x="939" y="652"/>
                  <a:pt x="937" y="665"/>
                </a:cubicBezTo>
                <a:cubicBezTo>
                  <a:pt x="927" y="701"/>
                  <a:pt x="913" y="734"/>
                  <a:pt x="893" y="767"/>
                </a:cubicBezTo>
                <a:cubicBezTo>
                  <a:pt x="886" y="779"/>
                  <a:pt x="888" y="792"/>
                  <a:pt x="893" y="803"/>
                </a:cubicBezTo>
                <a:lnTo>
                  <a:pt x="962" y="905"/>
                </a:lnTo>
                <a:lnTo>
                  <a:pt x="905" y="961"/>
                </a:lnTo>
                <a:lnTo>
                  <a:pt x="803" y="893"/>
                </a:lnTo>
                <a:cubicBezTo>
                  <a:pt x="792" y="887"/>
                  <a:pt x="779" y="885"/>
                  <a:pt x="767" y="893"/>
                </a:cubicBezTo>
                <a:cubicBezTo>
                  <a:pt x="735" y="912"/>
                  <a:pt x="701" y="927"/>
                  <a:pt x="665" y="936"/>
                </a:cubicBezTo>
                <a:cubicBezTo>
                  <a:pt x="652" y="939"/>
                  <a:pt x="643" y="949"/>
                  <a:pt x="640" y="961"/>
                </a:cubicBezTo>
                <a:lnTo>
                  <a:pt x="617" y="1084"/>
                </a:lnTo>
                <a:lnTo>
                  <a:pt x="536" y="1084"/>
                </a:lnTo>
                <a:lnTo>
                  <a:pt x="513" y="961"/>
                </a:lnTo>
                <a:cubicBezTo>
                  <a:pt x="510" y="949"/>
                  <a:pt x="499" y="939"/>
                  <a:pt x="487" y="936"/>
                </a:cubicBezTo>
                <a:cubicBezTo>
                  <a:pt x="450" y="927"/>
                  <a:pt x="417" y="912"/>
                  <a:pt x="385" y="893"/>
                </a:cubicBezTo>
                <a:cubicBezTo>
                  <a:pt x="373" y="885"/>
                  <a:pt x="359" y="887"/>
                  <a:pt x="348" y="893"/>
                </a:cubicBezTo>
                <a:lnTo>
                  <a:pt x="246" y="961"/>
                </a:lnTo>
                <a:lnTo>
                  <a:pt x="190" y="905"/>
                </a:lnTo>
                <a:lnTo>
                  <a:pt x="258" y="803"/>
                </a:lnTo>
                <a:cubicBezTo>
                  <a:pt x="266" y="792"/>
                  <a:pt x="266" y="779"/>
                  <a:pt x="259" y="767"/>
                </a:cubicBezTo>
                <a:cubicBezTo>
                  <a:pt x="240" y="734"/>
                  <a:pt x="226" y="701"/>
                  <a:pt x="217" y="665"/>
                </a:cubicBezTo>
                <a:cubicBezTo>
                  <a:pt x="214" y="652"/>
                  <a:pt x="203" y="643"/>
                  <a:pt x="190" y="640"/>
                </a:cubicBezTo>
                <a:lnTo>
                  <a:pt x="68" y="616"/>
                </a:lnTo>
                <a:lnTo>
                  <a:pt x="68" y="536"/>
                </a:lnTo>
                <a:lnTo>
                  <a:pt x="190" y="513"/>
                </a:lnTo>
                <a:cubicBezTo>
                  <a:pt x="203" y="509"/>
                  <a:pt x="214" y="499"/>
                  <a:pt x="217" y="487"/>
                </a:cubicBezTo>
                <a:cubicBezTo>
                  <a:pt x="226" y="450"/>
                  <a:pt x="240" y="416"/>
                  <a:pt x="259" y="385"/>
                </a:cubicBezTo>
                <a:cubicBezTo>
                  <a:pt x="266" y="373"/>
                  <a:pt x="266" y="359"/>
                  <a:pt x="258" y="348"/>
                </a:cubicBezTo>
                <a:lnTo>
                  <a:pt x="190" y="246"/>
                </a:lnTo>
                <a:lnTo>
                  <a:pt x="246" y="189"/>
                </a:lnTo>
                <a:lnTo>
                  <a:pt x="348" y="258"/>
                </a:lnTo>
                <a:cubicBezTo>
                  <a:pt x="359" y="265"/>
                  <a:pt x="373" y="265"/>
                  <a:pt x="385" y="259"/>
                </a:cubicBezTo>
                <a:cubicBezTo>
                  <a:pt x="417" y="240"/>
                  <a:pt x="450" y="225"/>
                  <a:pt x="487" y="216"/>
                </a:cubicBezTo>
                <a:cubicBezTo>
                  <a:pt x="499" y="213"/>
                  <a:pt x="510" y="203"/>
                  <a:pt x="513" y="189"/>
                </a:cubicBezTo>
                <a:lnTo>
                  <a:pt x="536" y="68"/>
                </a:lnTo>
                <a:lnTo>
                  <a:pt x="617" y="68"/>
                </a:lnTo>
                <a:lnTo>
                  <a:pt x="640" y="189"/>
                </a:lnTo>
                <a:cubicBezTo>
                  <a:pt x="643" y="203"/>
                  <a:pt x="652" y="213"/>
                  <a:pt x="665" y="216"/>
                </a:cubicBezTo>
                <a:cubicBezTo>
                  <a:pt x="701" y="225"/>
                  <a:pt x="735" y="240"/>
                  <a:pt x="767" y="259"/>
                </a:cubicBezTo>
                <a:cubicBezTo>
                  <a:pt x="779" y="265"/>
                  <a:pt x="792" y="265"/>
                  <a:pt x="803" y="258"/>
                </a:cubicBezTo>
                <a:lnTo>
                  <a:pt x="905" y="189"/>
                </a:lnTo>
                <a:lnTo>
                  <a:pt x="962" y="246"/>
                </a:lnTo>
                <a:lnTo>
                  <a:pt x="893" y="348"/>
                </a:lnTo>
                <a:cubicBezTo>
                  <a:pt x="888" y="359"/>
                  <a:pt x="886" y="373"/>
                  <a:pt x="893" y="385"/>
                </a:cubicBezTo>
                <a:cubicBezTo>
                  <a:pt x="913" y="416"/>
                  <a:pt x="927" y="450"/>
                  <a:pt x="937" y="487"/>
                </a:cubicBezTo>
                <a:cubicBezTo>
                  <a:pt x="939" y="499"/>
                  <a:pt x="950" y="509"/>
                  <a:pt x="962" y="513"/>
                </a:cubicBezTo>
                <a:lnTo>
                  <a:pt x="1084" y="536"/>
                </a:lnTo>
                <a:lnTo>
                  <a:pt x="1084" y="616"/>
                </a:lnTo>
                <a:close/>
                <a:moveTo>
                  <a:pt x="1125" y="475"/>
                </a:moveTo>
                <a:lnTo>
                  <a:pt x="995" y="450"/>
                </a:lnTo>
                <a:cubicBezTo>
                  <a:pt x="987" y="422"/>
                  <a:pt x="976" y="394"/>
                  <a:pt x="962" y="368"/>
                </a:cubicBezTo>
                <a:lnTo>
                  <a:pt x="1034" y="261"/>
                </a:lnTo>
                <a:cubicBezTo>
                  <a:pt x="1043" y="247"/>
                  <a:pt x="1040" y="229"/>
                  <a:pt x="1030" y="217"/>
                </a:cubicBezTo>
                <a:lnTo>
                  <a:pt x="934" y="123"/>
                </a:lnTo>
                <a:cubicBezTo>
                  <a:pt x="923" y="111"/>
                  <a:pt x="905" y="110"/>
                  <a:pt x="892" y="119"/>
                </a:cubicBezTo>
                <a:lnTo>
                  <a:pt x="784" y="189"/>
                </a:lnTo>
                <a:cubicBezTo>
                  <a:pt x="757" y="176"/>
                  <a:pt x="731" y="164"/>
                  <a:pt x="702" y="157"/>
                </a:cubicBezTo>
                <a:lnTo>
                  <a:pt x="677" y="28"/>
                </a:lnTo>
                <a:cubicBezTo>
                  <a:pt x="674" y="12"/>
                  <a:pt x="659" y="0"/>
                  <a:pt x="643" y="0"/>
                </a:cubicBezTo>
                <a:lnTo>
                  <a:pt x="508" y="0"/>
                </a:lnTo>
                <a:cubicBezTo>
                  <a:pt x="492" y="0"/>
                  <a:pt x="479" y="12"/>
                  <a:pt x="475" y="28"/>
                </a:cubicBezTo>
                <a:lnTo>
                  <a:pt x="450" y="157"/>
                </a:lnTo>
                <a:cubicBezTo>
                  <a:pt x="422" y="164"/>
                  <a:pt x="394" y="176"/>
                  <a:pt x="369" y="189"/>
                </a:cubicBezTo>
                <a:lnTo>
                  <a:pt x="261" y="119"/>
                </a:lnTo>
                <a:cubicBezTo>
                  <a:pt x="248" y="110"/>
                  <a:pt x="230" y="111"/>
                  <a:pt x="218" y="123"/>
                </a:cubicBezTo>
                <a:lnTo>
                  <a:pt x="124" y="217"/>
                </a:lnTo>
                <a:cubicBezTo>
                  <a:pt x="112" y="229"/>
                  <a:pt x="110" y="247"/>
                  <a:pt x="119" y="261"/>
                </a:cubicBezTo>
                <a:lnTo>
                  <a:pt x="190" y="368"/>
                </a:lnTo>
                <a:cubicBezTo>
                  <a:pt x="177" y="394"/>
                  <a:pt x="165" y="422"/>
                  <a:pt x="157" y="450"/>
                </a:cubicBezTo>
                <a:lnTo>
                  <a:pt x="28" y="475"/>
                </a:lnTo>
                <a:cubicBezTo>
                  <a:pt x="12" y="478"/>
                  <a:pt x="0" y="492"/>
                  <a:pt x="0" y="508"/>
                </a:cubicBezTo>
                <a:lnTo>
                  <a:pt x="0" y="643"/>
                </a:lnTo>
                <a:cubicBezTo>
                  <a:pt x="0" y="659"/>
                  <a:pt x="12" y="673"/>
                  <a:pt x="28" y="677"/>
                </a:cubicBezTo>
                <a:lnTo>
                  <a:pt x="157" y="702"/>
                </a:lnTo>
                <a:cubicBezTo>
                  <a:pt x="165" y="730"/>
                  <a:pt x="177" y="757"/>
                  <a:pt x="190" y="783"/>
                </a:cubicBezTo>
                <a:lnTo>
                  <a:pt x="119" y="892"/>
                </a:lnTo>
                <a:cubicBezTo>
                  <a:pt x="110" y="905"/>
                  <a:pt x="112" y="923"/>
                  <a:pt x="124" y="933"/>
                </a:cubicBezTo>
                <a:lnTo>
                  <a:pt x="218" y="1029"/>
                </a:lnTo>
                <a:cubicBezTo>
                  <a:pt x="230" y="1039"/>
                  <a:pt x="248" y="1042"/>
                  <a:pt x="261" y="1034"/>
                </a:cubicBezTo>
                <a:lnTo>
                  <a:pt x="369" y="961"/>
                </a:lnTo>
                <a:cubicBezTo>
                  <a:pt x="394" y="976"/>
                  <a:pt x="422" y="986"/>
                  <a:pt x="450" y="995"/>
                </a:cubicBezTo>
                <a:lnTo>
                  <a:pt x="475" y="1124"/>
                </a:lnTo>
                <a:cubicBezTo>
                  <a:pt x="479" y="1140"/>
                  <a:pt x="492" y="1151"/>
                  <a:pt x="508" y="1151"/>
                </a:cubicBezTo>
                <a:lnTo>
                  <a:pt x="643" y="1151"/>
                </a:lnTo>
                <a:cubicBezTo>
                  <a:pt x="659" y="1151"/>
                  <a:pt x="674" y="1140"/>
                  <a:pt x="677" y="1124"/>
                </a:cubicBezTo>
                <a:lnTo>
                  <a:pt x="702" y="995"/>
                </a:lnTo>
                <a:cubicBezTo>
                  <a:pt x="731" y="986"/>
                  <a:pt x="757" y="976"/>
                  <a:pt x="784" y="961"/>
                </a:cubicBezTo>
                <a:lnTo>
                  <a:pt x="892" y="1034"/>
                </a:lnTo>
                <a:cubicBezTo>
                  <a:pt x="905" y="1042"/>
                  <a:pt x="923" y="1039"/>
                  <a:pt x="934" y="1029"/>
                </a:cubicBezTo>
                <a:lnTo>
                  <a:pt x="1030" y="933"/>
                </a:lnTo>
                <a:cubicBezTo>
                  <a:pt x="1040" y="923"/>
                  <a:pt x="1043" y="905"/>
                  <a:pt x="1034" y="892"/>
                </a:cubicBezTo>
                <a:lnTo>
                  <a:pt x="962" y="783"/>
                </a:lnTo>
                <a:cubicBezTo>
                  <a:pt x="976" y="757"/>
                  <a:pt x="987" y="730"/>
                  <a:pt x="995" y="702"/>
                </a:cubicBezTo>
                <a:lnTo>
                  <a:pt x="1125" y="677"/>
                </a:lnTo>
                <a:cubicBezTo>
                  <a:pt x="1141" y="673"/>
                  <a:pt x="1151" y="659"/>
                  <a:pt x="1151" y="643"/>
                </a:cubicBezTo>
                <a:lnTo>
                  <a:pt x="1151" y="508"/>
                </a:lnTo>
                <a:cubicBezTo>
                  <a:pt x="1151" y="492"/>
                  <a:pt x="1141" y="478"/>
                  <a:pt x="1125" y="4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96F4F7C1-07B2-2E42-9F93-D385E2C3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091" y="8500763"/>
            <a:ext cx="516594" cy="516594"/>
          </a:xfrm>
          <a:custGeom>
            <a:avLst/>
            <a:gdLst>
              <a:gd name="T0" fmla="*/ 109177 w 608"/>
              <a:gd name="T1" fmla="*/ 193853 h 608"/>
              <a:gd name="T2" fmla="*/ 109177 w 608"/>
              <a:gd name="T3" fmla="*/ 193853 h 608"/>
              <a:gd name="T4" fmla="*/ 24141 w 608"/>
              <a:gd name="T5" fmla="*/ 109177 h 608"/>
              <a:gd name="T6" fmla="*/ 24141 w 608"/>
              <a:gd name="T7" fmla="*/ 109177 h 608"/>
              <a:gd name="T8" fmla="*/ 109177 w 608"/>
              <a:gd name="T9" fmla="*/ 23781 h 608"/>
              <a:gd name="T10" fmla="*/ 109177 w 608"/>
              <a:gd name="T11" fmla="*/ 23781 h 608"/>
              <a:gd name="T12" fmla="*/ 194213 w 608"/>
              <a:gd name="T13" fmla="*/ 109177 h 608"/>
              <a:gd name="T14" fmla="*/ 194213 w 608"/>
              <a:gd name="T15" fmla="*/ 109177 h 608"/>
              <a:gd name="T16" fmla="*/ 109177 w 608"/>
              <a:gd name="T17" fmla="*/ 193853 h 608"/>
              <a:gd name="T18" fmla="*/ 109177 w 608"/>
              <a:gd name="T19" fmla="*/ 0 h 608"/>
              <a:gd name="T20" fmla="*/ 109177 w 608"/>
              <a:gd name="T21" fmla="*/ 0 h 608"/>
              <a:gd name="T22" fmla="*/ 0 w 608"/>
              <a:gd name="T23" fmla="*/ 109177 h 608"/>
              <a:gd name="T24" fmla="*/ 0 w 608"/>
              <a:gd name="T25" fmla="*/ 109177 h 608"/>
              <a:gd name="T26" fmla="*/ 109177 w 608"/>
              <a:gd name="T27" fmla="*/ 218715 h 608"/>
              <a:gd name="T28" fmla="*/ 109177 w 608"/>
              <a:gd name="T29" fmla="*/ 218715 h 608"/>
              <a:gd name="T30" fmla="*/ 218715 w 608"/>
              <a:gd name="T31" fmla="*/ 109177 h 608"/>
              <a:gd name="T32" fmla="*/ 218715 w 608"/>
              <a:gd name="T33" fmla="*/ 109177 h 608"/>
              <a:gd name="T34" fmla="*/ 109177 w 608"/>
              <a:gd name="T35" fmla="*/ 0 h 6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8" h="608">
                <a:moveTo>
                  <a:pt x="303" y="538"/>
                </a:moveTo>
                <a:lnTo>
                  <a:pt x="303" y="538"/>
                </a:lnTo>
                <a:cubicBezTo>
                  <a:pt x="173" y="538"/>
                  <a:pt x="67" y="433"/>
                  <a:pt x="67" y="303"/>
                </a:cubicBezTo>
                <a:cubicBezTo>
                  <a:pt x="67" y="172"/>
                  <a:pt x="173" y="66"/>
                  <a:pt x="303" y="66"/>
                </a:cubicBezTo>
                <a:cubicBezTo>
                  <a:pt x="434" y="66"/>
                  <a:pt x="539" y="172"/>
                  <a:pt x="539" y="303"/>
                </a:cubicBezTo>
                <a:cubicBezTo>
                  <a:pt x="539" y="433"/>
                  <a:pt x="434" y="538"/>
                  <a:pt x="303" y="538"/>
                </a:cubicBezTo>
                <a:close/>
                <a:moveTo>
                  <a:pt x="303" y="0"/>
                </a:move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cubicBezTo>
                  <a:pt x="0" y="470"/>
                  <a:pt x="136" y="607"/>
                  <a:pt x="303" y="607"/>
                </a:cubicBezTo>
                <a:cubicBezTo>
                  <a:pt x="471" y="607"/>
                  <a:pt x="607" y="470"/>
                  <a:pt x="607" y="303"/>
                </a:cubicBezTo>
                <a:cubicBezTo>
                  <a:pt x="607" y="136"/>
                  <a:pt x="471" y="0"/>
                  <a:pt x="3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7DA72EC-62CB-FC4A-A89A-7F905AEE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136" y="8616808"/>
            <a:ext cx="288246" cy="288246"/>
          </a:xfrm>
          <a:custGeom>
            <a:avLst/>
            <a:gdLst>
              <a:gd name="T0" fmla="*/ 60578 w 339"/>
              <a:gd name="T1" fmla="*/ 97358 h 339"/>
              <a:gd name="T2" fmla="*/ 60578 w 339"/>
              <a:gd name="T3" fmla="*/ 97358 h 339"/>
              <a:gd name="T4" fmla="*/ 23799 w 339"/>
              <a:gd name="T5" fmla="*/ 60939 h 339"/>
              <a:gd name="T6" fmla="*/ 23799 w 339"/>
              <a:gd name="T7" fmla="*/ 60939 h 339"/>
              <a:gd name="T8" fmla="*/ 60578 w 339"/>
              <a:gd name="T9" fmla="*/ 24159 h 339"/>
              <a:gd name="T10" fmla="*/ 60578 w 339"/>
              <a:gd name="T11" fmla="*/ 24159 h 339"/>
              <a:gd name="T12" fmla="*/ 96997 w 339"/>
              <a:gd name="T13" fmla="*/ 60939 h 339"/>
              <a:gd name="T14" fmla="*/ 96997 w 339"/>
              <a:gd name="T15" fmla="*/ 60939 h 339"/>
              <a:gd name="T16" fmla="*/ 60578 w 339"/>
              <a:gd name="T17" fmla="*/ 97358 h 339"/>
              <a:gd name="T18" fmla="*/ 60578 w 339"/>
              <a:gd name="T19" fmla="*/ 0 h 339"/>
              <a:gd name="T20" fmla="*/ 60578 w 339"/>
              <a:gd name="T21" fmla="*/ 0 h 339"/>
              <a:gd name="T22" fmla="*/ 0 w 339"/>
              <a:gd name="T23" fmla="*/ 60939 h 339"/>
              <a:gd name="T24" fmla="*/ 0 w 339"/>
              <a:gd name="T25" fmla="*/ 60939 h 339"/>
              <a:gd name="T26" fmla="*/ 60578 w 339"/>
              <a:gd name="T27" fmla="*/ 121877 h 339"/>
              <a:gd name="T28" fmla="*/ 60578 w 339"/>
              <a:gd name="T29" fmla="*/ 121877 h 339"/>
              <a:gd name="T30" fmla="*/ 121877 w 339"/>
              <a:gd name="T31" fmla="*/ 60939 h 339"/>
              <a:gd name="T32" fmla="*/ 121877 w 339"/>
              <a:gd name="T33" fmla="*/ 60939 h 339"/>
              <a:gd name="T34" fmla="*/ 60578 w 339"/>
              <a:gd name="T35" fmla="*/ 0 h 3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39" h="339">
                <a:moveTo>
                  <a:pt x="168" y="270"/>
                </a:moveTo>
                <a:lnTo>
                  <a:pt x="168" y="270"/>
                </a:lnTo>
                <a:cubicBezTo>
                  <a:pt x="112" y="270"/>
                  <a:pt x="66" y="224"/>
                  <a:pt x="66" y="169"/>
                </a:cubicBezTo>
                <a:cubicBezTo>
                  <a:pt x="66" y="113"/>
                  <a:pt x="112" y="67"/>
                  <a:pt x="168" y="67"/>
                </a:cubicBezTo>
                <a:cubicBezTo>
                  <a:pt x="224" y="67"/>
                  <a:pt x="269" y="113"/>
                  <a:pt x="269" y="169"/>
                </a:cubicBezTo>
                <a:cubicBezTo>
                  <a:pt x="269" y="224"/>
                  <a:pt x="224" y="270"/>
                  <a:pt x="168" y="270"/>
                </a:cubicBezTo>
                <a:close/>
                <a:moveTo>
                  <a:pt x="168" y="0"/>
                </a:moveTo>
                <a:lnTo>
                  <a:pt x="168" y="0"/>
                </a:lnTo>
                <a:cubicBezTo>
                  <a:pt x="75" y="0"/>
                  <a:pt x="0" y="75"/>
                  <a:pt x="0" y="169"/>
                </a:cubicBezTo>
                <a:cubicBezTo>
                  <a:pt x="0" y="262"/>
                  <a:pt x="75" y="338"/>
                  <a:pt x="168" y="338"/>
                </a:cubicBezTo>
                <a:cubicBezTo>
                  <a:pt x="262" y="338"/>
                  <a:pt x="338" y="262"/>
                  <a:pt x="338" y="169"/>
                </a:cubicBezTo>
                <a:cubicBezTo>
                  <a:pt x="338" y="75"/>
                  <a:pt x="262" y="0"/>
                  <a:pt x="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E0F8D45-C582-224C-848C-5E8837F809DC}"/>
              </a:ext>
            </a:extLst>
          </p:cNvPr>
          <p:cNvSpPr txBox="1">
            <a:spLocks/>
          </p:cNvSpPr>
          <p:nvPr/>
        </p:nvSpPr>
        <p:spPr>
          <a:xfrm>
            <a:off x="2202839" y="10923313"/>
            <a:ext cx="470335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B213EF-78C5-CC40-B1D3-D6EB47AAABB6}"/>
              </a:ext>
            </a:extLst>
          </p:cNvPr>
          <p:cNvSpPr/>
          <p:nvPr/>
        </p:nvSpPr>
        <p:spPr>
          <a:xfrm>
            <a:off x="2202837" y="10232960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FD3554C9-F402-E344-B229-8D30CEDB97BE}"/>
              </a:ext>
            </a:extLst>
          </p:cNvPr>
          <p:cNvSpPr txBox="1">
            <a:spLocks/>
          </p:cNvSpPr>
          <p:nvPr/>
        </p:nvSpPr>
        <p:spPr>
          <a:xfrm>
            <a:off x="7276318" y="10923313"/>
            <a:ext cx="470335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0AEED7-14F2-7C4C-B33F-E5E40C4BE8E5}"/>
              </a:ext>
            </a:extLst>
          </p:cNvPr>
          <p:cNvSpPr/>
          <p:nvPr/>
        </p:nvSpPr>
        <p:spPr>
          <a:xfrm>
            <a:off x="7276316" y="10232960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F290F825-FDFE-2541-BB79-8C8521AAD77C}"/>
              </a:ext>
            </a:extLst>
          </p:cNvPr>
          <p:cNvSpPr txBox="1">
            <a:spLocks/>
          </p:cNvSpPr>
          <p:nvPr/>
        </p:nvSpPr>
        <p:spPr>
          <a:xfrm>
            <a:off x="12397982" y="10923313"/>
            <a:ext cx="470335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84EBFC-4FBC-FB4B-9755-64D0C431577C}"/>
              </a:ext>
            </a:extLst>
          </p:cNvPr>
          <p:cNvSpPr/>
          <p:nvPr/>
        </p:nvSpPr>
        <p:spPr>
          <a:xfrm>
            <a:off x="12397980" y="10232960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6FF70BB0-2905-9242-A63B-A245873E26C8}"/>
              </a:ext>
            </a:extLst>
          </p:cNvPr>
          <p:cNvSpPr txBox="1">
            <a:spLocks/>
          </p:cNvSpPr>
          <p:nvPr/>
        </p:nvSpPr>
        <p:spPr>
          <a:xfrm>
            <a:off x="17500815" y="10923313"/>
            <a:ext cx="4703354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2B41268-6914-A54C-B8A5-713BA32E993C}"/>
              </a:ext>
            </a:extLst>
          </p:cNvPr>
          <p:cNvSpPr/>
          <p:nvPr/>
        </p:nvSpPr>
        <p:spPr>
          <a:xfrm>
            <a:off x="17500813" y="10232960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101270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486E925-1A5D-1F42-8227-1381964C4A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FBF0F8-35E9-DE4B-B0B6-AFF1F0120843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D353C58F-145A-CA4F-B3BB-1DF75B20840D}"/>
              </a:ext>
            </a:extLst>
          </p:cNvPr>
          <p:cNvSpPr/>
          <p:nvPr/>
        </p:nvSpPr>
        <p:spPr>
          <a:xfrm>
            <a:off x="0" y="4989525"/>
            <a:ext cx="20959011" cy="3736948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D46465-2098-3E44-9601-41E651FA8B92}"/>
              </a:ext>
            </a:extLst>
          </p:cNvPr>
          <p:cNvSpPr/>
          <p:nvPr/>
        </p:nvSpPr>
        <p:spPr>
          <a:xfrm>
            <a:off x="1649894" y="5980837"/>
            <a:ext cx="15986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“If people like you, they’ll listen to you, but if they trust you, they’ll do business with you.”</a:t>
            </a:r>
          </a:p>
        </p:txBody>
      </p:sp>
    </p:spTree>
    <p:extLst>
      <p:ext uri="{BB962C8B-B14F-4D97-AF65-F5344CB8AC3E}">
        <p14:creationId xmlns:p14="http://schemas.microsoft.com/office/powerpoint/2010/main" val="269136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EC29FCFF-B555-7B4D-8212-93547E63794F}"/>
              </a:ext>
            </a:extLst>
          </p:cNvPr>
          <p:cNvSpPr/>
          <p:nvPr/>
        </p:nvSpPr>
        <p:spPr>
          <a:xfrm rot="10800000">
            <a:off x="8026135" y="4244955"/>
            <a:ext cx="3290981" cy="173018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7689C21-01FE-CA42-8547-26682401BF1E}"/>
              </a:ext>
            </a:extLst>
          </p:cNvPr>
          <p:cNvSpPr/>
          <p:nvPr/>
        </p:nvSpPr>
        <p:spPr>
          <a:xfrm>
            <a:off x="11317116" y="4244955"/>
            <a:ext cx="1730186" cy="17301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6C6E4FA-9A83-6249-B395-0282108F9389}"/>
              </a:ext>
            </a:extLst>
          </p:cNvPr>
          <p:cNvSpPr/>
          <p:nvPr/>
        </p:nvSpPr>
        <p:spPr>
          <a:xfrm rot="5400000">
            <a:off x="11317116" y="5975141"/>
            <a:ext cx="1730186" cy="1730186"/>
          </a:xfrm>
          <a:prstGeom prst="rtTriangle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DFCDF50C-0328-444F-B68B-88D853B779A3}"/>
              </a:ext>
            </a:extLst>
          </p:cNvPr>
          <p:cNvSpPr/>
          <p:nvPr/>
        </p:nvSpPr>
        <p:spPr>
          <a:xfrm rot="10800000" flipH="1">
            <a:off x="13060530" y="6162678"/>
            <a:ext cx="3290981" cy="17301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B1AD3D79-47CA-CD4D-BB1E-551B1F795448}"/>
              </a:ext>
            </a:extLst>
          </p:cNvPr>
          <p:cNvSpPr/>
          <p:nvPr/>
        </p:nvSpPr>
        <p:spPr>
          <a:xfrm flipH="1">
            <a:off x="11330344" y="6162678"/>
            <a:ext cx="1730186" cy="17301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E862023-AD58-A549-A487-2AF3C6F9593D}"/>
              </a:ext>
            </a:extLst>
          </p:cNvPr>
          <p:cNvSpPr/>
          <p:nvPr/>
        </p:nvSpPr>
        <p:spPr>
          <a:xfrm rot="16200000" flipH="1">
            <a:off x="11330344" y="7892864"/>
            <a:ext cx="1730186" cy="1730186"/>
          </a:xfrm>
          <a:prstGeom prst="rtTriangle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6301BA01-F9F4-394D-A0CF-346F3082E94E}"/>
              </a:ext>
            </a:extLst>
          </p:cNvPr>
          <p:cNvSpPr/>
          <p:nvPr/>
        </p:nvSpPr>
        <p:spPr>
          <a:xfrm rot="10800000">
            <a:off x="8026135" y="8080401"/>
            <a:ext cx="3290981" cy="173018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00D59B14-C487-584D-BD9D-AE6B6C6B037D}"/>
              </a:ext>
            </a:extLst>
          </p:cNvPr>
          <p:cNvSpPr/>
          <p:nvPr/>
        </p:nvSpPr>
        <p:spPr>
          <a:xfrm>
            <a:off x="11317116" y="8080401"/>
            <a:ext cx="1730186" cy="173018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0D3B41D-0D21-CD44-8C06-7B1450B6953B}"/>
              </a:ext>
            </a:extLst>
          </p:cNvPr>
          <p:cNvSpPr/>
          <p:nvPr/>
        </p:nvSpPr>
        <p:spPr>
          <a:xfrm rot="5400000">
            <a:off x="11317116" y="9810587"/>
            <a:ext cx="1730186" cy="1730186"/>
          </a:xfrm>
          <a:prstGeom prst="rtTriangle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DD9194-2B83-F149-9603-8E3394E708BC}"/>
              </a:ext>
            </a:extLst>
          </p:cNvPr>
          <p:cNvGrpSpPr/>
          <p:nvPr/>
        </p:nvGrpSpPr>
        <p:grpSpPr>
          <a:xfrm flipH="1">
            <a:off x="11330344" y="9998123"/>
            <a:ext cx="5021167" cy="1730186"/>
            <a:chOff x="7863840" y="3730752"/>
            <a:chExt cx="7589521" cy="2615185"/>
          </a:xfrm>
          <a:solidFill>
            <a:schemeClr val="accent1"/>
          </a:solidFill>
        </p:grpSpPr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373C9A40-A311-B64A-A5D6-B7FD7E199E3D}"/>
                </a:ext>
              </a:extLst>
            </p:cNvPr>
            <p:cNvSpPr/>
            <p:nvPr/>
          </p:nvSpPr>
          <p:spPr>
            <a:xfrm rot="10800000">
              <a:off x="7863840" y="3730752"/>
              <a:ext cx="4974336" cy="261518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FA390D68-D4C3-CC42-8D94-E418A1913A17}"/>
                </a:ext>
              </a:extLst>
            </p:cNvPr>
            <p:cNvSpPr/>
            <p:nvPr/>
          </p:nvSpPr>
          <p:spPr>
            <a:xfrm>
              <a:off x="12838176" y="3730752"/>
              <a:ext cx="2615185" cy="261518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78330D8-B5B9-314C-96C8-B72A71243ED9}"/>
              </a:ext>
            </a:extLst>
          </p:cNvPr>
          <p:cNvSpPr/>
          <p:nvPr/>
        </p:nvSpPr>
        <p:spPr>
          <a:xfrm>
            <a:off x="11330342" y="11728309"/>
            <a:ext cx="1730186" cy="1987691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4AB57C-B74D-9B49-ADF8-2FFCE3373E9B}"/>
              </a:ext>
            </a:extLst>
          </p:cNvPr>
          <p:cNvSpPr txBox="1"/>
          <p:nvPr/>
        </p:nvSpPr>
        <p:spPr>
          <a:xfrm>
            <a:off x="8819535" y="4728646"/>
            <a:ext cx="104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06A372-D071-AB47-9D8A-C5FBD9A4AA7E}"/>
              </a:ext>
            </a:extLst>
          </p:cNvPr>
          <p:cNvSpPr txBox="1"/>
          <p:nvPr/>
        </p:nvSpPr>
        <p:spPr>
          <a:xfrm>
            <a:off x="14539851" y="6643692"/>
            <a:ext cx="104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A26626-4D93-494E-9BED-E555E33D8873}"/>
              </a:ext>
            </a:extLst>
          </p:cNvPr>
          <p:cNvSpPr txBox="1"/>
          <p:nvPr/>
        </p:nvSpPr>
        <p:spPr>
          <a:xfrm>
            <a:off x="8819535" y="8535102"/>
            <a:ext cx="104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EFE6FF-C583-604E-974B-0BD0CF2BBBBC}"/>
              </a:ext>
            </a:extLst>
          </p:cNvPr>
          <p:cNvSpPr txBox="1"/>
          <p:nvPr/>
        </p:nvSpPr>
        <p:spPr>
          <a:xfrm>
            <a:off x="14539851" y="10450148"/>
            <a:ext cx="104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EA49AF-D8B7-F544-A9CA-40BDA5549D39}"/>
              </a:ext>
            </a:extLst>
          </p:cNvPr>
          <p:cNvGrpSpPr/>
          <p:nvPr/>
        </p:nvGrpSpPr>
        <p:grpSpPr>
          <a:xfrm>
            <a:off x="16663118" y="6052094"/>
            <a:ext cx="4703354" cy="1951351"/>
            <a:chOff x="2202839" y="10232960"/>
            <a:chExt cx="4703354" cy="1951351"/>
          </a:xfrm>
        </p:grpSpPr>
        <p:sp>
          <p:nvSpPr>
            <p:cNvPr id="100" name="Subtitle 2">
              <a:extLst>
                <a:ext uri="{FF2B5EF4-FFF2-40B4-BE49-F238E27FC236}">
                  <a16:creationId xmlns:a16="http://schemas.microsoft.com/office/drawing/2014/main" id="{BB48C294-AE2A-7D4D-BCF0-554F2F9C3C7C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5899E46-AEFB-3146-A0AD-48F0F379D10D}"/>
                </a:ext>
              </a:extLst>
            </p:cNvPr>
            <p:cNvSpPr/>
            <p:nvPr/>
          </p:nvSpPr>
          <p:spPr>
            <a:xfrm>
              <a:off x="2351694" y="10232960"/>
              <a:ext cx="45544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BF84535-03DA-5F45-AC76-2727687E3059}"/>
              </a:ext>
            </a:extLst>
          </p:cNvPr>
          <p:cNvGrpSpPr/>
          <p:nvPr/>
        </p:nvGrpSpPr>
        <p:grpSpPr>
          <a:xfrm>
            <a:off x="16663118" y="9887540"/>
            <a:ext cx="4703354" cy="1951351"/>
            <a:chOff x="2202839" y="10232960"/>
            <a:chExt cx="4703354" cy="1951351"/>
          </a:xfrm>
        </p:grpSpPr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1DD223CA-111F-3041-85C5-91D8BEE77FFD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853B79D-7DB7-044F-8998-47BCEBB66DDC}"/>
                </a:ext>
              </a:extLst>
            </p:cNvPr>
            <p:cNvSpPr/>
            <p:nvPr/>
          </p:nvSpPr>
          <p:spPr>
            <a:xfrm>
              <a:off x="2351694" y="10232960"/>
              <a:ext cx="45544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9A1E965-B39A-584B-8077-DCE190F47CD6}"/>
              </a:ext>
            </a:extLst>
          </p:cNvPr>
          <p:cNvGrpSpPr/>
          <p:nvPr/>
        </p:nvGrpSpPr>
        <p:grpSpPr>
          <a:xfrm>
            <a:off x="2999685" y="4134372"/>
            <a:ext cx="4703354" cy="1951351"/>
            <a:chOff x="2202839" y="10232960"/>
            <a:chExt cx="4703354" cy="1951351"/>
          </a:xfrm>
        </p:grpSpPr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A8EB133C-FD9C-C341-A81D-E46210712C3F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72567E6-530A-DE46-A825-D82B4AD761F7}"/>
                </a:ext>
              </a:extLst>
            </p:cNvPr>
            <p:cNvSpPr/>
            <p:nvPr/>
          </p:nvSpPr>
          <p:spPr>
            <a:xfrm>
              <a:off x="2309164" y="10232960"/>
              <a:ext cx="45544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6A6ED21-C8C1-9147-8EA3-F8BE36FED8CB}"/>
              </a:ext>
            </a:extLst>
          </p:cNvPr>
          <p:cNvGrpSpPr/>
          <p:nvPr/>
        </p:nvGrpSpPr>
        <p:grpSpPr>
          <a:xfrm>
            <a:off x="2999685" y="7969817"/>
            <a:ext cx="4703354" cy="1951351"/>
            <a:chOff x="2202839" y="10232960"/>
            <a:chExt cx="4703354" cy="1951351"/>
          </a:xfrm>
        </p:grpSpPr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EF43BF9C-784A-6A4D-8293-BC248520DD4D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0E3C3-67E6-4143-B8EA-ED27B9C4B00D}"/>
                </a:ext>
              </a:extLst>
            </p:cNvPr>
            <p:cNvSpPr/>
            <p:nvPr/>
          </p:nvSpPr>
          <p:spPr>
            <a:xfrm>
              <a:off x="2309164" y="10232960"/>
              <a:ext cx="45544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54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D2AD0D-F05F-5E43-8630-50EDFB16EDDE}"/>
              </a:ext>
            </a:extLst>
          </p:cNvPr>
          <p:cNvGrpSpPr/>
          <p:nvPr/>
        </p:nvGrpSpPr>
        <p:grpSpPr>
          <a:xfrm>
            <a:off x="2429592" y="3212517"/>
            <a:ext cx="19518466" cy="9047176"/>
            <a:chOff x="2516175" y="3212517"/>
            <a:chExt cx="19518466" cy="90471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0308AC-4F32-E343-8224-CA0EFD9F0E2F}"/>
                </a:ext>
              </a:extLst>
            </p:cNvPr>
            <p:cNvGrpSpPr/>
            <p:nvPr/>
          </p:nvGrpSpPr>
          <p:grpSpPr>
            <a:xfrm>
              <a:off x="6634227" y="3434668"/>
              <a:ext cx="11107246" cy="8615446"/>
              <a:chOff x="7471767" y="4345128"/>
              <a:chExt cx="9629206" cy="7468990"/>
            </a:xfrm>
          </p:grpSpPr>
          <p:sp>
            <p:nvSpPr>
              <p:cNvPr id="31" name="Freeform: Shape 2805">
                <a:extLst>
                  <a:ext uri="{FF2B5EF4-FFF2-40B4-BE49-F238E27FC236}">
                    <a16:creationId xmlns:a16="http://schemas.microsoft.com/office/drawing/2014/main" id="{E0FC5273-461F-EA43-91FA-6DE59FCC46D6}"/>
                  </a:ext>
                </a:extLst>
              </p:cNvPr>
              <p:cNvSpPr/>
              <p:nvPr/>
            </p:nvSpPr>
            <p:spPr>
              <a:xfrm>
                <a:off x="9963222" y="5952270"/>
                <a:ext cx="4051273" cy="41675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8" h="718">
                    <a:moveTo>
                      <a:pt x="349" y="204"/>
                    </a:moveTo>
                    <a:cubicBezTo>
                      <a:pt x="264" y="204"/>
                      <a:pt x="194" y="274"/>
                      <a:pt x="194" y="359"/>
                    </a:cubicBezTo>
                    <a:cubicBezTo>
                      <a:pt x="194" y="444"/>
                      <a:pt x="264" y="514"/>
                      <a:pt x="349" y="514"/>
                    </a:cubicBezTo>
                    <a:cubicBezTo>
                      <a:pt x="435" y="514"/>
                      <a:pt x="504" y="444"/>
                      <a:pt x="504" y="359"/>
                    </a:cubicBezTo>
                    <a:cubicBezTo>
                      <a:pt x="504" y="274"/>
                      <a:pt x="435" y="204"/>
                      <a:pt x="349" y="204"/>
                    </a:cubicBezTo>
                    <a:close/>
                    <a:moveTo>
                      <a:pt x="349" y="718"/>
                    </a:moveTo>
                    <a:cubicBezTo>
                      <a:pt x="343" y="718"/>
                      <a:pt x="337" y="718"/>
                      <a:pt x="333" y="718"/>
                    </a:cubicBezTo>
                    <a:lnTo>
                      <a:pt x="327" y="718"/>
                    </a:lnTo>
                    <a:cubicBezTo>
                      <a:pt x="314" y="716"/>
                      <a:pt x="302" y="708"/>
                      <a:pt x="298" y="695"/>
                    </a:cubicBezTo>
                    <a:lnTo>
                      <a:pt x="277" y="620"/>
                    </a:lnTo>
                    <a:cubicBezTo>
                      <a:pt x="269" y="618"/>
                      <a:pt x="262" y="615"/>
                      <a:pt x="254" y="613"/>
                    </a:cubicBezTo>
                    <a:lnTo>
                      <a:pt x="192" y="661"/>
                    </a:lnTo>
                    <a:cubicBezTo>
                      <a:pt x="187" y="665"/>
                      <a:pt x="180" y="667"/>
                      <a:pt x="173" y="667"/>
                    </a:cubicBezTo>
                    <a:cubicBezTo>
                      <a:pt x="167" y="667"/>
                      <a:pt x="161" y="665"/>
                      <a:pt x="156" y="662"/>
                    </a:cubicBezTo>
                    <a:cubicBezTo>
                      <a:pt x="143" y="654"/>
                      <a:pt x="132" y="645"/>
                      <a:pt x="120" y="637"/>
                    </a:cubicBezTo>
                    <a:cubicBezTo>
                      <a:pt x="110" y="628"/>
                      <a:pt x="106" y="614"/>
                      <a:pt x="111" y="602"/>
                    </a:cubicBezTo>
                    <a:lnTo>
                      <a:pt x="137" y="527"/>
                    </a:lnTo>
                    <a:cubicBezTo>
                      <a:pt x="132" y="522"/>
                      <a:pt x="128" y="515"/>
                      <a:pt x="123" y="509"/>
                    </a:cubicBezTo>
                    <a:lnTo>
                      <a:pt x="46" y="511"/>
                    </a:lnTo>
                    <a:cubicBezTo>
                      <a:pt x="45" y="511"/>
                      <a:pt x="45" y="511"/>
                      <a:pt x="43" y="511"/>
                    </a:cubicBezTo>
                    <a:cubicBezTo>
                      <a:pt x="31" y="511"/>
                      <a:pt x="19" y="503"/>
                      <a:pt x="15" y="491"/>
                    </a:cubicBezTo>
                    <a:cubicBezTo>
                      <a:pt x="9" y="478"/>
                      <a:pt x="5" y="464"/>
                      <a:pt x="1" y="449"/>
                    </a:cubicBezTo>
                    <a:cubicBezTo>
                      <a:pt x="-2" y="436"/>
                      <a:pt x="3" y="423"/>
                      <a:pt x="14" y="415"/>
                    </a:cubicBezTo>
                    <a:lnTo>
                      <a:pt x="79" y="371"/>
                    </a:lnTo>
                    <a:cubicBezTo>
                      <a:pt x="78" y="367"/>
                      <a:pt x="78" y="363"/>
                      <a:pt x="78" y="359"/>
                    </a:cubicBezTo>
                    <a:cubicBezTo>
                      <a:pt x="78" y="355"/>
                      <a:pt x="78" y="351"/>
                      <a:pt x="79" y="348"/>
                    </a:cubicBezTo>
                    <a:lnTo>
                      <a:pt x="14" y="304"/>
                    </a:lnTo>
                    <a:cubicBezTo>
                      <a:pt x="3" y="296"/>
                      <a:pt x="-2" y="282"/>
                      <a:pt x="1" y="270"/>
                    </a:cubicBezTo>
                    <a:cubicBezTo>
                      <a:pt x="5" y="254"/>
                      <a:pt x="9" y="241"/>
                      <a:pt x="15" y="227"/>
                    </a:cubicBezTo>
                    <a:cubicBezTo>
                      <a:pt x="19" y="216"/>
                      <a:pt x="31" y="208"/>
                      <a:pt x="43" y="207"/>
                    </a:cubicBezTo>
                    <a:cubicBezTo>
                      <a:pt x="44" y="207"/>
                      <a:pt x="45" y="207"/>
                      <a:pt x="45" y="207"/>
                    </a:cubicBezTo>
                    <a:lnTo>
                      <a:pt x="123" y="210"/>
                    </a:lnTo>
                    <a:cubicBezTo>
                      <a:pt x="128" y="203"/>
                      <a:pt x="132" y="197"/>
                      <a:pt x="137" y="191"/>
                    </a:cubicBezTo>
                    <a:lnTo>
                      <a:pt x="110" y="117"/>
                    </a:lnTo>
                    <a:cubicBezTo>
                      <a:pt x="106" y="105"/>
                      <a:pt x="110" y="90"/>
                      <a:pt x="120" y="82"/>
                    </a:cubicBezTo>
                    <a:cubicBezTo>
                      <a:pt x="131" y="73"/>
                      <a:pt x="142" y="65"/>
                      <a:pt x="156" y="56"/>
                    </a:cubicBezTo>
                    <a:cubicBezTo>
                      <a:pt x="161" y="53"/>
                      <a:pt x="167" y="52"/>
                      <a:pt x="173" y="52"/>
                    </a:cubicBezTo>
                    <a:cubicBezTo>
                      <a:pt x="180" y="52"/>
                      <a:pt x="187" y="54"/>
                      <a:pt x="193" y="58"/>
                    </a:cubicBezTo>
                    <a:lnTo>
                      <a:pt x="254" y="106"/>
                    </a:lnTo>
                    <a:cubicBezTo>
                      <a:pt x="262" y="103"/>
                      <a:pt x="269" y="100"/>
                      <a:pt x="277" y="99"/>
                    </a:cubicBezTo>
                    <a:lnTo>
                      <a:pt x="298" y="24"/>
                    </a:lnTo>
                    <a:cubicBezTo>
                      <a:pt x="302" y="11"/>
                      <a:pt x="314" y="2"/>
                      <a:pt x="327" y="1"/>
                    </a:cubicBezTo>
                    <a:lnTo>
                      <a:pt x="331" y="1"/>
                    </a:lnTo>
                    <a:cubicBezTo>
                      <a:pt x="336" y="1"/>
                      <a:pt x="343" y="0"/>
                      <a:pt x="349" y="0"/>
                    </a:cubicBezTo>
                    <a:cubicBezTo>
                      <a:pt x="355" y="0"/>
                      <a:pt x="361" y="1"/>
                      <a:pt x="367" y="1"/>
                    </a:cubicBezTo>
                    <a:lnTo>
                      <a:pt x="371" y="1"/>
                    </a:lnTo>
                    <a:cubicBezTo>
                      <a:pt x="384" y="2"/>
                      <a:pt x="396" y="11"/>
                      <a:pt x="399" y="24"/>
                    </a:cubicBezTo>
                    <a:lnTo>
                      <a:pt x="421" y="99"/>
                    </a:lnTo>
                    <a:cubicBezTo>
                      <a:pt x="429" y="100"/>
                      <a:pt x="436" y="103"/>
                      <a:pt x="444" y="106"/>
                    </a:cubicBezTo>
                    <a:lnTo>
                      <a:pt x="506" y="58"/>
                    </a:lnTo>
                    <a:cubicBezTo>
                      <a:pt x="511" y="54"/>
                      <a:pt x="517" y="52"/>
                      <a:pt x="525" y="52"/>
                    </a:cubicBezTo>
                    <a:cubicBezTo>
                      <a:pt x="531" y="52"/>
                      <a:pt x="537" y="53"/>
                      <a:pt x="542" y="56"/>
                    </a:cubicBezTo>
                    <a:cubicBezTo>
                      <a:pt x="556" y="66"/>
                      <a:pt x="567" y="73"/>
                      <a:pt x="577" y="82"/>
                    </a:cubicBezTo>
                    <a:cubicBezTo>
                      <a:pt x="588" y="90"/>
                      <a:pt x="591" y="105"/>
                      <a:pt x="587" y="117"/>
                    </a:cubicBezTo>
                    <a:lnTo>
                      <a:pt x="561" y="191"/>
                    </a:lnTo>
                    <a:cubicBezTo>
                      <a:pt x="566" y="197"/>
                      <a:pt x="570" y="203"/>
                      <a:pt x="575" y="210"/>
                    </a:cubicBezTo>
                    <a:lnTo>
                      <a:pt x="653" y="207"/>
                    </a:lnTo>
                    <a:cubicBezTo>
                      <a:pt x="654" y="207"/>
                      <a:pt x="654" y="207"/>
                      <a:pt x="654" y="207"/>
                    </a:cubicBezTo>
                    <a:cubicBezTo>
                      <a:pt x="667" y="208"/>
                      <a:pt x="678" y="216"/>
                      <a:pt x="683" y="228"/>
                    </a:cubicBezTo>
                    <a:cubicBezTo>
                      <a:pt x="688" y="240"/>
                      <a:pt x="692" y="254"/>
                      <a:pt x="697" y="270"/>
                    </a:cubicBezTo>
                    <a:cubicBezTo>
                      <a:pt x="700" y="282"/>
                      <a:pt x="695" y="296"/>
                      <a:pt x="684" y="304"/>
                    </a:cubicBezTo>
                    <a:lnTo>
                      <a:pt x="619" y="348"/>
                    </a:lnTo>
                    <a:cubicBezTo>
                      <a:pt x="620" y="351"/>
                      <a:pt x="620" y="355"/>
                      <a:pt x="620" y="359"/>
                    </a:cubicBezTo>
                    <a:cubicBezTo>
                      <a:pt x="620" y="363"/>
                      <a:pt x="620" y="367"/>
                      <a:pt x="619" y="371"/>
                    </a:cubicBezTo>
                    <a:lnTo>
                      <a:pt x="684" y="415"/>
                    </a:lnTo>
                    <a:cubicBezTo>
                      <a:pt x="695" y="423"/>
                      <a:pt x="699" y="436"/>
                      <a:pt x="697" y="449"/>
                    </a:cubicBezTo>
                    <a:cubicBezTo>
                      <a:pt x="692" y="464"/>
                      <a:pt x="688" y="478"/>
                      <a:pt x="683" y="491"/>
                    </a:cubicBezTo>
                    <a:cubicBezTo>
                      <a:pt x="678" y="503"/>
                      <a:pt x="667" y="511"/>
                      <a:pt x="654" y="511"/>
                    </a:cubicBezTo>
                    <a:lnTo>
                      <a:pt x="653" y="511"/>
                    </a:lnTo>
                    <a:lnTo>
                      <a:pt x="575" y="509"/>
                    </a:lnTo>
                    <a:cubicBezTo>
                      <a:pt x="570" y="515"/>
                      <a:pt x="566" y="522"/>
                      <a:pt x="561" y="527"/>
                    </a:cubicBezTo>
                    <a:lnTo>
                      <a:pt x="587" y="602"/>
                    </a:lnTo>
                    <a:cubicBezTo>
                      <a:pt x="591" y="614"/>
                      <a:pt x="588" y="628"/>
                      <a:pt x="577" y="637"/>
                    </a:cubicBezTo>
                    <a:cubicBezTo>
                      <a:pt x="567" y="645"/>
                      <a:pt x="555" y="654"/>
                      <a:pt x="542" y="662"/>
                    </a:cubicBezTo>
                    <a:cubicBezTo>
                      <a:pt x="537" y="665"/>
                      <a:pt x="531" y="667"/>
                      <a:pt x="525" y="667"/>
                    </a:cubicBezTo>
                    <a:cubicBezTo>
                      <a:pt x="518" y="667"/>
                      <a:pt x="511" y="665"/>
                      <a:pt x="506" y="661"/>
                    </a:cubicBezTo>
                    <a:lnTo>
                      <a:pt x="444" y="613"/>
                    </a:lnTo>
                    <a:cubicBezTo>
                      <a:pt x="436" y="615"/>
                      <a:pt x="429" y="618"/>
                      <a:pt x="421" y="620"/>
                    </a:cubicBezTo>
                    <a:lnTo>
                      <a:pt x="399" y="695"/>
                    </a:lnTo>
                    <a:cubicBezTo>
                      <a:pt x="396" y="708"/>
                      <a:pt x="384" y="716"/>
                      <a:pt x="371" y="718"/>
                    </a:cubicBezTo>
                    <a:lnTo>
                      <a:pt x="365" y="718"/>
                    </a:lnTo>
                    <a:cubicBezTo>
                      <a:pt x="361" y="718"/>
                      <a:pt x="355" y="718"/>
                      <a:pt x="349" y="7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: Shape 2807">
                <a:extLst>
                  <a:ext uri="{FF2B5EF4-FFF2-40B4-BE49-F238E27FC236}">
                    <a16:creationId xmlns:a16="http://schemas.microsoft.com/office/drawing/2014/main" id="{4B85EE7C-EAEC-F647-849B-2978851B44F6}"/>
                  </a:ext>
                </a:extLst>
              </p:cNvPr>
              <p:cNvSpPr/>
              <p:nvPr/>
            </p:nvSpPr>
            <p:spPr>
              <a:xfrm>
                <a:off x="12676808" y="8597608"/>
                <a:ext cx="3109658" cy="32084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6" h="553">
                    <a:moveTo>
                      <a:pt x="268" y="157"/>
                    </a:moveTo>
                    <a:cubicBezTo>
                      <a:pt x="202" y="157"/>
                      <a:pt x="149" y="211"/>
                      <a:pt x="149" y="277"/>
                    </a:cubicBezTo>
                    <a:cubicBezTo>
                      <a:pt x="149" y="343"/>
                      <a:pt x="202" y="396"/>
                      <a:pt x="268" y="396"/>
                    </a:cubicBezTo>
                    <a:cubicBezTo>
                      <a:pt x="334" y="396"/>
                      <a:pt x="387" y="343"/>
                      <a:pt x="387" y="277"/>
                    </a:cubicBezTo>
                    <a:cubicBezTo>
                      <a:pt x="387" y="211"/>
                      <a:pt x="334" y="157"/>
                      <a:pt x="268" y="157"/>
                    </a:cubicBezTo>
                    <a:close/>
                    <a:moveTo>
                      <a:pt x="268" y="553"/>
                    </a:moveTo>
                    <a:cubicBezTo>
                      <a:pt x="263" y="553"/>
                      <a:pt x="259" y="553"/>
                      <a:pt x="255" y="552"/>
                    </a:cubicBezTo>
                    <a:lnTo>
                      <a:pt x="251" y="552"/>
                    </a:lnTo>
                    <a:cubicBezTo>
                      <a:pt x="241" y="552"/>
                      <a:pt x="232" y="545"/>
                      <a:pt x="229" y="535"/>
                    </a:cubicBezTo>
                    <a:lnTo>
                      <a:pt x="212" y="477"/>
                    </a:lnTo>
                    <a:cubicBezTo>
                      <a:pt x="206" y="475"/>
                      <a:pt x="201" y="474"/>
                      <a:pt x="195" y="472"/>
                    </a:cubicBezTo>
                    <a:lnTo>
                      <a:pt x="148" y="508"/>
                    </a:lnTo>
                    <a:cubicBezTo>
                      <a:pt x="143" y="512"/>
                      <a:pt x="138" y="513"/>
                      <a:pt x="133" y="513"/>
                    </a:cubicBezTo>
                    <a:cubicBezTo>
                      <a:pt x="128" y="513"/>
                      <a:pt x="124" y="512"/>
                      <a:pt x="119" y="509"/>
                    </a:cubicBezTo>
                    <a:cubicBezTo>
                      <a:pt x="109" y="503"/>
                      <a:pt x="101" y="497"/>
                      <a:pt x="92" y="490"/>
                    </a:cubicBezTo>
                    <a:cubicBezTo>
                      <a:pt x="84" y="484"/>
                      <a:pt x="81" y="472"/>
                      <a:pt x="85" y="463"/>
                    </a:cubicBezTo>
                    <a:lnTo>
                      <a:pt x="105" y="406"/>
                    </a:lnTo>
                    <a:cubicBezTo>
                      <a:pt x="101" y="401"/>
                      <a:pt x="98" y="397"/>
                      <a:pt x="95" y="392"/>
                    </a:cubicBezTo>
                    <a:lnTo>
                      <a:pt x="35" y="393"/>
                    </a:lnTo>
                    <a:cubicBezTo>
                      <a:pt x="34" y="393"/>
                      <a:pt x="34" y="393"/>
                      <a:pt x="33" y="393"/>
                    </a:cubicBezTo>
                    <a:cubicBezTo>
                      <a:pt x="24" y="393"/>
                      <a:pt x="15" y="387"/>
                      <a:pt x="11" y="378"/>
                    </a:cubicBezTo>
                    <a:cubicBezTo>
                      <a:pt x="7" y="368"/>
                      <a:pt x="4" y="357"/>
                      <a:pt x="1" y="346"/>
                    </a:cubicBezTo>
                    <a:cubicBezTo>
                      <a:pt x="-2" y="336"/>
                      <a:pt x="2" y="326"/>
                      <a:pt x="10" y="320"/>
                    </a:cubicBezTo>
                    <a:lnTo>
                      <a:pt x="60" y="286"/>
                    </a:lnTo>
                    <a:cubicBezTo>
                      <a:pt x="60" y="283"/>
                      <a:pt x="60" y="280"/>
                      <a:pt x="60" y="277"/>
                    </a:cubicBezTo>
                    <a:cubicBezTo>
                      <a:pt x="60" y="274"/>
                      <a:pt x="60" y="270"/>
                      <a:pt x="60" y="267"/>
                    </a:cubicBezTo>
                    <a:lnTo>
                      <a:pt x="11" y="234"/>
                    </a:lnTo>
                    <a:cubicBezTo>
                      <a:pt x="2" y="228"/>
                      <a:pt x="-2" y="217"/>
                      <a:pt x="1" y="207"/>
                    </a:cubicBezTo>
                    <a:cubicBezTo>
                      <a:pt x="4" y="196"/>
                      <a:pt x="7" y="185"/>
                      <a:pt x="11" y="175"/>
                    </a:cubicBezTo>
                    <a:cubicBezTo>
                      <a:pt x="14" y="166"/>
                      <a:pt x="24" y="161"/>
                      <a:pt x="33" y="160"/>
                    </a:cubicBezTo>
                    <a:lnTo>
                      <a:pt x="34" y="160"/>
                    </a:lnTo>
                    <a:lnTo>
                      <a:pt x="95" y="162"/>
                    </a:lnTo>
                    <a:cubicBezTo>
                      <a:pt x="98" y="157"/>
                      <a:pt x="101" y="152"/>
                      <a:pt x="105" y="148"/>
                    </a:cubicBezTo>
                    <a:lnTo>
                      <a:pt x="85" y="90"/>
                    </a:lnTo>
                    <a:cubicBezTo>
                      <a:pt x="81" y="81"/>
                      <a:pt x="84" y="70"/>
                      <a:pt x="92" y="64"/>
                    </a:cubicBezTo>
                    <a:cubicBezTo>
                      <a:pt x="100" y="56"/>
                      <a:pt x="109" y="51"/>
                      <a:pt x="119" y="44"/>
                    </a:cubicBezTo>
                    <a:cubicBezTo>
                      <a:pt x="124" y="41"/>
                      <a:pt x="128" y="40"/>
                      <a:pt x="133" y="40"/>
                    </a:cubicBezTo>
                    <a:cubicBezTo>
                      <a:pt x="138" y="40"/>
                      <a:pt x="143" y="42"/>
                      <a:pt x="148" y="45"/>
                    </a:cubicBezTo>
                    <a:lnTo>
                      <a:pt x="195" y="82"/>
                    </a:lnTo>
                    <a:cubicBezTo>
                      <a:pt x="201" y="80"/>
                      <a:pt x="207" y="78"/>
                      <a:pt x="212" y="76"/>
                    </a:cubicBezTo>
                    <a:lnTo>
                      <a:pt x="229" y="18"/>
                    </a:lnTo>
                    <a:cubicBezTo>
                      <a:pt x="232" y="9"/>
                      <a:pt x="241" y="2"/>
                      <a:pt x="251" y="1"/>
                    </a:cubicBezTo>
                    <a:lnTo>
                      <a:pt x="254" y="1"/>
                    </a:lnTo>
                    <a:cubicBezTo>
                      <a:pt x="259" y="1"/>
                      <a:pt x="263" y="0"/>
                      <a:pt x="268" y="0"/>
                    </a:cubicBezTo>
                    <a:cubicBezTo>
                      <a:pt x="273" y="0"/>
                      <a:pt x="278" y="1"/>
                      <a:pt x="282" y="1"/>
                    </a:cubicBezTo>
                    <a:lnTo>
                      <a:pt x="285" y="1"/>
                    </a:lnTo>
                    <a:cubicBezTo>
                      <a:pt x="295" y="2"/>
                      <a:pt x="304" y="9"/>
                      <a:pt x="307" y="18"/>
                    </a:cubicBezTo>
                    <a:lnTo>
                      <a:pt x="324" y="76"/>
                    </a:lnTo>
                    <a:cubicBezTo>
                      <a:pt x="329" y="78"/>
                      <a:pt x="335" y="80"/>
                      <a:pt x="341" y="82"/>
                    </a:cubicBezTo>
                    <a:lnTo>
                      <a:pt x="389" y="45"/>
                    </a:lnTo>
                    <a:cubicBezTo>
                      <a:pt x="393" y="42"/>
                      <a:pt x="398" y="40"/>
                      <a:pt x="403" y="40"/>
                    </a:cubicBezTo>
                    <a:cubicBezTo>
                      <a:pt x="408" y="40"/>
                      <a:pt x="412" y="41"/>
                      <a:pt x="417" y="44"/>
                    </a:cubicBezTo>
                    <a:cubicBezTo>
                      <a:pt x="427" y="51"/>
                      <a:pt x="436" y="57"/>
                      <a:pt x="444" y="64"/>
                    </a:cubicBezTo>
                    <a:cubicBezTo>
                      <a:pt x="452" y="70"/>
                      <a:pt x="455" y="81"/>
                      <a:pt x="451" y="91"/>
                    </a:cubicBezTo>
                    <a:lnTo>
                      <a:pt x="431" y="148"/>
                    </a:lnTo>
                    <a:cubicBezTo>
                      <a:pt x="435" y="152"/>
                      <a:pt x="438" y="157"/>
                      <a:pt x="441" y="162"/>
                    </a:cubicBezTo>
                    <a:lnTo>
                      <a:pt x="502" y="160"/>
                    </a:lnTo>
                    <a:lnTo>
                      <a:pt x="503" y="160"/>
                    </a:lnTo>
                    <a:cubicBezTo>
                      <a:pt x="513" y="161"/>
                      <a:pt x="521" y="166"/>
                      <a:pt x="525" y="175"/>
                    </a:cubicBezTo>
                    <a:cubicBezTo>
                      <a:pt x="529" y="185"/>
                      <a:pt x="532" y="196"/>
                      <a:pt x="535" y="207"/>
                    </a:cubicBezTo>
                    <a:cubicBezTo>
                      <a:pt x="538" y="217"/>
                      <a:pt x="534" y="228"/>
                      <a:pt x="525" y="234"/>
                    </a:cubicBezTo>
                    <a:lnTo>
                      <a:pt x="476" y="267"/>
                    </a:lnTo>
                    <a:cubicBezTo>
                      <a:pt x="476" y="270"/>
                      <a:pt x="476" y="274"/>
                      <a:pt x="476" y="277"/>
                    </a:cubicBezTo>
                    <a:cubicBezTo>
                      <a:pt x="476" y="280"/>
                      <a:pt x="476" y="283"/>
                      <a:pt x="476" y="286"/>
                    </a:cubicBezTo>
                    <a:lnTo>
                      <a:pt x="525" y="320"/>
                    </a:lnTo>
                    <a:cubicBezTo>
                      <a:pt x="534" y="326"/>
                      <a:pt x="538" y="336"/>
                      <a:pt x="535" y="346"/>
                    </a:cubicBezTo>
                    <a:cubicBezTo>
                      <a:pt x="532" y="357"/>
                      <a:pt x="529" y="368"/>
                      <a:pt x="525" y="378"/>
                    </a:cubicBezTo>
                    <a:cubicBezTo>
                      <a:pt x="521" y="387"/>
                      <a:pt x="512" y="393"/>
                      <a:pt x="503" y="393"/>
                    </a:cubicBezTo>
                    <a:lnTo>
                      <a:pt x="501" y="393"/>
                    </a:lnTo>
                    <a:lnTo>
                      <a:pt x="441" y="392"/>
                    </a:lnTo>
                    <a:cubicBezTo>
                      <a:pt x="438" y="397"/>
                      <a:pt x="435" y="401"/>
                      <a:pt x="431" y="406"/>
                    </a:cubicBezTo>
                    <a:lnTo>
                      <a:pt x="451" y="463"/>
                    </a:lnTo>
                    <a:cubicBezTo>
                      <a:pt x="455" y="472"/>
                      <a:pt x="452" y="484"/>
                      <a:pt x="444" y="490"/>
                    </a:cubicBezTo>
                    <a:cubicBezTo>
                      <a:pt x="435" y="497"/>
                      <a:pt x="427" y="503"/>
                      <a:pt x="416" y="509"/>
                    </a:cubicBezTo>
                    <a:cubicBezTo>
                      <a:pt x="412" y="512"/>
                      <a:pt x="408" y="513"/>
                      <a:pt x="403" y="513"/>
                    </a:cubicBezTo>
                    <a:cubicBezTo>
                      <a:pt x="398" y="513"/>
                      <a:pt x="393" y="512"/>
                      <a:pt x="389" y="508"/>
                    </a:cubicBezTo>
                    <a:lnTo>
                      <a:pt x="341" y="472"/>
                    </a:lnTo>
                    <a:cubicBezTo>
                      <a:pt x="335" y="474"/>
                      <a:pt x="329" y="475"/>
                      <a:pt x="324" y="477"/>
                    </a:cubicBezTo>
                    <a:lnTo>
                      <a:pt x="307" y="535"/>
                    </a:lnTo>
                    <a:cubicBezTo>
                      <a:pt x="304" y="545"/>
                      <a:pt x="295" y="552"/>
                      <a:pt x="285" y="552"/>
                    </a:cubicBezTo>
                    <a:lnTo>
                      <a:pt x="281" y="552"/>
                    </a:lnTo>
                    <a:cubicBezTo>
                      <a:pt x="277" y="553"/>
                      <a:pt x="273" y="553"/>
                      <a:pt x="268" y="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: Shape 2809">
                <a:extLst>
                  <a:ext uri="{FF2B5EF4-FFF2-40B4-BE49-F238E27FC236}">
                    <a16:creationId xmlns:a16="http://schemas.microsoft.com/office/drawing/2014/main" id="{1A6FC0E9-E5C6-AB49-AE3D-0EFD6C856B14}"/>
                  </a:ext>
                </a:extLst>
              </p:cNvPr>
              <p:cNvSpPr/>
              <p:nvPr/>
            </p:nvSpPr>
            <p:spPr>
              <a:xfrm>
                <a:off x="13282198" y="5330432"/>
                <a:ext cx="3818775" cy="3935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8" h="678">
                    <a:moveTo>
                      <a:pt x="329" y="193"/>
                    </a:moveTo>
                    <a:cubicBezTo>
                      <a:pt x="248" y="193"/>
                      <a:pt x="182" y="258"/>
                      <a:pt x="182" y="339"/>
                    </a:cubicBezTo>
                    <a:cubicBezTo>
                      <a:pt x="182" y="420"/>
                      <a:pt x="248" y="485"/>
                      <a:pt x="329" y="485"/>
                    </a:cubicBezTo>
                    <a:cubicBezTo>
                      <a:pt x="409" y="485"/>
                      <a:pt x="475" y="420"/>
                      <a:pt x="475" y="339"/>
                    </a:cubicBezTo>
                    <a:cubicBezTo>
                      <a:pt x="475" y="258"/>
                      <a:pt x="409" y="193"/>
                      <a:pt x="329" y="193"/>
                    </a:cubicBezTo>
                    <a:close/>
                    <a:moveTo>
                      <a:pt x="329" y="678"/>
                    </a:moveTo>
                    <a:cubicBezTo>
                      <a:pt x="323" y="678"/>
                      <a:pt x="318" y="678"/>
                      <a:pt x="313" y="677"/>
                    </a:cubicBezTo>
                    <a:lnTo>
                      <a:pt x="308" y="677"/>
                    </a:lnTo>
                    <a:cubicBezTo>
                      <a:pt x="295" y="676"/>
                      <a:pt x="284" y="668"/>
                      <a:pt x="281" y="655"/>
                    </a:cubicBezTo>
                    <a:lnTo>
                      <a:pt x="260" y="585"/>
                    </a:lnTo>
                    <a:cubicBezTo>
                      <a:pt x="254" y="583"/>
                      <a:pt x="247" y="581"/>
                      <a:pt x="240" y="579"/>
                    </a:cubicBezTo>
                    <a:lnTo>
                      <a:pt x="181" y="623"/>
                    </a:lnTo>
                    <a:cubicBezTo>
                      <a:pt x="176" y="627"/>
                      <a:pt x="170" y="630"/>
                      <a:pt x="162" y="630"/>
                    </a:cubicBezTo>
                    <a:cubicBezTo>
                      <a:pt x="157" y="630"/>
                      <a:pt x="151" y="628"/>
                      <a:pt x="147" y="625"/>
                    </a:cubicBezTo>
                    <a:cubicBezTo>
                      <a:pt x="134" y="617"/>
                      <a:pt x="123" y="609"/>
                      <a:pt x="113" y="601"/>
                    </a:cubicBezTo>
                    <a:cubicBezTo>
                      <a:pt x="103" y="593"/>
                      <a:pt x="100" y="579"/>
                      <a:pt x="104" y="567"/>
                    </a:cubicBezTo>
                    <a:lnTo>
                      <a:pt x="129" y="498"/>
                    </a:lnTo>
                    <a:cubicBezTo>
                      <a:pt x="124" y="492"/>
                      <a:pt x="120" y="486"/>
                      <a:pt x="116" y="480"/>
                    </a:cubicBezTo>
                    <a:lnTo>
                      <a:pt x="42" y="482"/>
                    </a:lnTo>
                    <a:cubicBezTo>
                      <a:pt x="41" y="482"/>
                      <a:pt x="41" y="482"/>
                      <a:pt x="40" y="482"/>
                    </a:cubicBezTo>
                    <a:cubicBezTo>
                      <a:pt x="29" y="482"/>
                      <a:pt x="18" y="474"/>
                      <a:pt x="13" y="463"/>
                    </a:cubicBezTo>
                    <a:cubicBezTo>
                      <a:pt x="9" y="451"/>
                      <a:pt x="5" y="438"/>
                      <a:pt x="0" y="424"/>
                    </a:cubicBezTo>
                    <a:cubicBezTo>
                      <a:pt x="-2" y="412"/>
                      <a:pt x="2" y="399"/>
                      <a:pt x="13" y="392"/>
                    </a:cubicBezTo>
                    <a:lnTo>
                      <a:pt x="73" y="350"/>
                    </a:lnTo>
                    <a:cubicBezTo>
                      <a:pt x="73" y="347"/>
                      <a:pt x="73" y="343"/>
                      <a:pt x="73" y="339"/>
                    </a:cubicBezTo>
                    <a:cubicBezTo>
                      <a:pt x="73" y="335"/>
                      <a:pt x="73" y="332"/>
                      <a:pt x="73" y="328"/>
                    </a:cubicBezTo>
                    <a:lnTo>
                      <a:pt x="13" y="287"/>
                    </a:lnTo>
                    <a:cubicBezTo>
                      <a:pt x="2" y="280"/>
                      <a:pt x="-2" y="267"/>
                      <a:pt x="0" y="254"/>
                    </a:cubicBezTo>
                    <a:cubicBezTo>
                      <a:pt x="5" y="240"/>
                      <a:pt x="9" y="227"/>
                      <a:pt x="13" y="215"/>
                    </a:cubicBezTo>
                    <a:cubicBezTo>
                      <a:pt x="18" y="204"/>
                      <a:pt x="29" y="197"/>
                      <a:pt x="40" y="196"/>
                    </a:cubicBezTo>
                    <a:lnTo>
                      <a:pt x="42" y="196"/>
                    </a:lnTo>
                    <a:lnTo>
                      <a:pt x="116" y="198"/>
                    </a:lnTo>
                    <a:cubicBezTo>
                      <a:pt x="120" y="192"/>
                      <a:pt x="124" y="186"/>
                      <a:pt x="129" y="180"/>
                    </a:cubicBezTo>
                    <a:lnTo>
                      <a:pt x="104" y="110"/>
                    </a:lnTo>
                    <a:cubicBezTo>
                      <a:pt x="100" y="99"/>
                      <a:pt x="103" y="85"/>
                      <a:pt x="113" y="77"/>
                    </a:cubicBezTo>
                    <a:cubicBezTo>
                      <a:pt x="123" y="69"/>
                      <a:pt x="133" y="62"/>
                      <a:pt x="147" y="54"/>
                    </a:cubicBezTo>
                    <a:cubicBezTo>
                      <a:pt x="151" y="50"/>
                      <a:pt x="157" y="49"/>
                      <a:pt x="162" y="49"/>
                    </a:cubicBezTo>
                    <a:cubicBezTo>
                      <a:pt x="170" y="49"/>
                      <a:pt x="176" y="51"/>
                      <a:pt x="181" y="55"/>
                    </a:cubicBezTo>
                    <a:lnTo>
                      <a:pt x="240" y="100"/>
                    </a:lnTo>
                    <a:cubicBezTo>
                      <a:pt x="247" y="97"/>
                      <a:pt x="254" y="95"/>
                      <a:pt x="260" y="93"/>
                    </a:cubicBezTo>
                    <a:lnTo>
                      <a:pt x="281" y="22"/>
                    </a:lnTo>
                    <a:cubicBezTo>
                      <a:pt x="285" y="11"/>
                      <a:pt x="295" y="2"/>
                      <a:pt x="308" y="1"/>
                    </a:cubicBezTo>
                    <a:lnTo>
                      <a:pt x="311" y="1"/>
                    </a:lnTo>
                    <a:cubicBezTo>
                      <a:pt x="317" y="1"/>
                      <a:pt x="323" y="0"/>
                      <a:pt x="329" y="0"/>
                    </a:cubicBezTo>
                    <a:cubicBezTo>
                      <a:pt x="334" y="0"/>
                      <a:pt x="340" y="1"/>
                      <a:pt x="346" y="1"/>
                    </a:cubicBezTo>
                    <a:lnTo>
                      <a:pt x="349" y="1"/>
                    </a:lnTo>
                    <a:cubicBezTo>
                      <a:pt x="362" y="2"/>
                      <a:pt x="373" y="11"/>
                      <a:pt x="376" y="22"/>
                    </a:cubicBezTo>
                    <a:lnTo>
                      <a:pt x="397" y="93"/>
                    </a:lnTo>
                    <a:cubicBezTo>
                      <a:pt x="404" y="95"/>
                      <a:pt x="411" y="97"/>
                      <a:pt x="418" y="100"/>
                    </a:cubicBezTo>
                    <a:lnTo>
                      <a:pt x="476" y="55"/>
                    </a:lnTo>
                    <a:cubicBezTo>
                      <a:pt x="482" y="51"/>
                      <a:pt x="488" y="49"/>
                      <a:pt x="494" y="49"/>
                    </a:cubicBezTo>
                    <a:cubicBezTo>
                      <a:pt x="500" y="49"/>
                      <a:pt x="506" y="50"/>
                      <a:pt x="511" y="54"/>
                    </a:cubicBezTo>
                    <a:cubicBezTo>
                      <a:pt x="524" y="62"/>
                      <a:pt x="535" y="69"/>
                      <a:pt x="544" y="77"/>
                    </a:cubicBezTo>
                    <a:cubicBezTo>
                      <a:pt x="554" y="85"/>
                      <a:pt x="558" y="99"/>
                      <a:pt x="553" y="110"/>
                    </a:cubicBezTo>
                    <a:lnTo>
                      <a:pt x="528" y="180"/>
                    </a:lnTo>
                    <a:cubicBezTo>
                      <a:pt x="533" y="186"/>
                      <a:pt x="537" y="192"/>
                      <a:pt x="541" y="198"/>
                    </a:cubicBezTo>
                    <a:cubicBezTo>
                      <a:pt x="541" y="198"/>
                      <a:pt x="615" y="196"/>
                      <a:pt x="616" y="196"/>
                    </a:cubicBezTo>
                    <a:lnTo>
                      <a:pt x="617" y="196"/>
                    </a:lnTo>
                    <a:cubicBezTo>
                      <a:pt x="629" y="197"/>
                      <a:pt x="639" y="204"/>
                      <a:pt x="644" y="215"/>
                    </a:cubicBezTo>
                    <a:cubicBezTo>
                      <a:pt x="649" y="227"/>
                      <a:pt x="653" y="240"/>
                      <a:pt x="657" y="254"/>
                    </a:cubicBezTo>
                    <a:cubicBezTo>
                      <a:pt x="659" y="267"/>
                      <a:pt x="655" y="280"/>
                      <a:pt x="645" y="287"/>
                    </a:cubicBezTo>
                    <a:lnTo>
                      <a:pt x="584" y="328"/>
                    </a:lnTo>
                    <a:cubicBezTo>
                      <a:pt x="584" y="332"/>
                      <a:pt x="584" y="335"/>
                      <a:pt x="584" y="339"/>
                    </a:cubicBezTo>
                    <a:cubicBezTo>
                      <a:pt x="584" y="343"/>
                      <a:pt x="584" y="347"/>
                      <a:pt x="584" y="350"/>
                    </a:cubicBezTo>
                    <a:lnTo>
                      <a:pt x="645" y="392"/>
                    </a:lnTo>
                    <a:cubicBezTo>
                      <a:pt x="655" y="399"/>
                      <a:pt x="659" y="412"/>
                      <a:pt x="657" y="423"/>
                    </a:cubicBezTo>
                    <a:cubicBezTo>
                      <a:pt x="653" y="438"/>
                      <a:pt x="649" y="451"/>
                      <a:pt x="644" y="463"/>
                    </a:cubicBezTo>
                    <a:cubicBezTo>
                      <a:pt x="639" y="474"/>
                      <a:pt x="629" y="482"/>
                      <a:pt x="617" y="482"/>
                    </a:cubicBezTo>
                    <a:cubicBezTo>
                      <a:pt x="616" y="482"/>
                      <a:pt x="615" y="482"/>
                      <a:pt x="615" y="482"/>
                    </a:cubicBezTo>
                    <a:lnTo>
                      <a:pt x="541" y="480"/>
                    </a:lnTo>
                    <a:cubicBezTo>
                      <a:pt x="537" y="486"/>
                      <a:pt x="533" y="492"/>
                      <a:pt x="528" y="498"/>
                    </a:cubicBezTo>
                    <a:lnTo>
                      <a:pt x="553" y="567"/>
                    </a:lnTo>
                    <a:cubicBezTo>
                      <a:pt x="558" y="579"/>
                      <a:pt x="554" y="593"/>
                      <a:pt x="544" y="601"/>
                    </a:cubicBezTo>
                    <a:cubicBezTo>
                      <a:pt x="534" y="609"/>
                      <a:pt x="523" y="617"/>
                      <a:pt x="510" y="625"/>
                    </a:cubicBezTo>
                    <a:cubicBezTo>
                      <a:pt x="506" y="628"/>
                      <a:pt x="500" y="630"/>
                      <a:pt x="494" y="630"/>
                    </a:cubicBezTo>
                    <a:cubicBezTo>
                      <a:pt x="488" y="630"/>
                      <a:pt x="482" y="627"/>
                      <a:pt x="476" y="623"/>
                    </a:cubicBezTo>
                    <a:lnTo>
                      <a:pt x="418" y="579"/>
                    </a:lnTo>
                    <a:cubicBezTo>
                      <a:pt x="411" y="581"/>
                      <a:pt x="404" y="583"/>
                      <a:pt x="397" y="585"/>
                    </a:cubicBezTo>
                    <a:lnTo>
                      <a:pt x="376" y="655"/>
                    </a:lnTo>
                    <a:cubicBezTo>
                      <a:pt x="373" y="668"/>
                      <a:pt x="362" y="676"/>
                      <a:pt x="349" y="677"/>
                    </a:cubicBezTo>
                    <a:lnTo>
                      <a:pt x="344" y="677"/>
                    </a:lnTo>
                    <a:cubicBezTo>
                      <a:pt x="339" y="678"/>
                      <a:pt x="334" y="678"/>
                      <a:pt x="329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2811">
                <a:extLst>
                  <a:ext uri="{FF2B5EF4-FFF2-40B4-BE49-F238E27FC236}">
                    <a16:creationId xmlns:a16="http://schemas.microsoft.com/office/drawing/2014/main" id="{16E9FEB9-3E60-1041-8EB1-606F4CA75869}"/>
                  </a:ext>
                </a:extLst>
              </p:cNvPr>
              <p:cNvSpPr/>
              <p:nvPr/>
            </p:nvSpPr>
            <p:spPr>
              <a:xfrm>
                <a:off x="9534151" y="9049260"/>
                <a:ext cx="2528412" cy="26039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6" h="449">
                    <a:moveTo>
                      <a:pt x="218" y="127"/>
                    </a:moveTo>
                    <a:cubicBezTo>
                      <a:pt x="165" y="127"/>
                      <a:pt x="121" y="171"/>
                      <a:pt x="121" y="224"/>
                    </a:cubicBezTo>
                    <a:cubicBezTo>
                      <a:pt x="121" y="277"/>
                      <a:pt x="165" y="321"/>
                      <a:pt x="218" y="321"/>
                    </a:cubicBezTo>
                    <a:cubicBezTo>
                      <a:pt x="272" y="321"/>
                      <a:pt x="315" y="277"/>
                      <a:pt x="315" y="224"/>
                    </a:cubicBezTo>
                    <a:cubicBezTo>
                      <a:pt x="315" y="171"/>
                      <a:pt x="272" y="127"/>
                      <a:pt x="218" y="127"/>
                    </a:cubicBezTo>
                    <a:close/>
                    <a:moveTo>
                      <a:pt x="218" y="449"/>
                    </a:moveTo>
                    <a:cubicBezTo>
                      <a:pt x="215" y="449"/>
                      <a:pt x="211" y="449"/>
                      <a:pt x="208" y="448"/>
                    </a:cubicBezTo>
                    <a:lnTo>
                      <a:pt x="205" y="448"/>
                    </a:lnTo>
                    <a:cubicBezTo>
                      <a:pt x="196" y="448"/>
                      <a:pt x="189" y="442"/>
                      <a:pt x="186" y="434"/>
                    </a:cubicBezTo>
                    <a:lnTo>
                      <a:pt x="173" y="387"/>
                    </a:lnTo>
                    <a:cubicBezTo>
                      <a:pt x="168" y="386"/>
                      <a:pt x="164" y="384"/>
                      <a:pt x="159" y="383"/>
                    </a:cubicBezTo>
                    <a:lnTo>
                      <a:pt x="120" y="412"/>
                    </a:lnTo>
                    <a:cubicBezTo>
                      <a:pt x="117" y="415"/>
                      <a:pt x="113" y="416"/>
                      <a:pt x="109" y="416"/>
                    </a:cubicBezTo>
                    <a:cubicBezTo>
                      <a:pt x="104" y="416"/>
                      <a:pt x="101" y="415"/>
                      <a:pt x="98" y="414"/>
                    </a:cubicBezTo>
                    <a:cubicBezTo>
                      <a:pt x="90" y="408"/>
                      <a:pt x="82" y="403"/>
                      <a:pt x="76" y="398"/>
                    </a:cubicBezTo>
                    <a:cubicBezTo>
                      <a:pt x="69" y="392"/>
                      <a:pt x="67" y="384"/>
                      <a:pt x="69" y="375"/>
                    </a:cubicBezTo>
                    <a:lnTo>
                      <a:pt x="85" y="329"/>
                    </a:lnTo>
                    <a:cubicBezTo>
                      <a:pt x="83" y="325"/>
                      <a:pt x="80" y="321"/>
                      <a:pt x="77" y="318"/>
                    </a:cubicBezTo>
                    <a:lnTo>
                      <a:pt x="29" y="319"/>
                    </a:lnTo>
                    <a:cubicBezTo>
                      <a:pt x="28" y="319"/>
                      <a:pt x="28" y="319"/>
                      <a:pt x="27" y="319"/>
                    </a:cubicBezTo>
                    <a:cubicBezTo>
                      <a:pt x="20" y="319"/>
                      <a:pt x="12" y="314"/>
                      <a:pt x="9" y="307"/>
                    </a:cubicBezTo>
                    <a:cubicBezTo>
                      <a:pt x="6" y="298"/>
                      <a:pt x="3" y="290"/>
                      <a:pt x="1" y="280"/>
                    </a:cubicBezTo>
                    <a:cubicBezTo>
                      <a:pt x="-1" y="272"/>
                      <a:pt x="2" y="264"/>
                      <a:pt x="9" y="259"/>
                    </a:cubicBezTo>
                    <a:lnTo>
                      <a:pt x="49" y="232"/>
                    </a:lnTo>
                    <a:cubicBezTo>
                      <a:pt x="49" y="229"/>
                      <a:pt x="49" y="227"/>
                      <a:pt x="49" y="224"/>
                    </a:cubicBezTo>
                    <a:cubicBezTo>
                      <a:pt x="49" y="222"/>
                      <a:pt x="49" y="219"/>
                      <a:pt x="49" y="217"/>
                    </a:cubicBezTo>
                    <a:lnTo>
                      <a:pt x="9" y="189"/>
                    </a:lnTo>
                    <a:cubicBezTo>
                      <a:pt x="2" y="184"/>
                      <a:pt x="-1" y="176"/>
                      <a:pt x="1" y="168"/>
                    </a:cubicBezTo>
                    <a:cubicBezTo>
                      <a:pt x="3" y="159"/>
                      <a:pt x="6" y="150"/>
                      <a:pt x="9" y="142"/>
                    </a:cubicBezTo>
                    <a:cubicBezTo>
                      <a:pt x="12" y="134"/>
                      <a:pt x="19" y="130"/>
                      <a:pt x="27" y="129"/>
                    </a:cubicBezTo>
                    <a:cubicBezTo>
                      <a:pt x="27" y="129"/>
                      <a:pt x="28" y="129"/>
                      <a:pt x="29" y="129"/>
                    </a:cubicBezTo>
                    <a:lnTo>
                      <a:pt x="77" y="131"/>
                    </a:lnTo>
                    <a:cubicBezTo>
                      <a:pt x="80" y="126"/>
                      <a:pt x="83" y="123"/>
                      <a:pt x="85" y="119"/>
                    </a:cubicBezTo>
                    <a:lnTo>
                      <a:pt x="69" y="72"/>
                    </a:lnTo>
                    <a:cubicBezTo>
                      <a:pt x="67" y="65"/>
                      <a:pt x="69" y="56"/>
                      <a:pt x="76" y="51"/>
                    </a:cubicBezTo>
                    <a:cubicBezTo>
                      <a:pt x="82" y="45"/>
                      <a:pt x="89" y="40"/>
                      <a:pt x="98" y="35"/>
                    </a:cubicBezTo>
                    <a:cubicBezTo>
                      <a:pt x="101" y="32"/>
                      <a:pt x="104" y="32"/>
                      <a:pt x="109" y="32"/>
                    </a:cubicBezTo>
                    <a:cubicBezTo>
                      <a:pt x="113" y="32"/>
                      <a:pt x="117" y="33"/>
                      <a:pt x="121" y="36"/>
                    </a:cubicBezTo>
                    <a:lnTo>
                      <a:pt x="159" y="65"/>
                    </a:lnTo>
                    <a:cubicBezTo>
                      <a:pt x="164" y="63"/>
                      <a:pt x="168" y="62"/>
                      <a:pt x="173" y="61"/>
                    </a:cubicBezTo>
                    <a:lnTo>
                      <a:pt x="186" y="14"/>
                    </a:lnTo>
                    <a:cubicBezTo>
                      <a:pt x="189" y="7"/>
                      <a:pt x="196" y="1"/>
                      <a:pt x="205" y="0"/>
                    </a:cubicBezTo>
                    <a:lnTo>
                      <a:pt x="207" y="0"/>
                    </a:lnTo>
                    <a:cubicBezTo>
                      <a:pt x="211" y="0"/>
                      <a:pt x="215" y="0"/>
                      <a:pt x="218" y="0"/>
                    </a:cubicBezTo>
                    <a:cubicBezTo>
                      <a:pt x="222" y="0"/>
                      <a:pt x="226" y="0"/>
                      <a:pt x="230" y="0"/>
                    </a:cubicBezTo>
                    <a:lnTo>
                      <a:pt x="232" y="0"/>
                    </a:lnTo>
                    <a:cubicBezTo>
                      <a:pt x="241" y="1"/>
                      <a:pt x="248" y="7"/>
                      <a:pt x="250" y="14"/>
                    </a:cubicBezTo>
                    <a:lnTo>
                      <a:pt x="264" y="61"/>
                    </a:lnTo>
                    <a:cubicBezTo>
                      <a:pt x="268" y="62"/>
                      <a:pt x="273" y="63"/>
                      <a:pt x="278" y="66"/>
                    </a:cubicBezTo>
                    <a:lnTo>
                      <a:pt x="316" y="36"/>
                    </a:lnTo>
                    <a:cubicBezTo>
                      <a:pt x="319" y="33"/>
                      <a:pt x="324" y="32"/>
                      <a:pt x="328" y="32"/>
                    </a:cubicBezTo>
                    <a:cubicBezTo>
                      <a:pt x="332" y="32"/>
                      <a:pt x="336" y="32"/>
                      <a:pt x="339" y="35"/>
                    </a:cubicBezTo>
                    <a:cubicBezTo>
                      <a:pt x="348" y="41"/>
                      <a:pt x="355" y="45"/>
                      <a:pt x="361" y="51"/>
                    </a:cubicBezTo>
                    <a:cubicBezTo>
                      <a:pt x="367" y="56"/>
                      <a:pt x="370" y="65"/>
                      <a:pt x="367" y="73"/>
                    </a:cubicBezTo>
                    <a:lnTo>
                      <a:pt x="351" y="119"/>
                    </a:lnTo>
                    <a:cubicBezTo>
                      <a:pt x="354" y="123"/>
                      <a:pt x="357" y="126"/>
                      <a:pt x="359" y="131"/>
                    </a:cubicBezTo>
                    <a:lnTo>
                      <a:pt x="408" y="129"/>
                    </a:lnTo>
                    <a:lnTo>
                      <a:pt x="409" y="129"/>
                    </a:lnTo>
                    <a:cubicBezTo>
                      <a:pt x="417" y="130"/>
                      <a:pt x="424" y="134"/>
                      <a:pt x="427" y="142"/>
                    </a:cubicBezTo>
                    <a:cubicBezTo>
                      <a:pt x="430" y="150"/>
                      <a:pt x="433" y="159"/>
                      <a:pt x="436" y="168"/>
                    </a:cubicBezTo>
                    <a:cubicBezTo>
                      <a:pt x="438" y="176"/>
                      <a:pt x="434" y="184"/>
                      <a:pt x="428" y="189"/>
                    </a:cubicBezTo>
                    <a:lnTo>
                      <a:pt x="387" y="217"/>
                    </a:lnTo>
                    <a:cubicBezTo>
                      <a:pt x="387" y="219"/>
                      <a:pt x="387" y="222"/>
                      <a:pt x="387" y="224"/>
                    </a:cubicBezTo>
                    <a:cubicBezTo>
                      <a:pt x="387" y="227"/>
                      <a:pt x="387" y="229"/>
                      <a:pt x="387" y="232"/>
                    </a:cubicBezTo>
                    <a:lnTo>
                      <a:pt x="428" y="259"/>
                    </a:lnTo>
                    <a:cubicBezTo>
                      <a:pt x="434" y="264"/>
                      <a:pt x="438" y="272"/>
                      <a:pt x="436" y="280"/>
                    </a:cubicBezTo>
                    <a:cubicBezTo>
                      <a:pt x="433" y="290"/>
                      <a:pt x="430" y="298"/>
                      <a:pt x="427" y="307"/>
                    </a:cubicBezTo>
                    <a:cubicBezTo>
                      <a:pt x="424" y="314"/>
                      <a:pt x="417" y="319"/>
                      <a:pt x="409" y="319"/>
                    </a:cubicBezTo>
                    <a:cubicBezTo>
                      <a:pt x="408" y="319"/>
                      <a:pt x="408" y="319"/>
                      <a:pt x="408" y="319"/>
                    </a:cubicBezTo>
                    <a:lnTo>
                      <a:pt x="359" y="318"/>
                    </a:lnTo>
                    <a:cubicBezTo>
                      <a:pt x="357" y="321"/>
                      <a:pt x="354" y="325"/>
                      <a:pt x="351" y="329"/>
                    </a:cubicBezTo>
                    <a:lnTo>
                      <a:pt x="367" y="375"/>
                    </a:lnTo>
                    <a:cubicBezTo>
                      <a:pt x="370" y="384"/>
                      <a:pt x="367" y="392"/>
                      <a:pt x="361" y="398"/>
                    </a:cubicBezTo>
                    <a:cubicBezTo>
                      <a:pt x="355" y="403"/>
                      <a:pt x="347" y="408"/>
                      <a:pt x="339" y="414"/>
                    </a:cubicBezTo>
                    <a:cubicBezTo>
                      <a:pt x="336" y="415"/>
                      <a:pt x="332" y="416"/>
                      <a:pt x="328" y="416"/>
                    </a:cubicBezTo>
                    <a:cubicBezTo>
                      <a:pt x="324" y="416"/>
                      <a:pt x="320" y="415"/>
                      <a:pt x="316" y="412"/>
                    </a:cubicBezTo>
                    <a:lnTo>
                      <a:pt x="278" y="383"/>
                    </a:lnTo>
                    <a:cubicBezTo>
                      <a:pt x="273" y="384"/>
                      <a:pt x="268" y="386"/>
                      <a:pt x="264" y="387"/>
                    </a:cubicBezTo>
                    <a:lnTo>
                      <a:pt x="250" y="434"/>
                    </a:lnTo>
                    <a:cubicBezTo>
                      <a:pt x="248" y="442"/>
                      <a:pt x="241" y="448"/>
                      <a:pt x="232" y="448"/>
                    </a:cubicBezTo>
                    <a:lnTo>
                      <a:pt x="229" y="448"/>
                    </a:lnTo>
                    <a:cubicBezTo>
                      <a:pt x="225" y="449"/>
                      <a:pt x="222" y="449"/>
                      <a:pt x="218" y="4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68022A-F28B-224E-A22F-117D870F40A4}"/>
                  </a:ext>
                </a:extLst>
              </p:cNvPr>
              <p:cNvGrpSpPr/>
              <p:nvPr/>
            </p:nvGrpSpPr>
            <p:grpSpPr>
              <a:xfrm>
                <a:off x="8576147" y="5990050"/>
                <a:ext cx="2295915" cy="1685592"/>
                <a:chOff x="7727159" y="5327898"/>
                <a:chExt cx="2295915" cy="168559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4" name="Freeform: Shape 2813">
                  <a:extLst>
                    <a:ext uri="{FF2B5EF4-FFF2-40B4-BE49-F238E27FC236}">
                      <a16:creationId xmlns:a16="http://schemas.microsoft.com/office/drawing/2014/main" id="{BA009A6B-E0CD-5C4A-A0FA-3D07E8CD027E}"/>
                    </a:ext>
                  </a:extLst>
                </p:cNvPr>
                <p:cNvSpPr/>
                <p:nvPr/>
              </p:nvSpPr>
              <p:spPr>
                <a:xfrm>
                  <a:off x="7773659" y="5391835"/>
                  <a:ext cx="2191291" cy="1569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8" h="271">
                      <a:moveTo>
                        <a:pt x="378" y="271"/>
                      </a:moveTo>
                      <a:lnTo>
                        <a:pt x="0" y="271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267"/>
                      </a:lnTo>
                      <a:lnTo>
                        <a:pt x="378" y="267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: Shape 2814">
                  <a:extLst>
                    <a:ext uri="{FF2B5EF4-FFF2-40B4-BE49-F238E27FC236}">
                      <a16:creationId xmlns:a16="http://schemas.microsoft.com/office/drawing/2014/main" id="{DD31C22C-4452-A643-B7E8-65E9324A1AEB}"/>
                    </a:ext>
                  </a:extLst>
                </p:cNvPr>
                <p:cNvSpPr/>
                <p:nvPr/>
              </p:nvSpPr>
              <p:spPr>
                <a:xfrm>
                  <a:off x="7727159" y="5327898"/>
                  <a:ext cx="116248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7"/>
                        <a:pt x="16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: Shape 2815">
                  <a:extLst>
                    <a:ext uri="{FF2B5EF4-FFF2-40B4-BE49-F238E27FC236}">
                      <a16:creationId xmlns:a16="http://schemas.microsoft.com/office/drawing/2014/main" id="{A574DDCD-8679-624D-A252-ACC4CFF2327D}"/>
                    </a:ext>
                  </a:extLst>
                </p:cNvPr>
                <p:cNvSpPr/>
                <p:nvPr/>
              </p:nvSpPr>
              <p:spPr>
                <a:xfrm>
                  <a:off x="9906826" y="6891429"/>
                  <a:ext cx="116248" cy="12206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2">
                      <a:moveTo>
                        <a:pt x="21" y="11"/>
                      </a:moveTo>
                      <a:cubicBezTo>
                        <a:pt x="21" y="17"/>
                        <a:pt x="17" y="22"/>
                        <a:pt x="11" y="22"/>
                      </a:cubicBez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74A09F2-A109-E242-ABE4-A8CAA836606B}"/>
                  </a:ext>
                </a:extLst>
              </p:cNvPr>
              <p:cNvGrpSpPr/>
              <p:nvPr/>
            </p:nvGrpSpPr>
            <p:grpSpPr>
              <a:xfrm>
                <a:off x="7471767" y="10273821"/>
                <a:ext cx="2051807" cy="1540297"/>
                <a:chOff x="6622779" y="9611669"/>
                <a:chExt cx="2051807" cy="154029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0" name="Freeform: Shape 2816">
                  <a:extLst>
                    <a:ext uri="{FF2B5EF4-FFF2-40B4-BE49-F238E27FC236}">
                      <a16:creationId xmlns:a16="http://schemas.microsoft.com/office/drawing/2014/main" id="{DF376210-49C3-014A-BC37-F5E1FF29568F}"/>
                    </a:ext>
                  </a:extLst>
                </p:cNvPr>
                <p:cNvSpPr/>
                <p:nvPr/>
              </p:nvSpPr>
              <p:spPr>
                <a:xfrm>
                  <a:off x="6669295" y="9658153"/>
                  <a:ext cx="1947168" cy="1429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6" h="247">
                      <a:moveTo>
                        <a:pt x="6" y="247"/>
                      </a:moveTo>
                      <a:lnTo>
                        <a:pt x="0" y="247"/>
                      </a:lnTo>
                      <a:lnTo>
                        <a:pt x="0" y="0"/>
                      </a:lnTo>
                      <a:lnTo>
                        <a:pt x="336" y="0"/>
                      </a:lnTo>
                      <a:lnTo>
                        <a:pt x="336" y="5"/>
                      </a:lnTo>
                      <a:lnTo>
                        <a:pt x="6" y="5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1" name="Freeform: Shape 2817">
                  <a:extLst>
                    <a:ext uri="{FF2B5EF4-FFF2-40B4-BE49-F238E27FC236}">
                      <a16:creationId xmlns:a16="http://schemas.microsoft.com/office/drawing/2014/main" id="{F33208A1-E484-0047-97DA-7A51317FBEBB}"/>
                    </a:ext>
                  </a:extLst>
                </p:cNvPr>
                <p:cNvSpPr/>
                <p:nvPr/>
              </p:nvSpPr>
              <p:spPr>
                <a:xfrm>
                  <a:off x="6622779" y="11035718"/>
                  <a:ext cx="116248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1">
                      <a:moveTo>
                        <a:pt x="21" y="10"/>
                      </a:moveTo>
                      <a:cubicBezTo>
                        <a:pt x="21" y="16"/>
                        <a:pt x="17" y="21"/>
                        <a:pt x="11" y="21"/>
                      </a:cubicBezTo>
                      <a:cubicBezTo>
                        <a:pt x="5" y="21"/>
                        <a:pt x="0" y="16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2" name="Freeform: Shape 2818">
                  <a:extLst>
                    <a:ext uri="{FF2B5EF4-FFF2-40B4-BE49-F238E27FC236}">
                      <a16:creationId xmlns:a16="http://schemas.microsoft.com/office/drawing/2014/main" id="{51F0B9DD-45BD-3D4F-A648-68916A6446A3}"/>
                    </a:ext>
                  </a:extLst>
                </p:cNvPr>
                <p:cNvSpPr/>
                <p:nvPr/>
              </p:nvSpPr>
              <p:spPr>
                <a:xfrm>
                  <a:off x="8558338" y="9611669"/>
                  <a:ext cx="116248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6"/>
                        <a:pt x="17" y="21"/>
                        <a:pt x="11" y="21"/>
                      </a:cubicBez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AD223A9-B75F-8B44-877D-AE3EF779EE34}"/>
                  </a:ext>
                </a:extLst>
              </p:cNvPr>
              <p:cNvGrpSpPr/>
              <p:nvPr/>
            </p:nvGrpSpPr>
            <p:grpSpPr>
              <a:xfrm>
                <a:off x="16114886" y="10430758"/>
                <a:ext cx="703305" cy="1383360"/>
                <a:chOff x="15265898" y="9768606"/>
                <a:chExt cx="703305" cy="13833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7" name="Freeform: Shape 2819">
                  <a:extLst>
                    <a:ext uri="{FF2B5EF4-FFF2-40B4-BE49-F238E27FC236}">
                      <a16:creationId xmlns:a16="http://schemas.microsoft.com/office/drawing/2014/main" id="{7367C861-3170-5E4A-A6E9-DB3A842675DB}"/>
                    </a:ext>
                  </a:extLst>
                </p:cNvPr>
                <p:cNvSpPr/>
                <p:nvPr/>
              </p:nvSpPr>
              <p:spPr>
                <a:xfrm>
                  <a:off x="15329818" y="9809277"/>
                  <a:ext cx="587056" cy="127873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2" h="221">
                      <a:moveTo>
                        <a:pt x="102" y="221"/>
                      </a:moveTo>
                      <a:lnTo>
                        <a:pt x="98" y="221"/>
                      </a:lnTo>
                      <a:lnTo>
                        <a:pt x="98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1" name="Freeform: Shape 2820">
                  <a:extLst>
                    <a:ext uri="{FF2B5EF4-FFF2-40B4-BE49-F238E27FC236}">
                      <a16:creationId xmlns:a16="http://schemas.microsoft.com/office/drawing/2014/main" id="{EB36E780-815B-664D-9B99-AE855569E93F}"/>
                    </a:ext>
                  </a:extLst>
                </p:cNvPr>
                <p:cNvSpPr/>
                <p:nvPr/>
              </p:nvSpPr>
              <p:spPr>
                <a:xfrm>
                  <a:off x="15852955" y="11035718"/>
                  <a:ext cx="116248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1">
                      <a:moveTo>
                        <a:pt x="21" y="10"/>
                      </a:moveTo>
                      <a:cubicBezTo>
                        <a:pt x="21" y="16"/>
                        <a:pt x="16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" y="0"/>
                        <a:pt x="21" y="4"/>
                        <a:pt x="21" y="1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4" name="Freeform: Shape 2821">
                  <a:extLst>
                    <a:ext uri="{FF2B5EF4-FFF2-40B4-BE49-F238E27FC236}">
                      <a16:creationId xmlns:a16="http://schemas.microsoft.com/office/drawing/2014/main" id="{1E4498B5-F13A-DE4C-9757-43463D20F737}"/>
                    </a:ext>
                  </a:extLst>
                </p:cNvPr>
                <p:cNvSpPr/>
                <p:nvPr/>
              </p:nvSpPr>
              <p:spPr>
                <a:xfrm>
                  <a:off x="15265898" y="9768606"/>
                  <a:ext cx="116248" cy="1104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0">
                      <a:moveTo>
                        <a:pt x="21" y="10"/>
                      </a:moveTo>
                      <a:cubicBezTo>
                        <a:pt x="21" y="16"/>
                        <a:pt x="17" y="20"/>
                        <a:pt x="11" y="20"/>
                      </a:cubicBezTo>
                      <a:cubicBezTo>
                        <a:pt x="5" y="20"/>
                        <a:pt x="0" y="16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98FF684-B0F3-2944-98D8-076B5631E92A}"/>
                  </a:ext>
                </a:extLst>
              </p:cNvPr>
              <p:cNvGrpSpPr/>
              <p:nvPr/>
            </p:nvGrpSpPr>
            <p:grpSpPr>
              <a:xfrm>
                <a:off x="15742890" y="4345128"/>
                <a:ext cx="1220613" cy="1261300"/>
                <a:chOff x="14893902" y="3682976"/>
                <a:chExt cx="1220613" cy="12613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Freeform: Shape 2822">
                  <a:extLst>
                    <a:ext uri="{FF2B5EF4-FFF2-40B4-BE49-F238E27FC236}">
                      <a16:creationId xmlns:a16="http://schemas.microsoft.com/office/drawing/2014/main" id="{55A0418F-E3F0-C64D-80FE-146AA63031E3}"/>
                    </a:ext>
                  </a:extLst>
                </p:cNvPr>
                <p:cNvSpPr/>
                <p:nvPr/>
              </p:nvSpPr>
              <p:spPr>
                <a:xfrm>
                  <a:off x="14940401" y="3723664"/>
                  <a:ext cx="1110177" cy="116248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2" h="201">
                      <a:moveTo>
                        <a:pt x="5" y="201"/>
                      </a:moveTo>
                      <a:lnTo>
                        <a:pt x="0" y="201"/>
                      </a:ln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6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9" name="Freeform: Shape 2823">
                  <a:extLst>
                    <a:ext uri="{FF2B5EF4-FFF2-40B4-BE49-F238E27FC236}">
                      <a16:creationId xmlns:a16="http://schemas.microsoft.com/office/drawing/2014/main" id="{C972376B-C014-034F-8F2E-4B4FBCDF5A1A}"/>
                    </a:ext>
                  </a:extLst>
                </p:cNvPr>
                <p:cNvSpPr/>
                <p:nvPr/>
              </p:nvSpPr>
              <p:spPr>
                <a:xfrm>
                  <a:off x="14893902" y="4828028"/>
                  <a:ext cx="116248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1" h="21">
                      <a:moveTo>
                        <a:pt x="21" y="11"/>
                      </a:moveTo>
                      <a:cubicBezTo>
                        <a:pt x="21" y="16"/>
                        <a:pt x="16" y="21"/>
                        <a:pt x="10" y="21"/>
                      </a:cubicBezTo>
                      <a:cubicBezTo>
                        <a:pt x="4" y="21"/>
                        <a:pt x="0" y="16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" y="0"/>
                        <a:pt x="21" y="5"/>
                        <a:pt x="21" y="1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80" name="Freeform: Shape 2824">
                  <a:extLst>
                    <a:ext uri="{FF2B5EF4-FFF2-40B4-BE49-F238E27FC236}">
                      <a16:creationId xmlns:a16="http://schemas.microsoft.com/office/drawing/2014/main" id="{507A282A-2E19-534E-AB80-BD31F596C7CC}"/>
                    </a:ext>
                  </a:extLst>
                </p:cNvPr>
                <p:cNvSpPr/>
                <p:nvPr/>
              </p:nvSpPr>
              <p:spPr>
                <a:xfrm>
                  <a:off x="15992454" y="3682976"/>
                  <a:ext cx="122061" cy="1162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2" h="21">
                      <a:moveTo>
                        <a:pt x="22" y="10"/>
                      </a:moveTo>
                      <a:cubicBezTo>
                        <a:pt x="22" y="16"/>
                        <a:pt x="17" y="21"/>
                        <a:pt x="11" y="21"/>
                      </a:cubicBezTo>
                      <a:cubicBezTo>
                        <a:pt x="5" y="21"/>
                        <a:pt x="0" y="16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2" y="4"/>
                        <a:pt x="22" y="1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AB35A42-31BF-F248-B01D-05E115BA9738}"/>
                  </a:ext>
                </a:extLst>
              </p:cNvPr>
              <p:cNvSpPr txBox="1"/>
              <p:nvPr/>
            </p:nvSpPr>
            <p:spPr>
              <a:xfrm>
                <a:off x="14762377" y="6956098"/>
                <a:ext cx="791010" cy="72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spc="-150" dirty="0">
                    <a:solidFill>
                      <a:schemeClr val="tx2"/>
                    </a:solidFill>
                    <a:latin typeface="Poppins Medium" pitchFamily="2" charset="77"/>
                    <a:ea typeface="Roboto" charset="0"/>
                    <a:cs typeface="Poppins Medium" pitchFamily="2" charset="77"/>
                  </a:rPr>
                  <a:t>C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85E9F3A-88EB-6841-8ABE-12C5806B5DA6}"/>
                  </a:ext>
                </a:extLst>
              </p:cNvPr>
              <p:cNvSpPr txBox="1"/>
              <p:nvPr/>
            </p:nvSpPr>
            <p:spPr>
              <a:xfrm>
                <a:off x="13912788" y="9956102"/>
                <a:ext cx="607193" cy="560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pc="-150" dirty="0">
                    <a:solidFill>
                      <a:schemeClr val="tx2"/>
                    </a:solidFill>
                    <a:latin typeface="Poppins Medium" pitchFamily="2" charset="77"/>
                    <a:ea typeface="Roboto" charset="0"/>
                    <a:cs typeface="Poppins Medium" pitchFamily="2" charset="77"/>
                  </a:rPr>
                  <a:t>D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52ED145-2759-314F-BE28-5ADA68BB9BCB}"/>
                  </a:ext>
                </a:extLst>
              </p:cNvPr>
              <p:cNvSpPr txBox="1"/>
              <p:nvPr/>
            </p:nvSpPr>
            <p:spPr>
              <a:xfrm>
                <a:off x="11631930" y="7679517"/>
                <a:ext cx="682302" cy="720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spc="-150" dirty="0">
                    <a:solidFill>
                      <a:schemeClr val="tx2"/>
                    </a:solidFill>
                    <a:latin typeface="Poppins Medium" pitchFamily="2" charset="77"/>
                    <a:ea typeface="Roboto" charset="0"/>
                    <a:cs typeface="Poppins Medium" pitchFamily="2" charset="77"/>
                  </a:rPr>
                  <a:t>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5EEF02B-51BB-5C41-8E2A-D4222A882174}"/>
                  </a:ext>
                </a:extLst>
              </p:cNvPr>
              <p:cNvSpPr txBox="1"/>
              <p:nvPr/>
            </p:nvSpPr>
            <p:spPr>
              <a:xfrm>
                <a:off x="10496670" y="10103763"/>
                <a:ext cx="555801" cy="50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spc="-150" dirty="0">
                    <a:solidFill>
                      <a:schemeClr val="tx2"/>
                    </a:solidFill>
                    <a:latin typeface="Poppins Medium" pitchFamily="2" charset="77"/>
                    <a:ea typeface="Roboto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579A51-491A-A24E-A612-DC5B41B08A07}"/>
                </a:ext>
              </a:extLst>
            </p:cNvPr>
            <p:cNvGrpSpPr/>
            <p:nvPr/>
          </p:nvGrpSpPr>
          <p:grpSpPr>
            <a:xfrm>
              <a:off x="3872683" y="5002930"/>
              <a:ext cx="3693473" cy="2351019"/>
              <a:chOff x="2198170" y="5090257"/>
              <a:chExt cx="3693473" cy="235101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7237D1-59B1-CC4D-8FF0-04139C8808F2}"/>
                  </a:ext>
                </a:extLst>
              </p:cNvPr>
              <p:cNvSpPr txBox="1"/>
              <p:nvPr/>
            </p:nvSpPr>
            <p:spPr>
              <a:xfrm>
                <a:off x="2198170" y="5090257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E93C1A-9B74-FF4C-B64E-A24A335817A2}"/>
                  </a:ext>
                </a:extLst>
              </p:cNvPr>
              <p:cNvSpPr txBox="1"/>
              <p:nvPr/>
            </p:nvSpPr>
            <p:spPr>
              <a:xfrm>
                <a:off x="2198170" y="5756071"/>
                <a:ext cx="369347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BF7A1E-F20E-EC41-8636-6905A1C99BF0}"/>
                </a:ext>
              </a:extLst>
            </p:cNvPr>
            <p:cNvGrpSpPr/>
            <p:nvPr/>
          </p:nvGrpSpPr>
          <p:grpSpPr>
            <a:xfrm>
              <a:off x="2516175" y="9908674"/>
              <a:ext cx="3693473" cy="2351019"/>
              <a:chOff x="1102522" y="9490276"/>
              <a:chExt cx="3693473" cy="235101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678DCE-9CE0-4846-89DB-0210FA9120FD}"/>
                  </a:ext>
                </a:extLst>
              </p:cNvPr>
              <p:cNvSpPr txBox="1"/>
              <p:nvPr/>
            </p:nvSpPr>
            <p:spPr>
              <a:xfrm>
                <a:off x="1102522" y="9490276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7E188F-D310-F241-B1A7-DFD182B57E04}"/>
                  </a:ext>
                </a:extLst>
              </p:cNvPr>
              <p:cNvSpPr txBox="1"/>
              <p:nvPr/>
            </p:nvSpPr>
            <p:spPr>
              <a:xfrm>
                <a:off x="1102522" y="10156090"/>
                <a:ext cx="369347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4E7D0E1-B79C-3C49-AE99-72B7DC79BB4F}"/>
                </a:ext>
              </a:extLst>
            </p:cNvPr>
            <p:cNvGrpSpPr/>
            <p:nvPr/>
          </p:nvGrpSpPr>
          <p:grpSpPr>
            <a:xfrm>
              <a:off x="18341168" y="3212517"/>
              <a:ext cx="3693473" cy="2351019"/>
              <a:chOff x="2198170" y="5090257"/>
              <a:chExt cx="3693473" cy="235101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4C21016-F2F8-B14C-9FFD-D6AA1D8FA623}"/>
                  </a:ext>
                </a:extLst>
              </p:cNvPr>
              <p:cNvSpPr txBox="1"/>
              <p:nvPr/>
            </p:nvSpPr>
            <p:spPr>
              <a:xfrm>
                <a:off x="2198170" y="5090257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77C589-DCA9-9343-8DC1-456585A03A82}"/>
                  </a:ext>
                </a:extLst>
              </p:cNvPr>
              <p:cNvSpPr txBox="1"/>
              <p:nvPr/>
            </p:nvSpPr>
            <p:spPr>
              <a:xfrm>
                <a:off x="2198170" y="5756071"/>
                <a:ext cx="369347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6DDDC24-FEB1-FF4A-82B2-AA679C4233FE}"/>
                </a:ext>
              </a:extLst>
            </p:cNvPr>
            <p:cNvGrpSpPr/>
            <p:nvPr/>
          </p:nvGrpSpPr>
          <p:grpSpPr>
            <a:xfrm>
              <a:off x="18341168" y="9857153"/>
              <a:ext cx="3693473" cy="2351019"/>
              <a:chOff x="2198170" y="5090257"/>
              <a:chExt cx="3693473" cy="235101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8CE4825-CBA6-884C-887A-8363B0B22F7C}"/>
                  </a:ext>
                </a:extLst>
              </p:cNvPr>
              <p:cNvSpPr txBox="1"/>
              <p:nvPr/>
            </p:nvSpPr>
            <p:spPr>
              <a:xfrm>
                <a:off x="2198170" y="5090257"/>
                <a:ext cx="22749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D05BBDB-8BD8-ED4E-8BC6-41F917C1D872}"/>
                  </a:ext>
                </a:extLst>
              </p:cNvPr>
              <p:cNvSpPr txBox="1"/>
              <p:nvPr/>
            </p:nvSpPr>
            <p:spPr>
              <a:xfrm>
                <a:off x="2198170" y="5756071"/>
                <a:ext cx="369347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02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EE8CD-7943-174E-8495-8E0DFF215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8908024" y="4748981"/>
            <a:ext cx="15469619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12188821" y="5811897"/>
            <a:ext cx="8581945" cy="2092203"/>
            <a:chOff x="12723247" y="5226783"/>
            <a:chExt cx="8581945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TEAM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97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0365363" cy="1514912"/>
            <a:chOff x="4846062" y="633855"/>
            <a:chExt cx="10365363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036536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10C8B3-368F-AC4F-8138-8C33F9A04D18}"/>
              </a:ext>
            </a:extLst>
          </p:cNvPr>
          <p:cNvSpPr/>
          <p:nvPr/>
        </p:nvSpPr>
        <p:spPr>
          <a:xfrm>
            <a:off x="8552390" y="3539560"/>
            <a:ext cx="7076378" cy="9144000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9BA7D7-34C1-4B4B-BBDF-036F2A36B403}"/>
              </a:ext>
            </a:extLst>
          </p:cNvPr>
          <p:cNvSpPr txBox="1"/>
          <p:nvPr/>
        </p:nvSpPr>
        <p:spPr>
          <a:xfrm>
            <a:off x="1869893" y="9082212"/>
            <a:ext cx="6000206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6552A5-207F-4748-8FB4-653EB0140913}"/>
              </a:ext>
            </a:extLst>
          </p:cNvPr>
          <p:cNvSpPr txBox="1"/>
          <p:nvPr/>
        </p:nvSpPr>
        <p:spPr>
          <a:xfrm>
            <a:off x="3291682" y="8497437"/>
            <a:ext cx="315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Randy Elliott 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90EC8E-8789-C045-AD03-079DFD4290B8}"/>
              </a:ext>
            </a:extLst>
          </p:cNvPr>
          <p:cNvSpPr txBox="1"/>
          <p:nvPr/>
        </p:nvSpPr>
        <p:spPr>
          <a:xfrm>
            <a:off x="8963202" y="9082212"/>
            <a:ext cx="6254754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383B3F-0430-ED45-8973-8C103F3FA00B}"/>
              </a:ext>
            </a:extLst>
          </p:cNvPr>
          <p:cNvSpPr txBox="1"/>
          <p:nvPr/>
        </p:nvSpPr>
        <p:spPr>
          <a:xfrm>
            <a:off x="10397648" y="8497437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Elisha Herbert</a:t>
            </a:r>
            <a:endParaRPr lang="en-US" sz="5400" dirty="0">
              <a:solidFill>
                <a:schemeClr val="bg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77F66A0-6A24-1F40-AA6A-D32093048B85}"/>
              </a:ext>
            </a:extLst>
          </p:cNvPr>
          <p:cNvSpPr txBox="1"/>
          <p:nvPr/>
        </p:nvSpPr>
        <p:spPr>
          <a:xfrm>
            <a:off x="16114562" y="9082212"/>
            <a:ext cx="6393194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D35B7B-77DE-924A-A494-E08F7A78FD7D}"/>
              </a:ext>
            </a:extLst>
          </p:cNvPr>
          <p:cNvSpPr txBox="1"/>
          <p:nvPr/>
        </p:nvSpPr>
        <p:spPr>
          <a:xfrm>
            <a:off x="17829825" y="849743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Ryan Parker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7753C3-18BC-744E-9515-496D2797473C}"/>
              </a:ext>
            </a:extLst>
          </p:cNvPr>
          <p:cNvGrpSpPr/>
          <p:nvPr/>
        </p:nvGrpSpPr>
        <p:grpSpPr>
          <a:xfrm>
            <a:off x="3819864" y="11535104"/>
            <a:ext cx="2100264" cy="295890"/>
            <a:chOff x="1720649" y="11767680"/>
            <a:chExt cx="3340007" cy="470548"/>
          </a:xfrm>
        </p:grpSpPr>
        <p:sp>
          <p:nvSpPr>
            <p:cNvPr id="124" name="Shape 1646">
              <a:extLst>
                <a:ext uri="{FF2B5EF4-FFF2-40B4-BE49-F238E27FC236}">
                  <a16:creationId xmlns:a16="http://schemas.microsoft.com/office/drawing/2014/main" id="{8851FD07-7B12-CD43-BD87-EB193D54AC95}"/>
                </a:ext>
              </a:extLst>
            </p:cNvPr>
            <p:cNvSpPr/>
            <p:nvPr/>
          </p:nvSpPr>
          <p:spPr>
            <a:xfrm>
              <a:off x="4636576" y="11800957"/>
              <a:ext cx="424080" cy="42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 1649">
              <a:extLst>
                <a:ext uri="{FF2B5EF4-FFF2-40B4-BE49-F238E27FC236}">
                  <a16:creationId xmlns:a16="http://schemas.microsoft.com/office/drawing/2014/main" id="{565EB76F-9EE7-0545-B33E-461DD6D23809}"/>
                </a:ext>
              </a:extLst>
            </p:cNvPr>
            <p:cNvSpPr/>
            <p:nvPr/>
          </p:nvSpPr>
          <p:spPr>
            <a:xfrm>
              <a:off x="2552051" y="11821552"/>
              <a:ext cx="484738" cy="39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 1658">
              <a:extLst>
                <a:ext uri="{FF2B5EF4-FFF2-40B4-BE49-F238E27FC236}">
                  <a16:creationId xmlns:a16="http://schemas.microsoft.com/office/drawing/2014/main" id="{E1E3C9D3-3175-3A47-98D9-28D4A5AC936E}"/>
                </a:ext>
              </a:extLst>
            </p:cNvPr>
            <p:cNvSpPr/>
            <p:nvPr/>
          </p:nvSpPr>
          <p:spPr>
            <a:xfrm>
              <a:off x="3614819" y="11781027"/>
              <a:ext cx="449529" cy="44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F174615-A724-B646-964E-EEF9F216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49" y="11767680"/>
              <a:ext cx="253372" cy="47054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038532-2639-B044-87B4-B3C0C58588C2}"/>
              </a:ext>
            </a:extLst>
          </p:cNvPr>
          <p:cNvGrpSpPr/>
          <p:nvPr/>
        </p:nvGrpSpPr>
        <p:grpSpPr>
          <a:xfrm>
            <a:off x="11040447" y="11535104"/>
            <a:ext cx="2100264" cy="295890"/>
            <a:chOff x="1720649" y="11767680"/>
            <a:chExt cx="3340007" cy="470548"/>
          </a:xfrm>
          <a:solidFill>
            <a:schemeClr val="bg2"/>
          </a:solidFill>
        </p:grpSpPr>
        <p:sp>
          <p:nvSpPr>
            <p:cNvPr id="129" name="Shape 1646">
              <a:extLst>
                <a:ext uri="{FF2B5EF4-FFF2-40B4-BE49-F238E27FC236}">
                  <a16:creationId xmlns:a16="http://schemas.microsoft.com/office/drawing/2014/main" id="{F8CBD9F9-D93F-E841-B85D-35FD4865C25B}"/>
                </a:ext>
              </a:extLst>
            </p:cNvPr>
            <p:cNvSpPr/>
            <p:nvPr/>
          </p:nvSpPr>
          <p:spPr>
            <a:xfrm>
              <a:off x="4636576" y="11800957"/>
              <a:ext cx="424080" cy="42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 1649">
              <a:extLst>
                <a:ext uri="{FF2B5EF4-FFF2-40B4-BE49-F238E27FC236}">
                  <a16:creationId xmlns:a16="http://schemas.microsoft.com/office/drawing/2014/main" id="{879E8B82-A1AD-5340-90E8-85EB4BCB64A7}"/>
                </a:ext>
              </a:extLst>
            </p:cNvPr>
            <p:cNvSpPr/>
            <p:nvPr/>
          </p:nvSpPr>
          <p:spPr>
            <a:xfrm>
              <a:off x="2552051" y="11821552"/>
              <a:ext cx="484738" cy="39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 1658">
              <a:extLst>
                <a:ext uri="{FF2B5EF4-FFF2-40B4-BE49-F238E27FC236}">
                  <a16:creationId xmlns:a16="http://schemas.microsoft.com/office/drawing/2014/main" id="{890685A9-FC70-6C45-8EA4-9E720DE46CFA}"/>
                </a:ext>
              </a:extLst>
            </p:cNvPr>
            <p:cNvSpPr/>
            <p:nvPr/>
          </p:nvSpPr>
          <p:spPr>
            <a:xfrm>
              <a:off x="3614819" y="11781027"/>
              <a:ext cx="449529" cy="44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78710D2-15EC-C740-8DCE-012550CC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49" y="11767680"/>
              <a:ext cx="253372" cy="47054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4A82A6B-8A74-B94C-B85B-527CD6ABF353}"/>
              </a:ext>
            </a:extLst>
          </p:cNvPr>
          <p:cNvGrpSpPr/>
          <p:nvPr/>
        </p:nvGrpSpPr>
        <p:grpSpPr>
          <a:xfrm>
            <a:off x="18261034" y="11535104"/>
            <a:ext cx="2100264" cy="295890"/>
            <a:chOff x="1720649" y="11767680"/>
            <a:chExt cx="3340007" cy="470548"/>
          </a:xfrm>
        </p:grpSpPr>
        <p:sp>
          <p:nvSpPr>
            <p:cNvPr id="134" name="Shape 1646">
              <a:extLst>
                <a:ext uri="{FF2B5EF4-FFF2-40B4-BE49-F238E27FC236}">
                  <a16:creationId xmlns:a16="http://schemas.microsoft.com/office/drawing/2014/main" id="{EDDCB84A-AA15-DF41-900D-791265068DB5}"/>
                </a:ext>
              </a:extLst>
            </p:cNvPr>
            <p:cNvSpPr/>
            <p:nvPr/>
          </p:nvSpPr>
          <p:spPr>
            <a:xfrm>
              <a:off x="4636576" y="11800957"/>
              <a:ext cx="424080" cy="42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 1649">
              <a:extLst>
                <a:ext uri="{FF2B5EF4-FFF2-40B4-BE49-F238E27FC236}">
                  <a16:creationId xmlns:a16="http://schemas.microsoft.com/office/drawing/2014/main" id="{1EB5C7AB-CAD8-9E4F-AA3C-C5D337074A98}"/>
                </a:ext>
              </a:extLst>
            </p:cNvPr>
            <p:cNvSpPr/>
            <p:nvPr/>
          </p:nvSpPr>
          <p:spPr>
            <a:xfrm>
              <a:off x="2552051" y="11821552"/>
              <a:ext cx="484738" cy="39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 1658">
              <a:extLst>
                <a:ext uri="{FF2B5EF4-FFF2-40B4-BE49-F238E27FC236}">
                  <a16:creationId xmlns:a16="http://schemas.microsoft.com/office/drawing/2014/main" id="{229332FC-6758-734D-AA0C-606A4F0AF4DF}"/>
                </a:ext>
              </a:extLst>
            </p:cNvPr>
            <p:cNvSpPr/>
            <p:nvPr/>
          </p:nvSpPr>
          <p:spPr>
            <a:xfrm>
              <a:off x="3614819" y="11781027"/>
              <a:ext cx="449529" cy="44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26B983A-7F40-F94F-A4E4-E054E7A8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49" y="11767680"/>
              <a:ext cx="253372" cy="47054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9A6CE-74B8-244D-8CC3-72F873526D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7D4378-0243-4D42-8C36-4BCC08BA31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C7E32F-25DA-2146-9D6C-3BF3170494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7952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D8EF6C-2B80-5048-AC2E-72AB97BD3A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4769D6-CA0F-B040-9FEA-B5DB7D552BCC}"/>
              </a:ext>
            </a:extLst>
          </p:cNvPr>
          <p:cNvSpPr/>
          <p:nvPr/>
        </p:nvSpPr>
        <p:spPr>
          <a:xfrm>
            <a:off x="17077363" y="7757781"/>
            <a:ext cx="5384375" cy="35058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1383013-E9FE-884D-B507-326F655832CC}"/>
              </a:ext>
            </a:extLst>
          </p:cNvPr>
          <p:cNvSpPr/>
          <p:nvPr/>
        </p:nvSpPr>
        <p:spPr>
          <a:xfrm>
            <a:off x="17077363" y="9454849"/>
            <a:ext cx="5384375" cy="35058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E54C3E-0E6C-9848-B525-1A4C08BA5806}"/>
              </a:ext>
            </a:extLst>
          </p:cNvPr>
          <p:cNvSpPr/>
          <p:nvPr/>
        </p:nvSpPr>
        <p:spPr>
          <a:xfrm>
            <a:off x="17077363" y="11151915"/>
            <a:ext cx="5384375" cy="35058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481C85-E88B-0245-8A52-A26C19667318}"/>
              </a:ext>
            </a:extLst>
          </p:cNvPr>
          <p:cNvSpPr/>
          <p:nvPr/>
        </p:nvSpPr>
        <p:spPr>
          <a:xfrm>
            <a:off x="17077363" y="6060715"/>
            <a:ext cx="5384375" cy="35058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62F0B-DBAD-B547-9EC3-93BF004590E7}"/>
              </a:ext>
            </a:extLst>
          </p:cNvPr>
          <p:cNvSpPr/>
          <p:nvPr/>
        </p:nvSpPr>
        <p:spPr>
          <a:xfrm>
            <a:off x="17077363" y="4332982"/>
            <a:ext cx="5384375" cy="35058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9541224" cy="1514912"/>
            <a:chOff x="4846062" y="633855"/>
            <a:chExt cx="9541224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95412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48297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907A48-AB2C-C941-B18A-961E88BC1FC0}"/>
              </a:ext>
            </a:extLst>
          </p:cNvPr>
          <p:cNvSpPr txBox="1"/>
          <p:nvPr/>
        </p:nvSpPr>
        <p:spPr>
          <a:xfrm>
            <a:off x="17077364" y="480687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TITLE 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9BEE87-53DF-3A4F-91E3-4276D39AC675}"/>
              </a:ext>
            </a:extLst>
          </p:cNvPr>
          <p:cNvSpPr txBox="1"/>
          <p:nvPr/>
        </p:nvSpPr>
        <p:spPr>
          <a:xfrm>
            <a:off x="17077364" y="6515629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TITLE TWO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7D5FE-5C29-804C-82CD-D2CC2BC17812}"/>
              </a:ext>
            </a:extLst>
          </p:cNvPr>
          <p:cNvSpPr txBox="1"/>
          <p:nvPr/>
        </p:nvSpPr>
        <p:spPr>
          <a:xfrm>
            <a:off x="17077364" y="8226112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TITLE THREE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76DB14-61D1-CC4C-9416-30A4CC9C972C}"/>
              </a:ext>
            </a:extLst>
          </p:cNvPr>
          <p:cNvSpPr txBox="1"/>
          <p:nvPr/>
        </p:nvSpPr>
        <p:spPr>
          <a:xfrm>
            <a:off x="17077364" y="9936593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TITLE FOUR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8B1A32-552B-004E-82EB-C0B3D475E567}"/>
              </a:ext>
            </a:extLst>
          </p:cNvPr>
          <p:cNvSpPr txBox="1"/>
          <p:nvPr/>
        </p:nvSpPr>
        <p:spPr>
          <a:xfrm>
            <a:off x="17077364" y="11647074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TITLE FOUR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8DB3A6-5272-7044-8DC5-CF971BA94CB7}"/>
              </a:ext>
            </a:extLst>
          </p:cNvPr>
          <p:cNvGrpSpPr/>
          <p:nvPr/>
        </p:nvGrpSpPr>
        <p:grpSpPr>
          <a:xfrm>
            <a:off x="5899571" y="4348391"/>
            <a:ext cx="1684054" cy="1684054"/>
            <a:chOff x="6179786" y="3996225"/>
            <a:chExt cx="1684054" cy="16840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839297-5CC6-7647-8E26-F6B81C999FA0}"/>
                </a:ext>
              </a:extLst>
            </p:cNvPr>
            <p:cNvSpPr/>
            <p:nvPr/>
          </p:nvSpPr>
          <p:spPr>
            <a:xfrm>
              <a:off x="6179786" y="3996225"/>
              <a:ext cx="1684054" cy="1684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64FB288-EEF5-C944-98F6-C3C1CDDC769C}"/>
                </a:ext>
              </a:extLst>
            </p:cNvPr>
            <p:cNvGrpSpPr/>
            <p:nvPr/>
          </p:nvGrpSpPr>
          <p:grpSpPr>
            <a:xfrm>
              <a:off x="6482758" y="4276563"/>
              <a:ext cx="1078109" cy="1078109"/>
              <a:chOff x="11895184" y="4378177"/>
              <a:chExt cx="1078109" cy="1078109"/>
            </a:xfrm>
            <a:solidFill>
              <a:schemeClr val="bg1"/>
            </a:solidFill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2018EF51-64E5-A94C-A71D-8BE98AEB1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5184" y="4378177"/>
                <a:ext cx="1078109" cy="1078109"/>
              </a:xfrm>
              <a:custGeom>
                <a:avLst/>
                <a:gdLst>
                  <a:gd name="T0" fmla="*/ 239949 w 1269"/>
                  <a:gd name="T1" fmla="*/ 384365 h 1268"/>
                  <a:gd name="T2" fmla="*/ 382621 w 1269"/>
                  <a:gd name="T3" fmla="*/ 240859 h 1268"/>
                  <a:gd name="T4" fmla="*/ 399555 w 1269"/>
                  <a:gd name="T5" fmla="*/ 240859 h 1268"/>
                  <a:gd name="T6" fmla="*/ 53322 w 1269"/>
                  <a:gd name="T7" fmla="*/ 241580 h 1268"/>
                  <a:gd name="T8" fmla="*/ 70616 w 1269"/>
                  <a:gd name="T9" fmla="*/ 241580 h 1268"/>
                  <a:gd name="T10" fmla="*/ 213288 w 1269"/>
                  <a:gd name="T11" fmla="*/ 401312 h 1268"/>
                  <a:gd name="T12" fmla="*/ 53322 w 1269"/>
                  <a:gd name="T13" fmla="*/ 241580 h 1268"/>
                  <a:gd name="T14" fmla="*/ 213288 w 1269"/>
                  <a:gd name="T15" fmla="*/ 71392 h 1268"/>
                  <a:gd name="T16" fmla="*/ 70616 w 1269"/>
                  <a:gd name="T17" fmla="*/ 214898 h 1268"/>
                  <a:gd name="T18" fmla="*/ 53322 w 1269"/>
                  <a:gd name="T19" fmla="*/ 214898 h 1268"/>
                  <a:gd name="T20" fmla="*/ 226618 w 1269"/>
                  <a:gd name="T21" fmla="*/ 358044 h 1268"/>
                  <a:gd name="T22" fmla="*/ 96556 w 1269"/>
                  <a:gd name="T23" fmla="*/ 227518 h 1268"/>
                  <a:gd name="T24" fmla="*/ 226618 w 1269"/>
                  <a:gd name="T25" fmla="*/ 97353 h 1268"/>
                  <a:gd name="T26" fmla="*/ 356681 w 1269"/>
                  <a:gd name="T27" fmla="*/ 227518 h 1268"/>
                  <a:gd name="T28" fmla="*/ 226618 w 1269"/>
                  <a:gd name="T29" fmla="*/ 358044 h 1268"/>
                  <a:gd name="T30" fmla="*/ 382621 w 1269"/>
                  <a:gd name="T31" fmla="*/ 214177 h 1268"/>
                  <a:gd name="T32" fmla="*/ 239949 w 1269"/>
                  <a:gd name="T33" fmla="*/ 71392 h 1268"/>
                  <a:gd name="T34" fmla="*/ 239949 w 1269"/>
                  <a:gd name="T35" fmla="*/ 54085 h 1268"/>
                  <a:gd name="T36" fmla="*/ 443509 w 1269"/>
                  <a:gd name="T37" fmla="*/ 214177 h 1268"/>
                  <a:gd name="T38" fmla="*/ 426216 w 1269"/>
                  <a:gd name="T39" fmla="*/ 214177 h 1268"/>
                  <a:gd name="T40" fmla="*/ 368210 w 1269"/>
                  <a:gd name="T41" fmla="*/ 85455 h 1268"/>
                  <a:gd name="T42" fmla="*/ 239949 w 1269"/>
                  <a:gd name="T43" fmla="*/ 12980 h 1268"/>
                  <a:gd name="T44" fmla="*/ 226618 w 1269"/>
                  <a:gd name="T45" fmla="*/ 0 h 1268"/>
                  <a:gd name="T46" fmla="*/ 213288 w 1269"/>
                  <a:gd name="T47" fmla="*/ 12980 h 1268"/>
                  <a:gd name="T48" fmla="*/ 213288 w 1269"/>
                  <a:gd name="T49" fmla="*/ 27764 h 1268"/>
                  <a:gd name="T50" fmla="*/ 84667 w 1269"/>
                  <a:gd name="T51" fmla="*/ 85455 h 1268"/>
                  <a:gd name="T52" fmla="*/ 13330 w 1269"/>
                  <a:gd name="T53" fmla="*/ 214898 h 1268"/>
                  <a:gd name="T54" fmla="*/ 0 w 1269"/>
                  <a:gd name="T55" fmla="*/ 228239 h 1268"/>
                  <a:gd name="T56" fmla="*/ 13330 w 1269"/>
                  <a:gd name="T57" fmla="*/ 241580 h 1268"/>
                  <a:gd name="T58" fmla="*/ 26661 w 1269"/>
                  <a:gd name="T59" fmla="*/ 241580 h 1268"/>
                  <a:gd name="T60" fmla="*/ 84667 w 1269"/>
                  <a:gd name="T61" fmla="*/ 369582 h 1268"/>
                  <a:gd name="T62" fmla="*/ 213288 w 1269"/>
                  <a:gd name="T63" fmla="*/ 443498 h 1268"/>
                  <a:gd name="T64" fmla="*/ 226618 w 1269"/>
                  <a:gd name="T65" fmla="*/ 456839 h 1268"/>
                  <a:gd name="T66" fmla="*/ 239949 w 1269"/>
                  <a:gd name="T67" fmla="*/ 443498 h 1268"/>
                  <a:gd name="T68" fmla="*/ 239949 w 1269"/>
                  <a:gd name="T69" fmla="*/ 427994 h 1268"/>
                  <a:gd name="T70" fmla="*/ 368210 w 1269"/>
                  <a:gd name="T71" fmla="*/ 369582 h 1268"/>
                  <a:gd name="T72" fmla="*/ 443509 w 1269"/>
                  <a:gd name="T73" fmla="*/ 240859 h 1268"/>
                  <a:gd name="T74" fmla="*/ 456840 w 1269"/>
                  <a:gd name="T75" fmla="*/ 227518 h 1268"/>
                  <a:gd name="T76" fmla="*/ 443509 w 1269"/>
                  <a:gd name="T77" fmla="*/ 214177 h 1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69" h="1268">
                    <a:moveTo>
                      <a:pt x="666" y="1113"/>
                    </a:moveTo>
                    <a:lnTo>
                      <a:pt x="666" y="1066"/>
                    </a:lnTo>
                    <a:cubicBezTo>
                      <a:pt x="877" y="1048"/>
                      <a:pt x="1044" y="879"/>
                      <a:pt x="1062" y="668"/>
                    </a:cubicBezTo>
                    <a:lnTo>
                      <a:pt x="1109" y="668"/>
                    </a:lnTo>
                    <a:cubicBezTo>
                      <a:pt x="1092" y="906"/>
                      <a:pt x="902" y="1095"/>
                      <a:pt x="666" y="1113"/>
                    </a:cubicBezTo>
                    <a:close/>
                    <a:moveTo>
                      <a:pt x="148" y="670"/>
                    </a:moveTo>
                    <a:lnTo>
                      <a:pt x="196" y="670"/>
                    </a:lnTo>
                    <a:cubicBezTo>
                      <a:pt x="214" y="880"/>
                      <a:pt x="382" y="1048"/>
                      <a:pt x="592" y="1066"/>
                    </a:cubicBezTo>
                    <a:lnTo>
                      <a:pt x="592" y="1113"/>
                    </a:lnTo>
                    <a:cubicBezTo>
                      <a:pt x="356" y="1095"/>
                      <a:pt x="168" y="906"/>
                      <a:pt x="148" y="670"/>
                    </a:cubicBezTo>
                    <a:close/>
                    <a:moveTo>
                      <a:pt x="592" y="150"/>
                    </a:moveTo>
                    <a:lnTo>
                      <a:pt x="592" y="198"/>
                    </a:lnTo>
                    <a:cubicBezTo>
                      <a:pt x="381" y="216"/>
                      <a:pt x="212" y="384"/>
                      <a:pt x="196" y="596"/>
                    </a:cubicBezTo>
                    <a:lnTo>
                      <a:pt x="148" y="596"/>
                    </a:lnTo>
                    <a:cubicBezTo>
                      <a:pt x="166" y="359"/>
                      <a:pt x="356" y="168"/>
                      <a:pt x="592" y="150"/>
                    </a:cubicBezTo>
                    <a:close/>
                    <a:moveTo>
                      <a:pt x="629" y="993"/>
                    </a:moveTo>
                    <a:lnTo>
                      <a:pt x="629" y="993"/>
                    </a:lnTo>
                    <a:cubicBezTo>
                      <a:pt x="430" y="993"/>
                      <a:pt x="268" y="831"/>
                      <a:pt x="268" y="631"/>
                    </a:cubicBezTo>
                    <a:cubicBezTo>
                      <a:pt x="268" y="432"/>
                      <a:pt x="430" y="270"/>
                      <a:pt x="629" y="270"/>
                    </a:cubicBezTo>
                    <a:cubicBezTo>
                      <a:pt x="828" y="270"/>
                      <a:pt x="990" y="432"/>
                      <a:pt x="990" y="631"/>
                    </a:cubicBezTo>
                    <a:cubicBezTo>
                      <a:pt x="990" y="831"/>
                      <a:pt x="828" y="993"/>
                      <a:pt x="629" y="993"/>
                    </a:cubicBezTo>
                    <a:close/>
                    <a:moveTo>
                      <a:pt x="1109" y="594"/>
                    </a:moveTo>
                    <a:lnTo>
                      <a:pt x="1062" y="594"/>
                    </a:lnTo>
                    <a:cubicBezTo>
                      <a:pt x="1044" y="384"/>
                      <a:pt x="877" y="216"/>
                      <a:pt x="666" y="198"/>
                    </a:cubicBezTo>
                    <a:lnTo>
                      <a:pt x="666" y="150"/>
                    </a:lnTo>
                    <a:cubicBezTo>
                      <a:pt x="902" y="168"/>
                      <a:pt x="1092" y="358"/>
                      <a:pt x="1109" y="594"/>
                    </a:cubicBezTo>
                    <a:close/>
                    <a:moveTo>
                      <a:pt x="1231" y="594"/>
                    </a:moveTo>
                    <a:lnTo>
                      <a:pt x="1183" y="594"/>
                    </a:lnTo>
                    <a:cubicBezTo>
                      <a:pt x="1174" y="460"/>
                      <a:pt x="1118" y="334"/>
                      <a:pt x="1022" y="237"/>
                    </a:cubicBezTo>
                    <a:cubicBezTo>
                      <a:pt x="926" y="142"/>
                      <a:pt x="801" y="85"/>
                      <a:pt x="666" y="77"/>
                    </a:cubicBezTo>
                    <a:lnTo>
                      <a:pt x="666" y="36"/>
                    </a:lnTo>
                    <a:cubicBezTo>
                      <a:pt x="666" y="16"/>
                      <a:pt x="649" y="0"/>
                      <a:pt x="629" y="0"/>
                    </a:cubicBezTo>
                    <a:cubicBezTo>
                      <a:pt x="609" y="0"/>
                      <a:pt x="592" y="16"/>
                      <a:pt x="592" y="36"/>
                    </a:cubicBezTo>
                    <a:lnTo>
                      <a:pt x="592" y="77"/>
                    </a:lnTo>
                    <a:cubicBezTo>
                      <a:pt x="458" y="85"/>
                      <a:pt x="332" y="142"/>
                      <a:pt x="235" y="237"/>
                    </a:cubicBezTo>
                    <a:cubicBezTo>
                      <a:pt x="140" y="334"/>
                      <a:pt x="83" y="460"/>
                      <a:pt x="74" y="596"/>
                    </a:cubicBezTo>
                    <a:lnTo>
                      <a:pt x="37" y="596"/>
                    </a:lnTo>
                    <a:cubicBezTo>
                      <a:pt x="16" y="596"/>
                      <a:pt x="0" y="612"/>
                      <a:pt x="0" y="633"/>
                    </a:cubicBezTo>
                    <a:cubicBezTo>
                      <a:pt x="0" y="654"/>
                      <a:pt x="16" y="670"/>
                      <a:pt x="37" y="670"/>
                    </a:cubicBezTo>
                    <a:lnTo>
                      <a:pt x="74" y="670"/>
                    </a:lnTo>
                    <a:cubicBezTo>
                      <a:pt x="83" y="805"/>
                      <a:pt x="140" y="929"/>
                      <a:pt x="235" y="1025"/>
                    </a:cubicBezTo>
                    <a:cubicBezTo>
                      <a:pt x="332" y="1122"/>
                      <a:pt x="458" y="1178"/>
                      <a:pt x="592" y="1187"/>
                    </a:cubicBezTo>
                    <a:lnTo>
                      <a:pt x="592" y="1230"/>
                    </a:lnTo>
                    <a:cubicBezTo>
                      <a:pt x="592" y="1251"/>
                      <a:pt x="609" y="1267"/>
                      <a:pt x="629" y="1267"/>
                    </a:cubicBezTo>
                    <a:cubicBezTo>
                      <a:pt x="649" y="1267"/>
                      <a:pt x="666" y="1251"/>
                      <a:pt x="666" y="1230"/>
                    </a:cubicBezTo>
                    <a:lnTo>
                      <a:pt x="666" y="1187"/>
                    </a:lnTo>
                    <a:cubicBezTo>
                      <a:pt x="801" y="1178"/>
                      <a:pt x="926" y="1122"/>
                      <a:pt x="1022" y="1025"/>
                    </a:cubicBezTo>
                    <a:cubicBezTo>
                      <a:pt x="1118" y="929"/>
                      <a:pt x="1174" y="803"/>
                      <a:pt x="1183" y="668"/>
                    </a:cubicBezTo>
                    <a:lnTo>
                      <a:pt x="1231" y="668"/>
                    </a:lnTo>
                    <a:cubicBezTo>
                      <a:pt x="1250" y="668"/>
                      <a:pt x="1268" y="652"/>
                      <a:pt x="1268" y="631"/>
                    </a:cubicBezTo>
                    <a:cubicBezTo>
                      <a:pt x="1268" y="611"/>
                      <a:pt x="1250" y="594"/>
                      <a:pt x="1231" y="5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E339AFC0-F1F3-4841-A846-4BA9B54A8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412" y="4700112"/>
                <a:ext cx="205888" cy="209632"/>
              </a:xfrm>
              <a:custGeom>
                <a:avLst/>
                <a:gdLst>
                  <a:gd name="T0" fmla="*/ 26948 w 243"/>
                  <a:gd name="T1" fmla="*/ 32886 h 246"/>
                  <a:gd name="T2" fmla="*/ 26948 w 243"/>
                  <a:gd name="T3" fmla="*/ 32886 h 246"/>
                  <a:gd name="T4" fmla="*/ 32697 w 243"/>
                  <a:gd name="T5" fmla="*/ 27104 h 246"/>
                  <a:gd name="T6" fmla="*/ 54615 w 243"/>
                  <a:gd name="T7" fmla="*/ 27104 h 246"/>
                  <a:gd name="T8" fmla="*/ 54615 w 243"/>
                  <a:gd name="T9" fmla="*/ 27104 h 246"/>
                  <a:gd name="T10" fmla="*/ 60364 w 243"/>
                  <a:gd name="T11" fmla="*/ 32886 h 246"/>
                  <a:gd name="T12" fmla="*/ 60364 w 243"/>
                  <a:gd name="T13" fmla="*/ 56014 h 246"/>
                  <a:gd name="T14" fmla="*/ 60364 w 243"/>
                  <a:gd name="T15" fmla="*/ 56014 h 246"/>
                  <a:gd name="T16" fmla="*/ 54615 w 243"/>
                  <a:gd name="T17" fmla="*/ 61796 h 246"/>
                  <a:gd name="T18" fmla="*/ 32697 w 243"/>
                  <a:gd name="T19" fmla="*/ 61796 h 246"/>
                  <a:gd name="T20" fmla="*/ 32697 w 243"/>
                  <a:gd name="T21" fmla="*/ 61796 h 246"/>
                  <a:gd name="T22" fmla="*/ 26948 w 243"/>
                  <a:gd name="T23" fmla="*/ 56014 h 246"/>
                  <a:gd name="T24" fmla="*/ 26948 w 243"/>
                  <a:gd name="T25" fmla="*/ 32886 h 246"/>
                  <a:gd name="T26" fmla="*/ 32697 w 243"/>
                  <a:gd name="T27" fmla="*/ 88539 h 246"/>
                  <a:gd name="T28" fmla="*/ 54615 w 243"/>
                  <a:gd name="T29" fmla="*/ 88539 h 246"/>
                  <a:gd name="T30" fmla="*/ 54615 w 243"/>
                  <a:gd name="T31" fmla="*/ 88539 h 246"/>
                  <a:gd name="T32" fmla="*/ 86953 w 243"/>
                  <a:gd name="T33" fmla="*/ 56014 h 246"/>
                  <a:gd name="T34" fmla="*/ 86953 w 243"/>
                  <a:gd name="T35" fmla="*/ 32886 h 246"/>
                  <a:gd name="T36" fmla="*/ 86953 w 243"/>
                  <a:gd name="T37" fmla="*/ 32886 h 246"/>
                  <a:gd name="T38" fmla="*/ 54615 w 243"/>
                  <a:gd name="T39" fmla="*/ 0 h 246"/>
                  <a:gd name="T40" fmla="*/ 32697 w 243"/>
                  <a:gd name="T41" fmla="*/ 0 h 246"/>
                  <a:gd name="T42" fmla="*/ 32697 w 243"/>
                  <a:gd name="T43" fmla="*/ 0 h 246"/>
                  <a:gd name="T44" fmla="*/ 0 w 243"/>
                  <a:gd name="T45" fmla="*/ 32886 h 246"/>
                  <a:gd name="T46" fmla="*/ 0 w 243"/>
                  <a:gd name="T47" fmla="*/ 56014 h 246"/>
                  <a:gd name="T48" fmla="*/ 0 w 243"/>
                  <a:gd name="T49" fmla="*/ 56014 h 246"/>
                  <a:gd name="T50" fmla="*/ 32697 w 243"/>
                  <a:gd name="T51" fmla="*/ 88539 h 24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3" h="246">
                    <a:moveTo>
                      <a:pt x="75" y="91"/>
                    </a:moveTo>
                    <a:lnTo>
                      <a:pt x="75" y="91"/>
                    </a:lnTo>
                    <a:cubicBezTo>
                      <a:pt x="75" y="82"/>
                      <a:pt x="82" y="75"/>
                      <a:pt x="91" y="75"/>
                    </a:cubicBezTo>
                    <a:lnTo>
                      <a:pt x="152" y="75"/>
                    </a:lnTo>
                    <a:cubicBezTo>
                      <a:pt x="161" y="75"/>
                      <a:pt x="168" y="82"/>
                      <a:pt x="168" y="91"/>
                    </a:cubicBezTo>
                    <a:lnTo>
                      <a:pt x="168" y="155"/>
                    </a:lnTo>
                    <a:cubicBezTo>
                      <a:pt x="168" y="163"/>
                      <a:pt x="161" y="171"/>
                      <a:pt x="152" y="171"/>
                    </a:cubicBezTo>
                    <a:lnTo>
                      <a:pt x="91" y="171"/>
                    </a:lnTo>
                    <a:cubicBezTo>
                      <a:pt x="82" y="171"/>
                      <a:pt x="75" y="163"/>
                      <a:pt x="75" y="155"/>
                    </a:cubicBezTo>
                    <a:lnTo>
                      <a:pt x="75" y="91"/>
                    </a:lnTo>
                    <a:close/>
                    <a:moveTo>
                      <a:pt x="91" y="245"/>
                    </a:moveTo>
                    <a:lnTo>
                      <a:pt x="152" y="245"/>
                    </a:lnTo>
                    <a:cubicBezTo>
                      <a:pt x="202" y="245"/>
                      <a:pt x="242" y="205"/>
                      <a:pt x="242" y="155"/>
                    </a:cubicBezTo>
                    <a:lnTo>
                      <a:pt x="242" y="91"/>
                    </a:lnTo>
                    <a:cubicBezTo>
                      <a:pt x="242" y="42"/>
                      <a:pt x="202" y="0"/>
                      <a:pt x="152" y="0"/>
                    </a:cubicBezTo>
                    <a:lnTo>
                      <a:pt x="91" y="0"/>
                    </a:lnTo>
                    <a:cubicBezTo>
                      <a:pt x="42" y="0"/>
                      <a:pt x="0" y="42"/>
                      <a:pt x="0" y="91"/>
                    </a:cubicBezTo>
                    <a:lnTo>
                      <a:pt x="0" y="155"/>
                    </a:lnTo>
                    <a:cubicBezTo>
                      <a:pt x="0" y="205"/>
                      <a:pt x="42" y="245"/>
                      <a:pt x="91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0EE764BB-C9CB-734A-9830-54F6C170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4517" y="4928463"/>
                <a:ext cx="325677" cy="198401"/>
              </a:xfrm>
              <a:custGeom>
                <a:avLst/>
                <a:gdLst>
                  <a:gd name="T0" fmla="*/ 109911 w 382"/>
                  <a:gd name="T1" fmla="*/ 57170 h 234"/>
                  <a:gd name="T2" fmla="*/ 28562 w 382"/>
                  <a:gd name="T3" fmla="*/ 57170 h 234"/>
                  <a:gd name="T4" fmla="*/ 28562 w 382"/>
                  <a:gd name="T5" fmla="*/ 57170 h 234"/>
                  <a:gd name="T6" fmla="*/ 28562 w 382"/>
                  <a:gd name="T7" fmla="*/ 57170 h 234"/>
                  <a:gd name="T8" fmla="*/ 36517 w 382"/>
                  <a:gd name="T9" fmla="*/ 26967 h 234"/>
                  <a:gd name="T10" fmla="*/ 36517 w 382"/>
                  <a:gd name="T11" fmla="*/ 26967 h 234"/>
                  <a:gd name="T12" fmla="*/ 36878 w 382"/>
                  <a:gd name="T13" fmla="*/ 26967 h 234"/>
                  <a:gd name="T14" fmla="*/ 101234 w 382"/>
                  <a:gd name="T15" fmla="*/ 26967 h 234"/>
                  <a:gd name="T16" fmla="*/ 101234 w 382"/>
                  <a:gd name="T17" fmla="*/ 26967 h 234"/>
                  <a:gd name="T18" fmla="*/ 101234 w 382"/>
                  <a:gd name="T19" fmla="*/ 26967 h 234"/>
                  <a:gd name="T20" fmla="*/ 109911 w 382"/>
                  <a:gd name="T21" fmla="*/ 57170 h 234"/>
                  <a:gd name="T22" fmla="*/ 127266 w 382"/>
                  <a:gd name="T23" fmla="*/ 19416 h 234"/>
                  <a:gd name="T24" fmla="*/ 127266 w 382"/>
                  <a:gd name="T25" fmla="*/ 19416 h 234"/>
                  <a:gd name="T26" fmla="*/ 101234 w 382"/>
                  <a:gd name="T27" fmla="*/ 0 h 234"/>
                  <a:gd name="T28" fmla="*/ 36878 w 382"/>
                  <a:gd name="T29" fmla="*/ 0 h 234"/>
                  <a:gd name="T30" fmla="*/ 36878 w 382"/>
                  <a:gd name="T31" fmla="*/ 0 h 234"/>
                  <a:gd name="T32" fmla="*/ 10846 w 382"/>
                  <a:gd name="T33" fmla="*/ 19416 h 234"/>
                  <a:gd name="T34" fmla="*/ 2169 w 382"/>
                  <a:gd name="T35" fmla="*/ 49979 h 234"/>
                  <a:gd name="T36" fmla="*/ 2169 w 382"/>
                  <a:gd name="T37" fmla="*/ 49979 h 234"/>
                  <a:gd name="T38" fmla="*/ 6869 w 382"/>
                  <a:gd name="T39" fmla="*/ 73350 h 234"/>
                  <a:gd name="T40" fmla="*/ 6869 w 382"/>
                  <a:gd name="T41" fmla="*/ 73350 h 234"/>
                  <a:gd name="T42" fmla="*/ 28562 w 382"/>
                  <a:gd name="T43" fmla="*/ 83777 h 234"/>
                  <a:gd name="T44" fmla="*/ 109911 w 382"/>
                  <a:gd name="T45" fmla="*/ 83777 h 234"/>
                  <a:gd name="T46" fmla="*/ 109911 w 382"/>
                  <a:gd name="T47" fmla="*/ 83777 h 234"/>
                  <a:gd name="T48" fmla="*/ 131243 w 382"/>
                  <a:gd name="T49" fmla="*/ 73350 h 234"/>
                  <a:gd name="T50" fmla="*/ 131243 w 382"/>
                  <a:gd name="T51" fmla="*/ 73350 h 234"/>
                  <a:gd name="T52" fmla="*/ 135220 w 382"/>
                  <a:gd name="T53" fmla="*/ 49979 h 234"/>
                  <a:gd name="T54" fmla="*/ 127266 w 382"/>
                  <a:gd name="T55" fmla="*/ 19416 h 23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82" h="234">
                    <a:moveTo>
                      <a:pt x="304" y="159"/>
                    </a:moveTo>
                    <a:lnTo>
                      <a:pt x="79" y="159"/>
                    </a:lnTo>
                    <a:lnTo>
                      <a:pt x="101" y="75"/>
                    </a:lnTo>
                    <a:lnTo>
                      <a:pt x="102" y="75"/>
                    </a:lnTo>
                    <a:lnTo>
                      <a:pt x="280" y="75"/>
                    </a:lnTo>
                    <a:lnTo>
                      <a:pt x="304" y="159"/>
                    </a:lnTo>
                    <a:close/>
                    <a:moveTo>
                      <a:pt x="352" y="54"/>
                    </a:moveTo>
                    <a:lnTo>
                      <a:pt x="352" y="54"/>
                    </a:lnTo>
                    <a:cubicBezTo>
                      <a:pt x="344" y="23"/>
                      <a:pt x="314" y="0"/>
                      <a:pt x="280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4"/>
                    </a:cubicBezTo>
                    <a:lnTo>
                      <a:pt x="6" y="139"/>
                    </a:lnTo>
                    <a:cubicBezTo>
                      <a:pt x="0" y="163"/>
                      <a:pt x="4" y="186"/>
                      <a:pt x="19" y="204"/>
                    </a:cubicBezTo>
                    <a:cubicBezTo>
                      <a:pt x="34" y="223"/>
                      <a:pt x="55" y="233"/>
                      <a:pt x="79" y="233"/>
                    </a:cubicBezTo>
                    <a:lnTo>
                      <a:pt x="304" y="233"/>
                    </a:lnTo>
                    <a:cubicBezTo>
                      <a:pt x="326" y="233"/>
                      <a:pt x="348" y="223"/>
                      <a:pt x="363" y="204"/>
                    </a:cubicBezTo>
                    <a:cubicBezTo>
                      <a:pt x="376" y="186"/>
                      <a:pt x="381" y="163"/>
                      <a:pt x="374" y="139"/>
                    </a:cubicBezTo>
                    <a:lnTo>
                      <a:pt x="352" y="5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4D073F4-4289-3443-B504-F0BFB9102D0F}"/>
              </a:ext>
            </a:extLst>
          </p:cNvPr>
          <p:cNvGrpSpPr/>
          <p:nvPr/>
        </p:nvGrpSpPr>
        <p:grpSpPr>
          <a:xfrm>
            <a:off x="1915912" y="10423950"/>
            <a:ext cx="5801735" cy="1728230"/>
            <a:chOff x="2226978" y="5488561"/>
            <a:chExt cx="5801735" cy="172823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7B7D98-3DFB-3F45-B612-207E8EEE68C6}"/>
                </a:ext>
              </a:extLst>
            </p:cNvPr>
            <p:cNvSpPr txBox="1"/>
            <p:nvPr/>
          </p:nvSpPr>
          <p:spPr>
            <a:xfrm>
              <a:off x="2226978" y="6073336"/>
              <a:ext cx="5801735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6029E4A-F843-7D4B-A046-491BD0BA70F4}"/>
                </a:ext>
              </a:extLst>
            </p:cNvPr>
            <p:cNvSpPr txBox="1"/>
            <p:nvPr/>
          </p:nvSpPr>
          <p:spPr>
            <a:xfrm>
              <a:off x="2226978" y="5488561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Shanna Brewer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359C29-4E5E-7D4F-B9B0-4ABDDC1113CB}"/>
              </a:ext>
            </a:extLst>
          </p:cNvPr>
          <p:cNvGrpSpPr/>
          <p:nvPr/>
        </p:nvGrpSpPr>
        <p:grpSpPr>
          <a:xfrm>
            <a:off x="8929445" y="4139673"/>
            <a:ext cx="6802099" cy="8044638"/>
            <a:chOff x="1307732" y="4875754"/>
            <a:chExt cx="6802099" cy="804463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B5FB1D-2D9A-6746-9BD4-2EFA95FCC796}"/>
                </a:ext>
              </a:extLst>
            </p:cNvPr>
            <p:cNvSpPr txBox="1"/>
            <p:nvPr/>
          </p:nvSpPr>
          <p:spPr>
            <a:xfrm>
              <a:off x="1307732" y="5522085"/>
              <a:ext cx="6802099" cy="739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system, which provides you with up-to-the-minute reporting on every dollar spent on your account. You’ll be able to see how many pieces of content have been written for your site, what tasks have been completed.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08CB1FC-23E5-9E49-9825-0D1893C13CF4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117" name="Pentagon 116">
            <a:extLst>
              <a:ext uri="{FF2B5EF4-FFF2-40B4-BE49-F238E27FC236}">
                <a16:creationId xmlns:a16="http://schemas.microsoft.com/office/drawing/2014/main" id="{2379DCAC-FDC0-2548-98F6-1AFF450D78B5}"/>
              </a:ext>
            </a:extLst>
          </p:cNvPr>
          <p:cNvSpPr/>
          <p:nvPr/>
        </p:nvSpPr>
        <p:spPr>
          <a:xfrm>
            <a:off x="17077363" y="4332983"/>
            <a:ext cx="4137103" cy="350588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entagon 118">
            <a:extLst>
              <a:ext uri="{FF2B5EF4-FFF2-40B4-BE49-F238E27FC236}">
                <a16:creationId xmlns:a16="http://schemas.microsoft.com/office/drawing/2014/main" id="{479B1C58-3EE3-6447-A1B1-AAB45AA8D5B7}"/>
              </a:ext>
            </a:extLst>
          </p:cNvPr>
          <p:cNvSpPr/>
          <p:nvPr/>
        </p:nvSpPr>
        <p:spPr>
          <a:xfrm>
            <a:off x="17077363" y="6060715"/>
            <a:ext cx="4845716" cy="350588"/>
          </a:xfrm>
          <a:prstGeom prst="homePlate">
            <a:avLst>
              <a:gd name="adj" fmla="val 678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Pentagon 123">
            <a:extLst>
              <a:ext uri="{FF2B5EF4-FFF2-40B4-BE49-F238E27FC236}">
                <a16:creationId xmlns:a16="http://schemas.microsoft.com/office/drawing/2014/main" id="{BD4C6FCD-AA17-3845-B0AF-C92D7DC57BDC}"/>
              </a:ext>
            </a:extLst>
          </p:cNvPr>
          <p:cNvSpPr/>
          <p:nvPr/>
        </p:nvSpPr>
        <p:spPr>
          <a:xfrm>
            <a:off x="17077363" y="7758946"/>
            <a:ext cx="3448116" cy="350588"/>
          </a:xfrm>
          <a:prstGeom prst="homePlate">
            <a:avLst>
              <a:gd name="adj" fmla="val 678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entagon 124">
            <a:extLst>
              <a:ext uri="{FF2B5EF4-FFF2-40B4-BE49-F238E27FC236}">
                <a16:creationId xmlns:a16="http://schemas.microsoft.com/office/drawing/2014/main" id="{F1E2C9AD-CB48-524C-A4FB-8340754EDE54}"/>
              </a:ext>
            </a:extLst>
          </p:cNvPr>
          <p:cNvSpPr/>
          <p:nvPr/>
        </p:nvSpPr>
        <p:spPr>
          <a:xfrm>
            <a:off x="17077363" y="9454849"/>
            <a:ext cx="1701898" cy="350588"/>
          </a:xfrm>
          <a:prstGeom prst="homePlate">
            <a:avLst>
              <a:gd name="adj" fmla="val 678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entagon 125">
            <a:extLst>
              <a:ext uri="{FF2B5EF4-FFF2-40B4-BE49-F238E27FC236}">
                <a16:creationId xmlns:a16="http://schemas.microsoft.com/office/drawing/2014/main" id="{9CBFFB6F-68D4-0840-9A0E-B9E6B36F4FC9}"/>
              </a:ext>
            </a:extLst>
          </p:cNvPr>
          <p:cNvSpPr/>
          <p:nvPr/>
        </p:nvSpPr>
        <p:spPr>
          <a:xfrm>
            <a:off x="17077363" y="11151915"/>
            <a:ext cx="3992776" cy="350588"/>
          </a:xfrm>
          <a:prstGeom prst="homePlate">
            <a:avLst>
              <a:gd name="adj" fmla="val 678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096EC2-B7B4-574B-BF1A-6796613D1A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67BED2-0B03-ED4B-BCD7-A773133EB8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07524-4ABA-9C43-A205-B440C0E1D47A}"/>
              </a:ext>
            </a:extLst>
          </p:cNvPr>
          <p:cNvSpPr txBox="1"/>
          <p:nvPr/>
        </p:nvSpPr>
        <p:spPr>
          <a:xfrm>
            <a:off x="2661602" y="11435685"/>
            <a:ext cx="6865620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949DB5-2B57-3A40-A792-42BAEB31F6AC}"/>
              </a:ext>
            </a:extLst>
          </p:cNvPr>
          <p:cNvSpPr txBox="1"/>
          <p:nvPr/>
        </p:nvSpPr>
        <p:spPr>
          <a:xfrm>
            <a:off x="4494676" y="10789353"/>
            <a:ext cx="319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Katy Mills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03EAE-9C5B-8145-B1FD-BCBDE9A92EC9}"/>
              </a:ext>
            </a:extLst>
          </p:cNvPr>
          <p:cNvSpPr txBox="1"/>
          <p:nvPr/>
        </p:nvSpPr>
        <p:spPr>
          <a:xfrm>
            <a:off x="14850426" y="4281893"/>
            <a:ext cx="6865620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C3C32-7DDB-7245-9F52-D86DF4785B80}"/>
              </a:ext>
            </a:extLst>
          </p:cNvPr>
          <p:cNvSpPr txBox="1"/>
          <p:nvPr/>
        </p:nvSpPr>
        <p:spPr>
          <a:xfrm>
            <a:off x="16385891" y="3635561"/>
            <a:ext cx="379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John Smith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5591D-E61F-DE46-9A12-152E81303580}"/>
              </a:ext>
            </a:extLst>
          </p:cNvPr>
          <p:cNvSpPr/>
          <p:nvPr/>
        </p:nvSpPr>
        <p:spPr>
          <a:xfrm>
            <a:off x="0" y="-772"/>
            <a:ext cx="12188825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D89CD-096C-2548-83E0-AAF7AE67D737}"/>
              </a:ext>
            </a:extLst>
          </p:cNvPr>
          <p:cNvSpPr/>
          <p:nvPr/>
        </p:nvSpPr>
        <p:spPr>
          <a:xfrm>
            <a:off x="12188824" y="6857229"/>
            <a:ext cx="12188825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2ECF03CA-BC6D-D540-A523-A1F5C20D5E33}"/>
              </a:ext>
            </a:extLst>
          </p:cNvPr>
          <p:cNvSpPr/>
          <p:nvPr/>
        </p:nvSpPr>
        <p:spPr>
          <a:xfrm>
            <a:off x="0" y="6375494"/>
            <a:ext cx="2547254" cy="963469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C1DEAA0A-684E-D444-BDD3-FF327C033D00}"/>
              </a:ext>
            </a:extLst>
          </p:cNvPr>
          <p:cNvSpPr/>
          <p:nvPr/>
        </p:nvSpPr>
        <p:spPr>
          <a:xfrm rot="10800000">
            <a:off x="21830396" y="6375494"/>
            <a:ext cx="2547254" cy="963469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EA4962-9C40-5440-98E0-E7E51069224D}"/>
              </a:ext>
            </a:extLst>
          </p:cNvPr>
          <p:cNvGrpSpPr/>
          <p:nvPr/>
        </p:nvGrpSpPr>
        <p:grpSpPr>
          <a:xfrm>
            <a:off x="3730748" y="2670772"/>
            <a:ext cx="4727328" cy="1514912"/>
            <a:chOff x="4846062" y="633855"/>
            <a:chExt cx="4727328" cy="151491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912454-7108-BB4C-BCDE-7B9CA757F036}"/>
                </a:ext>
              </a:extLst>
            </p:cNvPr>
            <p:cNvSpPr txBox="1"/>
            <p:nvPr/>
          </p:nvSpPr>
          <p:spPr>
            <a:xfrm>
              <a:off x="4846062" y="1133104"/>
              <a:ext cx="47273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05F24-94DB-CA4A-AD74-6FF9AA984C26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E95842-938E-8044-BD8A-68763E18B421}"/>
              </a:ext>
            </a:extLst>
          </p:cNvPr>
          <p:cNvGrpSpPr/>
          <p:nvPr/>
        </p:nvGrpSpPr>
        <p:grpSpPr>
          <a:xfrm>
            <a:off x="15919572" y="9528773"/>
            <a:ext cx="4727328" cy="1514912"/>
            <a:chOff x="4846062" y="633855"/>
            <a:chExt cx="4727328" cy="151491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C467ED-859C-5F47-8E24-006188AF35D0}"/>
                </a:ext>
              </a:extLst>
            </p:cNvPr>
            <p:cNvSpPr txBox="1"/>
            <p:nvPr/>
          </p:nvSpPr>
          <p:spPr>
            <a:xfrm>
              <a:off x="4846062" y="1133104"/>
              <a:ext cx="472732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669663-84C1-8444-B080-4C17590DEE00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98DA09-E373-C149-B2DA-2854753EA9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A7447C-CA93-9343-A6D7-F64DC9739A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20237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99DA-644C-7E4F-8BE8-51082F3B6C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8908024" y="4748981"/>
            <a:ext cx="15469619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12188821" y="5811897"/>
            <a:ext cx="10252079" cy="2092203"/>
            <a:chOff x="12723247" y="5226783"/>
            <a:chExt cx="10252079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1025207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SERVICES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17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5A2C1-DC0D-A945-A822-DF7FA0CBA8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339441-AC3E-E341-9EF4-BE0EE59CAF44}"/>
              </a:ext>
            </a:extLst>
          </p:cNvPr>
          <p:cNvSpPr/>
          <p:nvPr/>
        </p:nvSpPr>
        <p:spPr>
          <a:xfrm rot="10800000" flipV="1">
            <a:off x="-6" y="1"/>
            <a:ext cx="24377649" cy="982171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1016238" cy="1514912"/>
            <a:chOff x="4846062" y="633855"/>
            <a:chExt cx="1101623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101623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54E64-C8BC-C949-96A6-A435BA4C215B}"/>
              </a:ext>
            </a:extLst>
          </p:cNvPr>
          <p:cNvGrpSpPr/>
          <p:nvPr/>
        </p:nvGrpSpPr>
        <p:grpSpPr>
          <a:xfrm>
            <a:off x="1900180" y="8335171"/>
            <a:ext cx="20577278" cy="2739194"/>
            <a:chOff x="1848862" y="7802812"/>
            <a:chExt cx="17514297" cy="3063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2463C6-CFBE-3F42-9343-2D429F5366CF}"/>
                </a:ext>
              </a:extLst>
            </p:cNvPr>
            <p:cNvSpPr/>
            <p:nvPr/>
          </p:nvSpPr>
          <p:spPr>
            <a:xfrm>
              <a:off x="1848862" y="7802812"/>
              <a:ext cx="5482719" cy="30633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46509A6-8E41-5D40-8835-095D6C6AA544}"/>
                </a:ext>
              </a:extLst>
            </p:cNvPr>
            <p:cNvSpPr/>
            <p:nvPr/>
          </p:nvSpPr>
          <p:spPr>
            <a:xfrm>
              <a:off x="7864651" y="7802812"/>
              <a:ext cx="5482719" cy="30633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F3355C-044B-454F-A2AA-81AF58660898}"/>
                </a:ext>
              </a:extLst>
            </p:cNvPr>
            <p:cNvSpPr/>
            <p:nvPr/>
          </p:nvSpPr>
          <p:spPr>
            <a:xfrm>
              <a:off x="13880440" y="7802812"/>
              <a:ext cx="5482719" cy="30633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Subtitle 2">
            <a:extLst>
              <a:ext uri="{FF2B5EF4-FFF2-40B4-BE49-F238E27FC236}">
                <a16:creationId xmlns:a16="http://schemas.microsoft.com/office/drawing/2014/main" id="{CAA533AD-89AE-8A42-8B93-C21D9FA06C5D}"/>
              </a:ext>
            </a:extLst>
          </p:cNvPr>
          <p:cNvSpPr txBox="1">
            <a:spLocks/>
          </p:cNvSpPr>
          <p:nvPr/>
        </p:nvSpPr>
        <p:spPr>
          <a:xfrm>
            <a:off x="2818389" y="11490297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9115B4-7DC5-AC44-8CF6-D4CD5A767BEA}"/>
              </a:ext>
            </a:extLst>
          </p:cNvPr>
          <p:cNvGrpSpPr/>
          <p:nvPr/>
        </p:nvGrpSpPr>
        <p:grpSpPr>
          <a:xfrm>
            <a:off x="3113514" y="9200302"/>
            <a:ext cx="18150609" cy="1081851"/>
            <a:chOff x="2640800" y="8830036"/>
            <a:chExt cx="18150609" cy="10818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C1929C-DFAD-784B-891D-1C6A1D2C9B7B}"/>
                </a:ext>
              </a:extLst>
            </p:cNvPr>
            <p:cNvGrpSpPr/>
            <p:nvPr/>
          </p:nvGrpSpPr>
          <p:grpSpPr>
            <a:xfrm>
              <a:off x="9758476" y="8833778"/>
              <a:ext cx="894682" cy="1078109"/>
              <a:chOff x="7017506" y="4378177"/>
              <a:chExt cx="894682" cy="1078109"/>
            </a:xfrm>
            <a:solidFill>
              <a:schemeClr val="bg1"/>
            </a:solidFill>
          </p:grpSpPr>
          <p:sp>
            <p:nvSpPr>
              <p:cNvPr id="48" name="Freeform 36">
                <a:extLst>
                  <a:ext uri="{FF2B5EF4-FFF2-40B4-BE49-F238E27FC236}">
                    <a16:creationId xmlns:a16="http://schemas.microsoft.com/office/drawing/2014/main" id="{B8E198D2-B000-C54B-8174-B8CD0290E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7506" y="4378177"/>
                <a:ext cx="894682" cy="1078109"/>
              </a:xfrm>
              <a:custGeom>
                <a:avLst/>
                <a:gdLst>
                  <a:gd name="T0" fmla="*/ 289419 w 1054"/>
                  <a:gd name="T1" fmla="*/ 430157 h 1268"/>
                  <a:gd name="T2" fmla="*/ 289419 w 1054"/>
                  <a:gd name="T3" fmla="*/ 430157 h 1268"/>
                  <a:gd name="T4" fmla="*/ 227144 w 1054"/>
                  <a:gd name="T5" fmla="*/ 367058 h 1268"/>
                  <a:gd name="T6" fmla="*/ 227144 w 1054"/>
                  <a:gd name="T7" fmla="*/ 367058 h 1268"/>
                  <a:gd name="T8" fmla="*/ 289419 w 1054"/>
                  <a:gd name="T9" fmla="*/ 304680 h 1268"/>
                  <a:gd name="T10" fmla="*/ 289419 w 1054"/>
                  <a:gd name="T11" fmla="*/ 304680 h 1268"/>
                  <a:gd name="T12" fmla="*/ 352415 w 1054"/>
                  <a:gd name="T13" fmla="*/ 367058 h 1268"/>
                  <a:gd name="T14" fmla="*/ 352415 w 1054"/>
                  <a:gd name="T15" fmla="*/ 367058 h 1268"/>
                  <a:gd name="T16" fmla="*/ 289419 w 1054"/>
                  <a:gd name="T17" fmla="*/ 430157 h 1268"/>
                  <a:gd name="T18" fmla="*/ 200146 w 1054"/>
                  <a:gd name="T19" fmla="*/ 367058 h 1268"/>
                  <a:gd name="T20" fmla="*/ 200146 w 1054"/>
                  <a:gd name="T21" fmla="*/ 367058 h 1268"/>
                  <a:gd name="T22" fmla="*/ 200146 w 1054"/>
                  <a:gd name="T23" fmla="*/ 368500 h 1268"/>
                  <a:gd name="T24" fmla="*/ 62996 w 1054"/>
                  <a:gd name="T25" fmla="*/ 368500 h 1268"/>
                  <a:gd name="T26" fmla="*/ 62996 w 1054"/>
                  <a:gd name="T27" fmla="*/ 368500 h 1268"/>
                  <a:gd name="T28" fmla="*/ 27358 w 1054"/>
                  <a:gd name="T29" fmla="*/ 332444 h 1268"/>
                  <a:gd name="T30" fmla="*/ 27358 w 1054"/>
                  <a:gd name="T31" fmla="*/ 62739 h 1268"/>
                  <a:gd name="T32" fmla="*/ 27358 w 1054"/>
                  <a:gd name="T33" fmla="*/ 62739 h 1268"/>
                  <a:gd name="T34" fmla="*/ 62996 w 1054"/>
                  <a:gd name="T35" fmla="*/ 26321 h 1268"/>
                  <a:gd name="T36" fmla="*/ 254142 w 1054"/>
                  <a:gd name="T37" fmla="*/ 26321 h 1268"/>
                  <a:gd name="T38" fmla="*/ 254142 w 1054"/>
                  <a:gd name="T39" fmla="*/ 26321 h 1268"/>
                  <a:gd name="T40" fmla="*/ 290139 w 1054"/>
                  <a:gd name="T41" fmla="*/ 62739 h 1268"/>
                  <a:gd name="T42" fmla="*/ 290139 w 1054"/>
                  <a:gd name="T43" fmla="*/ 277277 h 1268"/>
                  <a:gd name="T44" fmla="*/ 289419 w 1054"/>
                  <a:gd name="T45" fmla="*/ 277277 h 1268"/>
                  <a:gd name="T46" fmla="*/ 289419 w 1054"/>
                  <a:gd name="T47" fmla="*/ 277277 h 1268"/>
                  <a:gd name="T48" fmla="*/ 200146 w 1054"/>
                  <a:gd name="T49" fmla="*/ 367058 h 1268"/>
                  <a:gd name="T50" fmla="*/ 317137 w 1054"/>
                  <a:gd name="T51" fmla="*/ 281964 h 1268"/>
                  <a:gd name="T52" fmla="*/ 317137 w 1054"/>
                  <a:gd name="T53" fmla="*/ 62739 h 1268"/>
                  <a:gd name="T54" fmla="*/ 317137 w 1054"/>
                  <a:gd name="T55" fmla="*/ 62739 h 1268"/>
                  <a:gd name="T56" fmla="*/ 254142 w 1054"/>
                  <a:gd name="T57" fmla="*/ 0 h 1268"/>
                  <a:gd name="T58" fmla="*/ 62996 w 1054"/>
                  <a:gd name="T59" fmla="*/ 0 h 1268"/>
                  <a:gd name="T60" fmla="*/ 62996 w 1054"/>
                  <a:gd name="T61" fmla="*/ 0 h 1268"/>
                  <a:gd name="T62" fmla="*/ 0 w 1054"/>
                  <a:gd name="T63" fmla="*/ 62739 h 1268"/>
                  <a:gd name="T64" fmla="*/ 0 w 1054"/>
                  <a:gd name="T65" fmla="*/ 332444 h 1268"/>
                  <a:gd name="T66" fmla="*/ 0 w 1054"/>
                  <a:gd name="T67" fmla="*/ 332444 h 1268"/>
                  <a:gd name="T68" fmla="*/ 62996 w 1054"/>
                  <a:gd name="T69" fmla="*/ 395543 h 1268"/>
                  <a:gd name="T70" fmla="*/ 204825 w 1054"/>
                  <a:gd name="T71" fmla="*/ 395543 h 1268"/>
                  <a:gd name="T72" fmla="*/ 204825 w 1054"/>
                  <a:gd name="T73" fmla="*/ 395543 h 1268"/>
                  <a:gd name="T74" fmla="*/ 289419 w 1054"/>
                  <a:gd name="T75" fmla="*/ 456839 h 1268"/>
                  <a:gd name="T76" fmla="*/ 289419 w 1054"/>
                  <a:gd name="T77" fmla="*/ 456839 h 1268"/>
                  <a:gd name="T78" fmla="*/ 379053 w 1054"/>
                  <a:gd name="T79" fmla="*/ 367058 h 1268"/>
                  <a:gd name="T80" fmla="*/ 379053 w 1054"/>
                  <a:gd name="T81" fmla="*/ 367058 h 1268"/>
                  <a:gd name="T82" fmla="*/ 317137 w 1054"/>
                  <a:gd name="T83" fmla="*/ 281964 h 12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54" h="1268">
                    <a:moveTo>
                      <a:pt x="804" y="1193"/>
                    </a:moveTo>
                    <a:lnTo>
                      <a:pt x="804" y="1193"/>
                    </a:lnTo>
                    <a:cubicBezTo>
                      <a:pt x="708" y="1193"/>
                      <a:pt x="631" y="1114"/>
                      <a:pt x="631" y="1018"/>
                    </a:cubicBezTo>
                    <a:cubicBezTo>
                      <a:pt x="631" y="922"/>
                      <a:pt x="708" y="845"/>
                      <a:pt x="804" y="845"/>
                    </a:cubicBezTo>
                    <a:cubicBezTo>
                      <a:pt x="901" y="845"/>
                      <a:pt x="979" y="922"/>
                      <a:pt x="979" y="1018"/>
                    </a:cubicBezTo>
                    <a:cubicBezTo>
                      <a:pt x="979" y="1114"/>
                      <a:pt x="901" y="1193"/>
                      <a:pt x="804" y="1193"/>
                    </a:cubicBezTo>
                    <a:close/>
                    <a:moveTo>
                      <a:pt x="556" y="1018"/>
                    </a:moveTo>
                    <a:lnTo>
                      <a:pt x="556" y="1018"/>
                    </a:lnTo>
                    <a:cubicBezTo>
                      <a:pt x="556" y="1020"/>
                      <a:pt x="556" y="1021"/>
                      <a:pt x="556" y="1022"/>
                    </a:cubicBezTo>
                    <a:lnTo>
                      <a:pt x="175" y="1022"/>
                    </a:lnTo>
                    <a:cubicBezTo>
                      <a:pt x="120" y="1022"/>
                      <a:pt x="76" y="978"/>
                      <a:pt x="76" y="922"/>
                    </a:cubicBezTo>
                    <a:lnTo>
                      <a:pt x="76" y="174"/>
                    </a:lnTo>
                    <a:cubicBezTo>
                      <a:pt x="76" y="118"/>
                      <a:pt x="120" y="73"/>
                      <a:pt x="175" y="73"/>
                    </a:cubicBezTo>
                    <a:lnTo>
                      <a:pt x="706" y="73"/>
                    </a:lnTo>
                    <a:cubicBezTo>
                      <a:pt x="761" y="73"/>
                      <a:pt x="806" y="118"/>
                      <a:pt x="806" y="174"/>
                    </a:cubicBezTo>
                    <a:lnTo>
                      <a:pt x="806" y="769"/>
                    </a:lnTo>
                    <a:lnTo>
                      <a:pt x="804" y="769"/>
                    </a:lnTo>
                    <a:cubicBezTo>
                      <a:pt x="668" y="769"/>
                      <a:pt x="556" y="882"/>
                      <a:pt x="556" y="1018"/>
                    </a:cubicBezTo>
                    <a:close/>
                    <a:moveTo>
                      <a:pt x="881" y="782"/>
                    </a:moveTo>
                    <a:lnTo>
                      <a:pt x="881" y="174"/>
                    </a:lnTo>
                    <a:cubicBezTo>
                      <a:pt x="881" y="78"/>
                      <a:pt x="803" y="0"/>
                      <a:pt x="706" y="0"/>
                    </a:cubicBezTo>
                    <a:lnTo>
                      <a:pt x="175" y="0"/>
                    </a:lnTo>
                    <a:cubicBezTo>
                      <a:pt x="79" y="0"/>
                      <a:pt x="0" y="78"/>
                      <a:pt x="0" y="174"/>
                    </a:cubicBezTo>
                    <a:lnTo>
                      <a:pt x="0" y="922"/>
                    </a:lnTo>
                    <a:cubicBezTo>
                      <a:pt x="0" y="1018"/>
                      <a:pt x="79" y="1097"/>
                      <a:pt x="175" y="1097"/>
                    </a:cubicBezTo>
                    <a:lnTo>
                      <a:pt x="569" y="1097"/>
                    </a:lnTo>
                    <a:cubicBezTo>
                      <a:pt x="601" y="1196"/>
                      <a:pt x="694" y="1267"/>
                      <a:pt x="804" y="1267"/>
                    </a:cubicBezTo>
                    <a:cubicBezTo>
                      <a:pt x="942" y="1267"/>
                      <a:pt x="1053" y="1156"/>
                      <a:pt x="1053" y="1018"/>
                    </a:cubicBezTo>
                    <a:cubicBezTo>
                      <a:pt x="1053" y="908"/>
                      <a:pt x="980" y="814"/>
                      <a:pt x="881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37">
                <a:extLst>
                  <a:ext uri="{FF2B5EF4-FFF2-40B4-BE49-F238E27FC236}">
                    <a16:creationId xmlns:a16="http://schemas.microsoft.com/office/drawing/2014/main" id="{E335FC58-44E1-8B4F-A0F0-6A5F7D96F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6508" y="5164298"/>
                <a:ext cx="213377" cy="164711"/>
              </a:xfrm>
              <a:custGeom>
                <a:avLst/>
                <a:gdLst>
                  <a:gd name="T0" fmla="*/ 65875 w 250"/>
                  <a:gd name="T1" fmla="*/ 5067 h 193"/>
                  <a:gd name="T2" fmla="*/ 33662 w 250"/>
                  <a:gd name="T3" fmla="*/ 37277 h 193"/>
                  <a:gd name="T4" fmla="*/ 24251 w 250"/>
                  <a:gd name="T5" fmla="*/ 28230 h 193"/>
                  <a:gd name="T6" fmla="*/ 24251 w 250"/>
                  <a:gd name="T7" fmla="*/ 28230 h 193"/>
                  <a:gd name="T8" fmla="*/ 5429 w 250"/>
                  <a:gd name="T9" fmla="*/ 28230 h 193"/>
                  <a:gd name="T10" fmla="*/ 5429 w 250"/>
                  <a:gd name="T11" fmla="*/ 28230 h 193"/>
                  <a:gd name="T12" fmla="*/ 5429 w 250"/>
                  <a:gd name="T13" fmla="*/ 47411 h 193"/>
                  <a:gd name="T14" fmla="*/ 24251 w 250"/>
                  <a:gd name="T15" fmla="*/ 65507 h 193"/>
                  <a:gd name="T16" fmla="*/ 24251 w 250"/>
                  <a:gd name="T17" fmla="*/ 65507 h 193"/>
                  <a:gd name="T18" fmla="*/ 33662 w 250"/>
                  <a:gd name="T19" fmla="*/ 69488 h 193"/>
                  <a:gd name="T20" fmla="*/ 33662 w 250"/>
                  <a:gd name="T21" fmla="*/ 69488 h 193"/>
                  <a:gd name="T22" fmla="*/ 43434 w 250"/>
                  <a:gd name="T23" fmla="*/ 65507 h 193"/>
                  <a:gd name="T24" fmla="*/ 84697 w 250"/>
                  <a:gd name="T25" fmla="*/ 23887 h 193"/>
                  <a:gd name="T26" fmla="*/ 84697 w 250"/>
                  <a:gd name="T27" fmla="*/ 23887 h 193"/>
                  <a:gd name="T28" fmla="*/ 84697 w 250"/>
                  <a:gd name="T29" fmla="*/ 5067 h 193"/>
                  <a:gd name="T30" fmla="*/ 84697 w 250"/>
                  <a:gd name="T31" fmla="*/ 5067 h 193"/>
                  <a:gd name="T32" fmla="*/ 65875 w 250"/>
                  <a:gd name="T33" fmla="*/ 5067 h 1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93">
                    <a:moveTo>
                      <a:pt x="182" y="14"/>
                    </a:moveTo>
                    <a:lnTo>
                      <a:pt x="93" y="103"/>
                    </a:lnTo>
                    <a:lnTo>
                      <a:pt x="67" y="78"/>
                    </a:lnTo>
                    <a:cubicBezTo>
                      <a:pt x="52" y="63"/>
                      <a:pt x="28" y="63"/>
                      <a:pt x="15" y="78"/>
                    </a:cubicBezTo>
                    <a:cubicBezTo>
                      <a:pt x="0" y="93"/>
                      <a:pt x="0" y="116"/>
                      <a:pt x="15" y="131"/>
                    </a:cubicBezTo>
                    <a:lnTo>
                      <a:pt x="67" y="181"/>
                    </a:lnTo>
                    <a:cubicBezTo>
                      <a:pt x="74" y="188"/>
                      <a:pt x="84" y="192"/>
                      <a:pt x="93" y="192"/>
                    </a:cubicBezTo>
                    <a:cubicBezTo>
                      <a:pt x="102" y="192"/>
                      <a:pt x="112" y="188"/>
                      <a:pt x="120" y="181"/>
                    </a:cubicBezTo>
                    <a:lnTo>
                      <a:pt x="234" y="66"/>
                    </a:lnTo>
                    <a:cubicBezTo>
                      <a:pt x="249" y="51"/>
                      <a:pt x="249" y="28"/>
                      <a:pt x="234" y="14"/>
                    </a:cubicBezTo>
                    <a:cubicBezTo>
                      <a:pt x="221" y="0"/>
                      <a:pt x="197" y="0"/>
                      <a:pt x="182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38">
                <a:extLst>
                  <a:ext uri="{FF2B5EF4-FFF2-40B4-BE49-F238E27FC236}">
                    <a16:creationId xmlns:a16="http://schemas.microsoft.com/office/drawing/2014/main" id="{5939C2F7-DF8D-5A48-A947-A27CB52AF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501712"/>
                <a:ext cx="486646" cy="63637"/>
              </a:xfrm>
              <a:custGeom>
                <a:avLst/>
                <a:gdLst>
                  <a:gd name="T0" fmla="*/ 192736 w 575"/>
                  <a:gd name="T1" fmla="*/ 0 h 75"/>
                  <a:gd name="T2" fmla="*/ 13280 w 575"/>
                  <a:gd name="T3" fmla="*/ 0 h 75"/>
                  <a:gd name="T4" fmla="*/ 13280 w 575"/>
                  <a:gd name="T5" fmla="*/ 0 h 75"/>
                  <a:gd name="T6" fmla="*/ 0 w 575"/>
                  <a:gd name="T7" fmla="*/ 13314 h 75"/>
                  <a:gd name="T8" fmla="*/ 0 w 575"/>
                  <a:gd name="T9" fmla="*/ 13314 h 75"/>
                  <a:gd name="T10" fmla="*/ 13280 w 575"/>
                  <a:gd name="T11" fmla="*/ 26627 h 75"/>
                  <a:gd name="T12" fmla="*/ 192736 w 575"/>
                  <a:gd name="T13" fmla="*/ 26627 h 75"/>
                  <a:gd name="T14" fmla="*/ 192736 w 575"/>
                  <a:gd name="T15" fmla="*/ 26627 h 75"/>
                  <a:gd name="T16" fmla="*/ 206016 w 575"/>
                  <a:gd name="T17" fmla="*/ 13314 h 75"/>
                  <a:gd name="T18" fmla="*/ 206016 w 575"/>
                  <a:gd name="T19" fmla="*/ 13314 h 75"/>
                  <a:gd name="T20" fmla="*/ 192736 w 575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5" h="75">
                    <a:moveTo>
                      <a:pt x="537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7" y="74"/>
                    </a:lnTo>
                    <a:cubicBezTo>
                      <a:pt x="558" y="74"/>
                      <a:pt x="574" y="58"/>
                      <a:pt x="574" y="37"/>
                    </a:cubicBezTo>
                    <a:cubicBezTo>
                      <a:pt x="574" y="16"/>
                      <a:pt x="558" y="0"/>
                      <a:pt x="5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39">
                <a:extLst>
                  <a:ext uri="{FF2B5EF4-FFF2-40B4-BE49-F238E27FC236}">
                    <a16:creationId xmlns:a16="http://schemas.microsoft.com/office/drawing/2014/main" id="{9442FBB0-35EF-5A4A-BACB-331F78488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610270"/>
                <a:ext cx="426751" cy="63640"/>
              </a:xfrm>
              <a:custGeom>
                <a:avLst/>
                <a:gdLst>
                  <a:gd name="T0" fmla="*/ 13365 w 501"/>
                  <a:gd name="T1" fmla="*/ 26628 h 75"/>
                  <a:gd name="T2" fmla="*/ 167248 w 501"/>
                  <a:gd name="T3" fmla="*/ 26628 h 75"/>
                  <a:gd name="T4" fmla="*/ 167248 w 501"/>
                  <a:gd name="T5" fmla="*/ 26628 h 75"/>
                  <a:gd name="T6" fmla="*/ 180614 w 501"/>
                  <a:gd name="T7" fmla="*/ 13314 h 75"/>
                  <a:gd name="T8" fmla="*/ 180614 w 501"/>
                  <a:gd name="T9" fmla="*/ 13314 h 75"/>
                  <a:gd name="T10" fmla="*/ 167248 w 501"/>
                  <a:gd name="T11" fmla="*/ 0 h 75"/>
                  <a:gd name="T12" fmla="*/ 13365 w 501"/>
                  <a:gd name="T13" fmla="*/ 0 h 75"/>
                  <a:gd name="T14" fmla="*/ 13365 w 501"/>
                  <a:gd name="T15" fmla="*/ 0 h 75"/>
                  <a:gd name="T16" fmla="*/ 0 w 501"/>
                  <a:gd name="T17" fmla="*/ 13314 h 75"/>
                  <a:gd name="T18" fmla="*/ 0 w 501"/>
                  <a:gd name="T19" fmla="*/ 13314 h 75"/>
                  <a:gd name="T20" fmla="*/ 13365 w 501"/>
                  <a:gd name="T21" fmla="*/ 26628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1" h="75">
                    <a:moveTo>
                      <a:pt x="37" y="74"/>
                    </a:moveTo>
                    <a:lnTo>
                      <a:pt x="463" y="74"/>
                    </a:lnTo>
                    <a:cubicBezTo>
                      <a:pt x="484" y="74"/>
                      <a:pt x="500" y="58"/>
                      <a:pt x="500" y="37"/>
                    </a:cubicBezTo>
                    <a:cubicBezTo>
                      <a:pt x="500" y="16"/>
                      <a:pt x="484" y="0"/>
                      <a:pt x="463" y="0"/>
                    </a:cubicBez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40">
                <a:extLst>
                  <a:ext uri="{FF2B5EF4-FFF2-40B4-BE49-F238E27FC236}">
                    <a16:creationId xmlns:a16="http://schemas.microsoft.com/office/drawing/2014/main" id="{1E16FCAB-108F-6B46-94CA-074F2AD5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718831"/>
                <a:ext cx="486646" cy="63637"/>
              </a:xfrm>
              <a:custGeom>
                <a:avLst/>
                <a:gdLst>
                  <a:gd name="T0" fmla="*/ 192665 w 572"/>
                  <a:gd name="T1" fmla="*/ 0 h 75"/>
                  <a:gd name="T2" fmla="*/ 13349 w 572"/>
                  <a:gd name="T3" fmla="*/ 0 h 75"/>
                  <a:gd name="T4" fmla="*/ 13349 w 572"/>
                  <a:gd name="T5" fmla="*/ 0 h 75"/>
                  <a:gd name="T6" fmla="*/ 0 w 572"/>
                  <a:gd name="T7" fmla="*/ 13314 h 75"/>
                  <a:gd name="T8" fmla="*/ 0 w 572"/>
                  <a:gd name="T9" fmla="*/ 13314 h 75"/>
                  <a:gd name="T10" fmla="*/ 13349 w 572"/>
                  <a:gd name="T11" fmla="*/ 26627 h 75"/>
                  <a:gd name="T12" fmla="*/ 192665 w 572"/>
                  <a:gd name="T13" fmla="*/ 26627 h 75"/>
                  <a:gd name="T14" fmla="*/ 192665 w 572"/>
                  <a:gd name="T15" fmla="*/ 26627 h 75"/>
                  <a:gd name="T16" fmla="*/ 206014 w 572"/>
                  <a:gd name="T17" fmla="*/ 13314 h 75"/>
                  <a:gd name="T18" fmla="*/ 206014 w 572"/>
                  <a:gd name="T19" fmla="*/ 13314 h 75"/>
                  <a:gd name="T20" fmla="*/ 192665 w 572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2" h="75">
                    <a:moveTo>
                      <a:pt x="534" y="0"/>
                    </a:moveTo>
                    <a:lnTo>
                      <a:pt x="37" y="0"/>
                    </a:ln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4" y="74"/>
                    </a:lnTo>
                    <a:cubicBezTo>
                      <a:pt x="555" y="74"/>
                      <a:pt x="571" y="58"/>
                      <a:pt x="571" y="37"/>
                    </a:cubicBezTo>
                    <a:cubicBezTo>
                      <a:pt x="571" y="17"/>
                      <a:pt x="555" y="0"/>
                      <a:pt x="53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41">
                <a:extLst>
                  <a:ext uri="{FF2B5EF4-FFF2-40B4-BE49-F238E27FC236}">
                    <a16:creationId xmlns:a16="http://schemas.microsoft.com/office/drawing/2014/main" id="{E7D890A0-4E3C-BA45-B674-7C667CAC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5123121"/>
                <a:ext cx="164711" cy="63637"/>
              </a:xfrm>
              <a:custGeom>
                <a:avLst/>
                <a:gdLst>
                  <a:gd name="T0" fmla="*/ 56308 w 196"/>
                  <a:gd name="T1" fmla="*/ 0 h 75"/>
                  <a:gd name="T2" fmla="*/ 13186 w 196"/>
                  <a:gd name="T3" fmla="*/ 0 h 75"/>
                  <a:gd name="T4" fmla="*/ 13186 w 196"/>
                  <a:gd name="T5" fmla="*/ 0 h 75"/>
                  <a:gd name="T6" fmla="*/ 0 w 196"/>
                  <a:gd name="T7" fmla="*/ 13314 h 75"/>
                  <a:gd name="T8" fmla="*/ 0 w 196"/>
                  <a:gd name="T9" fmla="*/ 13314 h 75"/>
                  <a:gd name="T10" fmla="*/ 13186 w 196"/>
                  <a:gd name="T11" fmla="*/ 26627 h 75"/>
                  <a:gd name="T12" fmla="*/ 56308 w 196"/>
                  <a:gd name="T13" fmla="*/ 26627 h 75"/>
                  <a:gd name="T14" fmla="*/ 56308 w 196"/>
                  <a:gd name="T15" fmla="*/ 26627 h 75"/>
                  <a:gd name="T16" fmla="*/ 69494 w 196"/>
                  <a:gd name="T17" fmla="*/ 13314 h 75"/>
                  <a:gd name="T18" fmla="*/ 69494 w 196"/>
                  <a:gd name="T19" fmla="*/ 13314 h 75"/>
                  <a:gd name="T20" fmla="*/ 56308 w 196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6" h="75">
                    <a:moveTo>
                      <a:pt x="158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7"/>
                      <a:pt x="17" y="74"/>
                      <a:pt x="37" y="74"/>
                    </a:cubicBezTo>
                    <a:lnTo>
                      <a:pt x="158" y="74"/>
                    </a:lnTo>
                    <a:cubicBezTo>
                      <a:pt x="179" y="74"/>
                      <a:pt x="195" y="57"/>
                      <a:pt x="195" y="37"/>
                    </a:cubicBezTo>
                    <a:cubicBezTo>
                      <a:pt x="195" y="16"/>
                      <a:pt x="179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3A8099E-7745-0242-859B-B3FDF335BDB6}"/>
                </a:ext>
              </a:extLst>
            </p:cNvPr>
            <p:cNvGrpSpPr/>
            <p:nvPr/>
          </p:nvGrpSpPr>
          <p:grpSpPr>
            <a:xfrm>
              <a:off x="2640800" y="8868595"/>
              <a:ext cx="1078109" cy="1006982"/>
              <a:chOff x="3330350" y="5415673"/>
              <a:chExt cx="1078109" cy="1006982"/>
            </a:xfrm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24BF02A-D3F5-4E41-B759-163165A15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350" y="5415673"/>
                <a:ext cx="1078109" cy="1006982"/>
              </a:xfrm>
              <a:custGeom>
                <a:avLst/>
                <a:gdLst>
                  <a:gd name="T0" fmla="*/ 228239 w 1268"/>
                  <a:gd name="T1" fmla="*/ 347237 h 1188"/>
                  <a:gd name="T2" fmla="*/ 228239 w 1268"/>
                  <a:gd name="T3" fmla="*/ 347237 h 1188"/>
                  <a:gd name="T4" fmla="*/ 198673 w 1268"/>
                  <a:gd name="T5" fmla="*/ 345440 h 1188"/>
                  <a:gd name="T6" fmla="*/ 198673 w 1268"/>
                  <a:gd name="T7" fmla="*/ 345440 h 1188"/>
                  <a:gd name="T8" fmla="*/ 183890 w 1268"/>
                  <a:gd name="T9" fmla="*/ 350832 h 1188"/>
                  <a:gd name="T10" fmla="*/ 183890 w 1268"/>
                  <a:gd name="T11" fmla="*/ 350832 h 1188"/>
                  <a:gd name="T12" fmla="*/ 119709 w 1268"/>
                  <a:gd name="T13" fmla="*/ 389294 h 1188"/>
                  <a:gd name="T14" fmla="*/ 119709 w 1268"/>
                  <a:gd name="T15" fmla="*/ 389294 h 1188"/>
                  <a:gd name="T16" fmla="*/ 72835 w 1268"/>
                  <a:gd name="T17" fmla="*/ 398280 h 1188"/>
                  <a:gd name="T18" fmla="*/ 72835 w 1268"/>
                  <a:gd name="T19" fmla="*/ 398280 h 1188"/>
                  <a:gd name="T20" fmla="*/ 90503 w 1268"/>
                  <a:gd name="T21" fmla="*/ 380307 h 1188"/>
                  <a:gd name="T22" fmla="*/ 90503 w 1268"/>
                  <a:gd name="T23" fmla="*/ 380307 h 1188"/>
                  <a:gd name="T24" fmla="*/ 107449 w 1268"/>
                  <a:gd name="T25" fmla="*/ 333937 h 1188"/>
                  <a:gd name="T26" fmla="*/ 107449 w 1268"/>
                  <a:gd name="T27" fmla="*/ 333937 h 1188"/>
                  <a:gd name="T28" fmla="*/ 106368 w 1268"/>
                  <a:gd name="T29" fmla="*/ 322435 h 1188"/>
                  <a:gd name="T30" fmla="*/ 106368 w 1268"/>
                  <a:gd name="T31" fmla="*/ 322435 h 1188"/>
                  <a:gd name="T32" fmla="*/ 98796 w 1268"/>
                  <a:gd name="T33" fmla="*/ 309494 h 1188"/>
                  <a:gd name="T34" fmla="*/ 98796 w 1268"/>
                  <a:gd name="T35" fmla="*/ 309494 h 1188"/>
                  <a:gd name="T36" fmla="*/ 26682 w 1268"/>
                  <a:gd name="T37" fmla="*/ 186559 h 1188"/>
                  <a:gd name="T38" fmla="*/ 26682 w 1268"/>
                  <a:gd name="T39" fmla="*/ 186559 h 1188"/>
                  <a:gd name="T40" fmla="*/ 228239 w 1268"/>
                  <a:gd name="T41" fmla="*/ 26600 h 1188"/>
                  <a:gd name="T42" fmla="*/ 228239 w 1268"/>
                  <a:gd name="T43" fmla="*/ 26600 h 1188"/>
                  <a:gd name="T44" fmla="*/ 429797 w 1268"/>
                  <a:gd name="T45" fmla="*/ 186559 h 1188"/>
                  <a:gd name="T46" fmla="*/ 429797 w 1268"/>
                  <a:gd name="T47" fmla="*/ 186559 h 1188"/>
                  <a:gd name="T48" fmla="*/ 228239 w 1268"/>
                  <a:gd name="T49" fmla="*/ 347237 h 1188"/>
                  <a:gd name="T50" fmla="*/ 388692 w 1268"/>
                  <a:gd name="T51" fmla="*/ 53559 h 1188"/>
                  <a:gd name="T52" fmla="*/ 388692 w 1268"/>
                  <a:gd name="T53" fmla="*/ 53559 h 1188"/>
                  <a:gd name="T54" fmla="*/ 228239 w 1268"/>
                  <a:gd name="T55" fmla="*/ 0 h 1188"/>
                  <a:gd name="T56" fmla="*/ 228239 w 1268"/>
                  <a:gd name="T57" fmla="*/ 0 h 1188"/>
                  <a:gd name="T58" fmla="*/ 67787 w 1268"/>
                  <a:gd name="T59" fmla="*/ 53559 h 1188"/>
                  <a:gd name="T60" fmla="*/ 67787 w 1268"/>
                  <a:gd name="T61" fmla="*/ 53559 h 1188"/>
                  <a:gd name="T62" fmla="*/ 0 w 1268"/>
                  <a:gd name="T63" fmla="*/ 186559 h 1188"/>
                  <a:gd name="T64" fmla="*/ 0 w 1268"/>
                  <a:gd name="T65" fmla="*/ 186559 h 1188"/>
                  <a:gd name="T66" fmla="*/ 80046 w 1268"/>
                  <a:gd name="T67" fmla="*/ 329264 h 1188"/>
                  <a:gd name="T68" fmla="*/ 80046 w 1268"/>
                  <a:gd name="T69" fmla="*/ 329264 h 1188"/>
                  <a:gd name="T70" fmla="*/ 80407 w 1268"/>
                  <a:gd name="T71" fmla="*/ 333937 h 1188"/>
                  <a:gd name="T72" fmla="*/ 80407 w 1268"/>
                  <a:gd name="T73" fmla="*/ 333937 h 1188"/>
                  <a:gd name="T74" fmla="*/ 38941 w 1268"/>
                  <a:gd name="T75" fmla="*/ 388934 h 1188"/>
                  <a:gd name="T76" fmla="*/ 38941 w 1268"/>
                  <a:gd name="T77" fmla="*/ 388934 h 1188"/>
                  <a:gd name="T78" fmla="*/ 28485 w 1268"/>
                  <a:gd name="T79" fmla="*/ 406548 h 1188"/>
                  <a:gd name="T80" fmla="*/ 28485 w 1268"/>
                  <a:gd name="T81" fmla="*/ 406548 h 1188"/>
                  <a:gd name="T82" fmla="*/ 34615 w 1268"/>
                  <a:gd name="T83" fmla="*/ 421286 h 1188"/>
                  <a:gd name="T84" fmla="*/ 34615 w 1268"/>
                  <a:gd name="T85" fmla="*/ 421286 h 1188"/>
                  <a:gd name="T86" fmla="*/ 48677 w 1268"/>
                  <a:gd name="T87" fmla="*/ 426678 h 1188"/>
                  <a:gd name="T88" fmla="*/ 48677 w 1268"/>
                  <a:gd name="T89" fmla="*/ 426678 h 1188"/>
                  <a:gd name="T90" fmla="*/ 49758 w 1268"/>
                  <a:gd name="T91" fmla="*/ 426678 h 1188"/>
                  <a:gd name="T92" fmla="*/ 49758 w 1268"/>
                  <a:gd name="T93" fmla="*/ 426678 h 1188"/>
                  <a:gd name="T94" fmla="*/ 199755 w 1268"/>
                  <a:gd name="T95" fmla="*/ 372399 h 1188"/>
                  <a:gd name="T96" fmla="*/ 199755 w 1268"/>
                  <a:gd name="T97" fmla="*/ 372399 h 1188"/>
                  <a:gd name="T98" fmla="*/ 228239 w 1268"/>
                  <a:gd name="T99" fmla="*/ 374197 h 1188"/>
                  <a:gd name="T100" fmla="*/ 228239 w 1268"/>
                  <a:gd name="T101" fmla="*/ 374197 h 1188"/>
                  <a:gd name="T102" fmla="*/ 388692 w 1268"/>
                  <a:gd name="T103" fmla="*/ 320278 h 1188"/>
                  <a:gd name="T104" fmla="*/ 388692 w 1268"/>
                  <a:gd name="T105" fmla="*/ 320278 h 1188"/>
                  <a:gd name="T106" fmla="*/ 456839 w 1268"/>
                  <a:gd name="T107" fmla="*/ 186559 h 1188"/>
                  <a:gd name="T108" fmla="*/ 456839 w 1268"/>
                  <a:gd name="T109" fmla="*/ 186559 h 1188"/>
                  <a:gd name="T110" fmla="*/ 388692 w 1268"/>
                  <a:gd name="T111" fmla="*/ 53559 h 1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268" h="1188">
                    <a:moveTo>
                      <a:pt x="633" y="966"/>
                    </a:moveTo>
                    <a:lnTo>
                      <a:pt x="633" y="966"/>
                    </a:lnTo>
                    <a:cubicBezTo>
                      <a:pt x="606" y="966"/>
                      <a:pt x="577" y="965"/>
                      <a:pt x="551" y="961"/>
                    </a:cubicBezTo>
                    <a:cubicBezTo>
                      <a:pt x="535" y="959"/>
                      <a:pt x="522" y="965"/>
                      <a:pt x="510" y="976"/>
                    </a:cubicBezTo>
                    <a:cubicBezTo>
                      <a:pt x="458" y="1026"/>
                      <a:pt x="400" y="1062"/>
                      <a:pt x="332" y="1083"/>
                    </a:cubicBezTo>
                    <a:cubicBezTo>
                      <a:pt x="293" y="1095"/>
                      <a:pt x="251" y="1104"/>
                      <a:pt x="202" y="1108"/>
                    </a:cubicBezTo>
                    <a:cubicBezTo>
                      <a:pt x="221" y="1094"/>
                      <a:pt x="237" y="1076"/>
                      <a:pt x="251" y="1058"/>
                    </a:cubicBezTo>
                    <a:cubicBezTo>
                      <a:pt x="282" y="1018"/>
                      <a:pt x="298" y="974"/>
                      <a:pt x="298" y="929"/>
                    </a:cubicBezTo>
                    <a:cubicBezTo>
                      <a:pt x="298" y="917"/>
                      <a:pt x="296" y="907"/>
                      <a:pt x="295" y="897"/>
                    </a:cubicBezTo>
                    <a:cubicBezTo>
                      <a:pt x="293" y="882"/>
                      <a:pt x="286" y="870"/>
                      <a:pt x="274" y="861"/>
                    </a:cubicBezTo>
                    <a:cubicBezTo>
                      <a:pt x="146" y="777"/>
                      <a:pt x="74" y="651"/>
                      <a:pt x="74" y="519"/>
                    </a:cubicBezTo>
                    <a:cubicBezTo>
                      <a:pt x="74" y="273"/>
                      <a:pt x="324" y="74"/>
                      <a:pt x="633" y="74"/>
                    </a:cubicBezTo>
                    <a:cubicBezTo>
                      <a:pt x="942" y="74"/>
                      <a:pt x="1192" y="273"/>
                      <a:pt x="1192" y="519"/>
                    </a:cubicBezTo>
                    <a:cubicBezTo>
                      <a:pt x="1192" y="766"/>
                      <a:pt x="942" y="966"/>
                      <a:pt x="633" y="966"/>
                    </a:cubicBezTo>
                    <a:close/>
                    <a:moveTo>
                      <a:pt x="1078" y="149"/>
                    </a:moveTo>
                    <a:lnTo>
                      <a:pt x="1078" y="149"/>
                    </a:lnTo>
                    <a:cubicBezTo>
                      <a:pt x="958" y="53"/>
                      <a:pt x="801" y="0"/>
                      <a:pt x="633" y="0"/>
                    </a:cubicBezTo>
                    <a:cubicBezTo>
                      <a:pt x="465" y="0"/>
                      <a:pt x="307" y="53"/>
                      <a:pt x="188" y="149"/>
                    </a:cubicBezTo>
                    <a:cubicBezTo>
                      <a:pt x="67" y="248"/>
                      <a:pt x="0" y="380"/>
                      <a:pt x="0" y="519"/>
                    </a:cubicBezTo>
                    <a:cubicBezTo>
                      <a:pt x="0" y="673"/>
                      <a:pt x="80" y="817"/>
                      <a:pt x="222" y="916"/>
                    </a:cubicBezTo>
                    <a:cubicBezTo>
                      <a:pt x="223" y="920"/>
                      <a:pt x="223" y="925"/>
                      <a:pt x="223" y="929"/>
                    </a:cubicBezTo>
                    <a:cubicBezTo>
                      <a:pt x="223" y="974"/>
                      <a:pt x="193" y="1038"/>
                      <a:pt x="108" y="1082"/>
                    </a:cubicBezTo>
                    <a:cubicBezTo>
                      <a:pt x="91" y="1092"/>
                      <a:pt x="79" y="1110"/>
                      <a:pt x="79" y="1131"/>
                    </a:cubicBezTo>
                    <a:cubicBezTo>
                      <a:pt x="79" y="1147"/>
                      <a:pt x="85" y="1162"/>
                      <a:pt x="96" y="1172"/>
                    </a:cubicBezTo>
                    <a:cubicBezTo>
                      <a:pt x="107" y="1183"/>
                      <a:pt x="120" y="1187"/>
                      <a:pt x="135" y="1187"/>
                    </a:cubicBezTo>
                    <a:cubicBezTo>
                      <a:pt x="137" y="1187"/>
                      <a:pt x="137" y="1187"/>
                      <a:pt x="138" y="1187"/>
                    </a:cubicBezTo>
                    <a:cubicBezTo>
                      <a:pt x="268" y="1183"/>
                      <a:pt x="419" y="1160"/>
                      <a:pt x="554" y="1036"/>
                    </a:cubicBezTo>
                    <a:cubicBezTo>
                      <a:pt x="579" y="1039"/>
                      <a:pt x="606" y="1041"/>
                      <a:pt x="633" y="1041"/>
                    </a:cubicBezTo>
                    <a:cubicBezTo>
                      <a:pt x="801" y="1041"/>
                      <a:pt x="959" y="987"/>
                      <a:pt x="1078" y="891"/>
                    </a:cubicBezTo>
                    <a:cubicBezTo>
                      <a:pt x="1199" y="792"/>
                      <a:pt x="1267" y="660"/>
                      <a:pt x="1267" y="519"/>
                    </a:cubicBezTo>
                    <a:cubicBezTo>
                      <a:pt x="1267" y="380"/>
                      <a:pt x="1199" y="248"/>
                      <a:pt x="1078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0F8EB5B-6D79-3842-BC15-F8BFD724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213" y="5722634"/>
                <a:ext cx="640126" cy="325677"/>
              </a:xfrm>
              <a:custGeom>
                <a:avLst/>
                <a:gdLst>
                  <a:gd name="T0" fmla="*/ 228144 w 752"/>
                  <a:gd name="T1" fmla="*/ 111067 h 383"/>
                  <a:gd name="T2" fmla="*/ 244388 w 752"/>
                  <a:gd name="T3" fmla="*/ 95200 h 383"/>
                  <a:gd name="T4" fmla="*/ 109740 w 752"/>
                  <a:gd name="T5" fmla="*/ 111067 h 383"/>
                  <a:gd name="T6" fmla="*/ 93857 w 752"/>
                  <a:gd name="T7" fmla="*/ 95200 h 383"/>
                  <a:gd name="T8" fmla="*/ 109740 w 752"/>
                  <a:gd name="T9" fmla="*/ 111067 h 383"/>
                  <a:gd name="T10" fmla="*/ 42596 w 752"/>
                  <a:gd name="T11" fmla="*/ 27406 h 383"/>
                  <a:gd name="T12" fmla="*/ 26352 w 752"/>
                  <a:gd name="T13" fmla="*/ 42912 h 383"/>
                  <a:gd name="T14" fmla="*/ 162083 w 752"/>
                  <a:gd name="T15" fmla="*/ 27406 h 383"/>
                  <a:gd name="T16" fmla="*/ 177244 w 752"/>
                  <a:gd name="T17" fmla="*/ 42912 h 383"/>
                  <a:gd name="T18" fmla="*/ 162083 w 752"/>
                  <a:gd name="T19" fmla="*/ 27406 h 383"/>
                  <a:gd name="T20" fmla="*/ 225617 w 752"/>
                  <a:gd name="T21" fmla="*/ 68515 h 383"/>
                  <a:gd name="T22" fmla="*/ 221285 w 752"/>
                  <a:gd name="T23" fmla="*/ 68515 h 383"/>
                  <a:gd name="T24" fmla="*/ 203597 w 752"/>
                  <a:gd name="T25" fmla="*/ 50845 h 383"/>
                  <a:gd name="T26" fmla="*/ 204679 w 752"/>
                  <a:gd name="T27" fmla="*/ 24882 h 383"/>
                  <a:gd name="T28" fmla="*/ 180132 w 752"/>
                  <a:gd name="T29" fmla="*/ 0 h 383"/>
                  <a:gd name="T30" fmla="*/ 159195 w 752"/>
                  <a:gd name="T31" fmla="*/ 0 h 383"/>
                  <a:gd name="T32" fmla="*/ 135009 w 752"/>
                  <a:gd name="T33" fmla="*/ 45436 h 383"/>
                  <a:gd name="T34" fmla="*/ 135731 w 752"/>
                  <a:gd name="T35" fmla="*/ 51206 h 383"/>
                  <a:gd name="T36" fmla="*/ 118043 w 752"/>
                  <a:gd name="T37" fmla="*/ 68876 h 383"/>
                  <a:gd name="T38" fmla="*/ 91330 w 752"/>
                  <a:gd name="T39" fmla="*/ 68515 h 383"/>
                  <a:gd name="T40" fmla="*/ 86637 w 752"/>
                  <a:gd name="T41" fmla="*/ 68876 h 383"/>
                  <a:gd name="T42" fmla="*/ 68948 w 752"/>
                  <a:gd name="T43" fmla="*/ 51206 h 383"/>
                  <a:gd name="T44" fmla="*/ 69309 w 752"/>
                  <a:gd name="T45" fmla="*/ 24882 h 383"/>
                  <a:gd name="T46" fmla="*/ 44762 w 752"/>
                  <a:gd name="T47" fmla="*/ 0 h 383"/>
                  <a:gd name="T48" fmla="*/ 23825 w 752"/>
                  <a:gd name="T49" fmla="*/ 0 h 383"/>
                  <a:gd name="T50" fmla="*/ 0 w 752"/>
                  <a:gd name="T51" fmla="*/ 45436 h 383"/>
                  <a:gd name="T52" fmla="*/ 23825 w 752"/>
                  <a:gd name="T53" fmla="*/ 69597 h 383"/>
                  <a:gd name="T54" fmla="*/ 44762 w 752"/>
                  <a:gd name="T55" fmla="*/ 69597 h 383"/>
                  <a:gd name="T56" fmla="*/ 67866 w 752"/>
                  <a:gd name="T57" fmla="*/ 87988 h 383"/>
                  <a:gd name="T58" fmla="*/ 67144 w 752"/>
                  <a:gd name="T59" fmla="*/ 92315 h 383"/>
                  <a:gd name="T60" fmla="*/ 67144 w 752"/>
                  <a:gd name="T61" fmla="*/ 113230 h 383"/>
                  <a:gd name="T62" fmla="*/ 112267 w 752"/>
                  <a:gd name="T63" fmla="*/ 137751 h 383"/>
                  <a:gd name="T64" fmla="*/ 136814 w 752"/>
                  <a:gd name="T65" fmla="*/ 113230 h 383"/>
                  <a:gd name="T66" fmla="*/ 136814 w 752"/>
                  <a:gd name="T67" fmla="*/ 92315 h 383"/>
                  <a:gd name="T68" fmla="*/ 155585 w 752"/>
                  <a:gd name="T69" fmla="*/ 69597 h 383"/>
                  <a:gd name="T70" fmla="*/ 159195 w 752"/>
                  <a:gd name="T71" fmla="*/ 69597 h 383"/>
                  <a:gd name="T72" fmla="*/ 180132 w 752"/>
                  <a:gd name="T73" fmla="*/ 69597 h 383"/>
                  <a:gd name="T74" fmla="*/ 202153 w 752"/>
                  <a:gd name="T75" fmla="*/ 87267 h 383"/>
                  <a:gd name="T76" fmla="*/ 201431 w 752"/>
                  <a:gd name="T77" fmla="*/ 92315 h 383"/>
                  <a:gd name="T78" fmla="*/ 201431 w 752"/>
                  <a:gd name="T79" fmla="*/ 113230 h 383"/>
                  <a:gd name="T80" fmla="*/ 246193 w 752"/>
                  <a:gd name="T81" fmla="*/ 137751 h 383"/>
                  <a:gd name="T82" fmla="*/ 271101 w 752"/>
                  <a:gd name="T83" fmla="*/ 113230 h 383"/>
                  <a:gd name="T84" fmla="*/ 271101 w 752"/>
                  <a:gd name="T85" fmla="*/ 92315 h 38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752" h="383">
                    <a:moveTo>
                      <a:pt x="677" y="308"/>
                    </a:moveTo>
                    <a:lnTo>
                      <a:pt x="632" y="308"/>
                    </a:lnTo>
                    <a:lnTo>
                      <a:pt x="632" y="264"/>
                    </a:lnTo>
                    <a:lnTo>
                      <a:pt x="677" y="264"/>
                    </a:lnTo>
                    <a:lnTo>
                      <a:pt x="677" y="308"/>
                    </a:lnTo>
                    <a:close/>
                    <a:moveTo>
                      <a:pt x="304" y="308"/>
                    </a:moveTo>
                    <a:lnTo>
                      <a:pt x="260" y="308"/>
                    </a:lnTo>
                    <a:lnTo>
                      <a:pt x="260" y="264"/>
                    </a:lnTo>
                    <a:lnTo>
                      <a:pt x="304" y="264"/>
                    </a:lnTo>
                    <a:lnTo>
                      <a:pt x="304" y="308"/>
                    </a:lnTo>
                    <a:close/>
                    <a:moveTo>
                      <a:pt x="73" y="76"/>
                    </a:moveTo>
                    <a:lnTo>
                      <a:pt x="118" y="76"/>
                    </a:lnTo>
                    <a:lnTo>
                      <a:pt x="118" y="119"/>
                    </a:lnTo>
                    <a:lnTo>
                      <a:pt x="73" y="119"/>
                    </a:lnTo>
                    <a:lnTo>
                      <a:pt x="73" y="76"/>
                    </a:lnTo>
                    <a:close/>
                    <a:moveTo>
                      <a:pt x="449" y="76"/>
                    </a:moveTo>
                    <a:lnTo>
                      <a:pt x="491" y="76"/>
                    </a:lnTo>
                    <a:lnTo>
                      <a:pt x="491" y="119"/>
                    </a:lnTo>
                    <a:lnTo>
                      <a:pt x="449" y="119"/>
                    </a:lnTo>
                    <a:lnTo>
                      <a:pt x="449" y="76"/>
                    </a:lnTo>
                    <a:close/>
                    <a:moveTo>
                      <a:pt x="682" y="190"/>
                    </a:moveTo>
                    <a:lnTo>
                      <a:pt x="625" y="190"/>
                    </a:lnTo>
                    <a:cubicBezTo>
                      <a:pt x="622" y="190"/>
                      <a:pt x="617" y="190"/>
                      <a:pt x="613" y="190"/>
                    </a:cubicBezTo>
                    <a:lnTo>
                      <a:pt x="564" y="141"/>
                    </a:lnTo>
                    <a:cubicBezTo>
                      <a:pt x="565" y="137"/>
                      <a:pt x="567" y="132"/>
                      <a:pt x="567" y="126"/>
                    </a:cubicBezTo>
                    <a:lnTo>
                      <a:pt x="567" y="69"/>
                    </a:lnTo>
                    <a:cubicBezTo>
                      <a:pt x="567" y="32"/>
                      <a:pt x="536" y="0"/>
                      <a:pt x="499" y="0"/>
                    </a:cubicBezTo>
                    <a:lnTo>
                      <a:pt x="441" y="0"/>
                    </a:lnTo>
                    <a:cubicBezTo>
                      <a:pt x="404" y="0"/>
                      <a:pt x="374" y="32"/>
                      <a:pt x="374" y="69"/>
                    </a:cubicBezTo>
                    <a:lnTo>
                      <a:pt x="374" y="126"/>
                    </a:lnTo>
                    <a:cubicBezTo>
                      <a:pt x="374" y="132"/>
                      <a:pt x="374" y="137"/>
                      <a:pt x="376" y="142"/>
                    </a:cubicBezTo>
                    <a:lnTo>
                      <a:pt x="327" y="191"/>
                    </a:lnTo>
                    <a:cubicBezTo>
                      <a:pt x="323" y="190"/>
                      <a:pt x="317" y="190"/>
                      <a:pt x="311" y="190"/>
                    </a:cubicBezTo>
                    <a:lnTo>
                      <a:pt x="253" y="190"/>
                    </a:lnTo>
                    <a:cubicBezTo>
                      <a:pt x="248" y="190"/>
                      <a:pt x="244" y="190"/>
                      <a:pt x="240" y="191"/>
                    </a:cubicBezTo>
                    <a:lnTo>
                      <a:pt x="191" y="142"/>
                    </a:lnTo>
                    <a:cubicBezTo>
                      <a:pt x="191" y="137"/>
                      <a:pt x="192" y="132"/>
                      <a:pt x="192" y="126"/>
                    </a:cubicBezTo>
                    <a:lnTo>
                      <a:pt x="192" y="69"/>
                    </a:lnTo>
                    <a:cubicBezTo>
                      <a:pt x="192" y="32"/>
                      <a:pt x="161" y="0"/>
                      <a:pt x="124" y="0"/>
                    </a:cubicBezTo>
                    <a:lnTo>
                      <a:pt x="66" y="0"/>
                    </a:lnTo>
                    <a:cubicBezTo>
                      <a:pt x="29" y="0"/>
                      <a:pt x="0" y="32"/>
                      <a:pt x="0" y="69"/>
                    </a:cubicBezTo>
                    <a:lnTo>
                      <a:pt x="0" y="126"/>
                    </a:lnTo>
                    <a:cubicBezTo>
                      <a:pt x="0" y="163"/>
                      <a:pt x="29" y="193"/>
                      <a:pt x="66" y="193"/>
                    </a:cubicBezTo>
                    <a:lnTo>
                      <a:pt x="124" y="193"/>
                    </a:lnTo>
                    <a:cubicBezTo>
                      <a:pt x="129" y="193"/>
                      <a:pt x="132" y="193"/>
                      <a:pt x="136" y="193"/>
                    </a:cubicBezTo>
                    <a:lnTo>
                      <a:pt x="188" y="244"/>
                    </a:lnTo>
                    <a:cubicBezTo>
                      <a:pt x="186" y="248"/>
                      <a:pt x="186" y="252"/>
                      <a:pt x="186" y="256"/>
                    </a:cubicBezTo>
                    <a:lnTo>
                      <a:pt x="186" y="314"/>
                    </a:lnTo>
                    <a:cubicBezTo>
                      <a:pt x="186" y="351"/>
                      <a:pt x="216" y="382"/>
                      <a:pt x="253" y="382"/>
                    </a:cubicBezTo>
                    <a:lnTo>
                      <a:pt x="311" y="382"/>
                    </a:lnTo>
                    <a:cubicBezTo>
                      <a:pt x="348" y="382"/>
                      <a:pt x="379" y="351"/>
                      <a:pt x="379" y="314"/>
                    </a:cubicBezTo>
                    <a:lnTo>
                      <a:pt x="379" y="256"/>
                    </a:lnTo>
                    <a:cubicBezTo>
                      <a:pt x="379" y="253"/>
                      <a:pt x="377" y="249"/>
                      <a:pt x="377" y="246"/>
                    </a:cubicBezTo>
                    <a:lnTo>
                      <a:pt x="431" y="193"/>
                    </a:lnTo>
                    <a:cubicBezTo>
                      <a:pt x="434" y="193"/>
                      <a:pt x="438" y="193"/>
                      <a:pt x="441" y="193"/>
                    </a:cubicBezTo>
                    <a:lnTo>
                      <a:pt x="499" y="193"/>
                    </a:lnTo>
                    <a:cubicBezTo>
                      <a:pt x="503" y="193"/>
                      <a:pt x="506" y="193"/>
                      <a:pt x="511" y="193"/>
                    </a:cubicBezTo>
                    <a:lnTo>
                      <a:pt x="560" y="242"/>
                    </a:lnTo>
                    <a:cubicBezTo>
                      <a:pt x="558" y="246"/>
                      <a:pt x="558" y="252"/>
                      <a:pt x="558" y="256"/>
                    </a:cubicBezTo>
                    <a:lnTo>
                      <a:pt x="558" y="314"/>
                    </a:lnTo>
                    <a:cubicBezTo>
                      <a:pt x="558" y="351"/>
                      <a:pt x="588" y="382"/>
                      <a:pt x="625" y="382"/>
                    </a:cubicBezTo>
                    <a:lnTo>
                      <a:pt x="682" y="382"/>
                    </a:lnTo>
                    <a:cubicBezTo>
                      <a:pt x="721" y="382"/>
                      <a:pt x="751" y="351"/>
                      <a:pt x="751" y="314"/>
                    </a:cubicBezTo>
                    <a:lnTo>
                      <a:pt x="751" y="256"/>
                    </a:lnTo>
                    <a:cubicBezTo>
                      <a:pt x="751" y="219"/>
                      <a:pt x="721" y="190"/>
                      <a:pt x="682" y="1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61AD770-DC9B-9D40-8443-E25C5D2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3243" y="8830036"/>
              <a:ext cx="954577" cy="954574"/>
            </a:xfrm>
            <a:custGeom>
              <a:avLst/>
              <a:gdLst>
                <a:gd name="T0" fmla="*/ 201867 w 1125"/>
                <a:gd name="T1" fmla="*/ 202046 h 1126"/>
                <a:gd name="T2" fmla="*/ 201867 w 1125"/>
                <a:gd name="T3" fmla="*/ 202046 h 1126"/>
                <a:gd name="T4" fmla="*/ 116586 w 1125"/>
                <a:gd name="T5" fmla="*/ 116842 h 1126"/>
                <a:gd name="T6" fmla="*/ 116586 w 1125"/>
                <a:gd name="T7" fmla="*/ 116842 h 1126"/>
                <a:gd name="T8" fmla="*/ 201867 w 1125"/>
                <a:gd name="T9" fmla="*/ 31637 h 1126"/>
                <a:gd name="T10" fmla="*/ 201867 w 1125"/>
                <a:gd name="T11" fmla="*/ 31637 h 1126"/>
                <a:gd name="T12" fmla="*/ 287867 w 1125"/>
                <a:gd name="T13" fmla="*/ 116842 h 1126"/>
                <a:gd name="T14" fmla="*/ 287867 w 1125"/>
                <a:gd name="T15" fmla="*/ 116842 h 1126"/>
                <a:gd name="T16" fmla="*/ 201867 w 1125"/>
                <a:gd name="T17" fmla="*/ 202046 h 1126"/>
                <a:gd name="T18" fmla="*/ 201867 w 1125"/>
                <a:gd name="T19" fmla="*/ 359513 h 1126"/>
                <a:gd name="T20" fmla="*/ 188193 w 1125"/>
                <a:gd name="T21" fmla="*/ 345852 h 1126"/>
                <a:gd name="T22" fmla="*/ 201867 w 1125"/>
                <a:gd name="T23" fmla="*/ 289049 h 1126"/>
                <a:gd name="T24" fmla="*/ 216260 w 1125"/>
                <a:gd name="T25" fmla="*/ 345852 h 1126"/>
                <a:gd name="T26" fmla="*/ 201867 w 1125"/>
                <a:gd name="T27" fmla="*/ 359513 h 1126"/>
                <a:gd name="T28" fmla="*/ 345081 w 1125"/>
                <a:gd name="T29" fmla="*/ 261366 h 1126"/>
                <a:gd name="T30" fmla="*/ 345081 w 1125"/>
                <a:gd name="T31" fmla="*/ 261366 h 1126"/>
                <a:gd name="T32" fmla="*/ 268796 w 1125"/>
                <a:gd name="T33" fmla="*/ 213191 h 1126"/>
                <a:gd name="T34" fmla="*/ 268796 w 1125"/>
                <a:gd name="T35" fmla="*/ 213191 h 1126"/>
                <a:gd name="T36" fmla="*/ 319173 w 1125"/>
                <a:gd name="T37" fmla="*/ 116842 h 1126"/>
                <a:gd name="T38" fmla="*/ 319173 w 1125"/>
                <a:gd name="T39" fmla="*/ 116842 h 1126"/>
                <a:gd name="T40" fmla="*/ 201867 w 1125"/>
                <a:gd name="T41" fmla="*/ 0 h 1126"/>
                <a:gd name="T42" fmla="*/ 201867 w 1125"/>
                <a:gd name="T43" fmla="*/ 0 h 1126"/>
                <a:gd name="T44" fmla="*/ 85281 w 1125"/>
                <a:gd name="T45" fmla="*/ 116842 h 1126"/>
                <a:gd name="T46" fmla="*/ 85281 w 1125"/>
                <a:gd name="T47" fmla="*/ 116842 h 1126"/>
                <a:gd name="T48" fmla="*/ 136017 w 1125"/>
                <a:gd name="T49" fmla="*/ 213191 h 1126"/>
                <a:gd name="T50" fmla="*/ 136017 w 1125"/>
                <a:gd name="T51" fmla="*/ 213191 h 1126"/>
                <a:gd name="T52" fmla="*/ 59373 w 1125"/>
                <a:gd name="T53" fmla="*/ 261366 h 1126"/>
                <a:gd name="T54" fmla="*/ 59373 w 1125"/>
                <a:gd name="T55" fmla="*/ 261366 h 1126"/>
                <a:gd name="T56" fmla="*/ 0 w 1125"/>
                <a:gd name="T57" fmla="*/ 404452 h 1126"/>
                <a:gd name="T58" fmla="*/ 31665 w 1125"/>
                <a:gd name="T59" fmla="*/ 404452 h 1126"/>
                <a:gd name="T60" fmla="*/ 31665 w 1125"/>
                <a:gd name="T61" fmla="*/ 404452 h 1126"/>
                <a:gd name="T62" fmla="*/ 183515 w 1125"/>
                <a:gd name="T63" fmla="*/ 234762 h 1126"/>
                <a:gd name="T64" fmla="*/ 152929 w 1125"/>
                <a:gd name="T65" fmla="*/ 355199 h 1126"/>
                <a:gd name="T66" fmla="*/ 201867 w 1125"/>
                <a:gd name="T67" fmla="*/ 404452 h 1126"/>
                <a:gd name="T68" fmla="*/ 251524 w 1125"/>
                <a:gd name="T69" fmla="*/ 355199 h 1126"/>
                <a:gd name="T70" fmla="*/ 221298 w 1125"/>
                <a:gd name="T71" fmla="*/ 234762 h 1126"/>
                <a:gd name="T72" fmla="*/ 221298 w 1125"/>
                <a:gd name="T73" fmla="*/ 234762 h 1126"/>
                <a:gd name="T74" fmla="*/ 373148 w 1125"/>
                <a:gd name="T75" fmla="*/ 404452 h 1126"/>
                <a:gd name="T76" fmla="*/ 404453 w 1125"/>
                <a:gd name="T77" fmla="*/ 404452 h 1126"/>
                <a:gd name="T78" fmla="*/ 404453 w 1125"/>
                <a:gd name="T79" fmla="*/ 404452 h 1126"/>
                <a:gd name="T80" fmla="*/ 345081 w 1125"/>
                <a:gd name="T81" fmla="*/ 261366 h 11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5" h="1126">
                  <a:moveTo>
                    <a:pt x="561" y="562"/>
                  </a:moveTo>
                  <a:lnTo>
                    <a:pt x="561" y="562"/>
                  </a:lnTo>
                  <a:cubicBezTo>
                    <a:pt x="431" y="562"/>
                    <a:pt x="324" y="455"/>
                    <a:pt x="324" y="325"/>
                  </a:cubicBezTo>
                  <a:cubicBezTo>
                    <a:pt x="324" y="195"/>
                    <a:pt x="431" y="88"/>
                    <a:pt x="561" y="88"/>
                  </a:cubicBezTo>
                  <a:cubicBezTo>
                    <a:pt x="693" y="88"/>
                    <a:pt x="800" y="195"/>
                    <a:pt x="800" y="325"/>
                  </a:cubicBezTo>
                  <a:cubicBezTo>
                    <a:pt x="800" y="455"/>
                    <a:pt x="693" y="562"/>
                    <a:pt x="561" y="562"/>
                  </a:cubicBezTo>
                  <a:close/>
                  <a:moveTo>
                    <a:pt x="561" y="1000"/>
                  </a:moveTo>
                  <a:lnTo>
                    <a:pt x="523" y="962"/>
                  </a:lnTo>
                  <a:lnTo>
                    <a:pt x="561" y="804"/>
                  </a:lnTo>
                  <a:lnTo>
                    <a:pt x="601" y="962"/>
                  </a:lnTo>
                  <a:lnTo>
                    <a:pt x="561" y="1000"/>
                  </a:lnTo>
                  <a:close/>
                  <a:moveTo>
                    <a:pt x="959" y="727"/>
                  </a:moveTo>
                  <a:lnTo>
                    <a:pt x="959" y="727"/>
                  </a:lnTo>
                  <a:cubicBezTo>
                    <a:pt x="898" y="666"/>
                    <a:pt x="825" y="620"/>
                    <a:pt x="747" y="593"/>
                  </a:cubicBezTo>
                  <a:cubicBezTo>
                    <a:pt x="831" y="534"/>
                    <a:pt x="887" y="436"/>
                    <a:pt x="887" y="325"/>
                  </a:cubicBezTo>
                  <a:cubicBezTo>
                    <a:pt x="887" y="146"/>
                    <a:pt x="740" y="0"/>
                    <a:pt x="561" y="0"/>
                  </a:cubicBezTo>
                  <a:cubicBezTo>
                    <a:pt x="382" y="0"/>
                    <a:pt x="237" y="146"/>
                    <a:pt x="237" y="325"/>
                  </a:cubicBezTo>
                  <a:cubicBezTo>
                    <a:pt x="237" y="436"/>
                    <a:pt x="293" y="534"/>
                    <a:pt x="378" y="593"/>
                  </a:cubicBezTo>
                  <a:cubicBezTo>
                    <a:pt x="299" y="620"/>
                    <a:pt x="226" y="666"/>
                    <a:pt x="165" y="727"/>
                  </a:cubicBezTo>
                  <a:cubicBezTo>
                    <a:pt x="58" y="833"/>
                    <a:pt x="0" y="974"/>
                    <a:pt x="0" y="1125"/>
                  </a:cubicBezTo>
                  <a:lnTo>
                    <a:pt x="88" y="1125"/>
                  </a:lnTo>
                  <a:cubicBezTo>
                    <a:pt x="88" y="881"/>
                    <a:pt x="272" y="679"/>
                    <a:pt x="510" y="653"/>
                  </a:cubicBezTo>
                  <a:lnTo>
                    <a:pt x="425" y="988"/>
                  </a:lnTo>
                  <a:lnTo>
                    <a:pt x="561" y="1125"/>
                  </a:lnTo>
                  <a:lnTo>
                    <a:pt x="699" y="988"/>
                  </a:lnTo>
                  <a:lnTo>
                    <a:pt x="615" y="653"/>
                  </a:lnTo>
                  <a:cubicBezTo>
                    <a:pt x="852" y="679"/>
                    <a:pt x="1037" y="881"/>
                    <a:pt x="1037" y="1125"/>
                  </a:cubicBezTo>
                  <a:lnTo>
                    <a:pt x="1124" y="1125"/>
                  </a:lnTo>
                  <a:cubicBezTo>
                    <a:pt x="1124" y="974"/>
                    <a:pt x="1065" y="833"/>
                    <a:pt x="95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9093D2-1E38-DE4D-B225-416887998284}"/>
                </a:ext>
              </a:extLst>
            </p:cNvPr>
            <p:cNvSpPr txBox="1"/>
            <p:nvPr/>
          </p:nvSpPr>
          <p:spPr>
            <a:xfrm>
              <a:off x="3994454" y="9011336"/>
              <a:ext cx="2729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9F16E8-D61D-254A-A190-48ED5904C124}"/>
                </a:ext>
              </a:extLst>
            </p:cNvPr>
            <p:cNvSpPr txBox="1"/>
            <p:nvPr/>
          </p:nvSpPr>
          <p:spPr>
            <a:xfrm>
              <a:off x="10926428" y="9011336"/>
              <a:ext cx="2729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D51B2C-E728-AE4A-835E-B9EC79E56F1A}"/>
                </a:ext>
              </a:extLst>
            </p:cNvPr>
            <p:cNvSpPr txBox="1"/>
            <p:nvPr/>
          </p:nvSpPr>
          <p:spPr>
            <a:xfrm>
              <a:off x="18062334" y="9011336"/>
              <a:ext cx="2729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</p:grpSp>
      <p:sp>
        <p:nvSpPr>
          <p:cNvPr id="71" name="Subtitle 2">
            <a:extLst>
              <a:ext uri="{FF2B5EF4-FFF2-40B4-BE49-F238E27FC236}">
                <a16:creationId xmlns:a16="http://schemas.microsoft.com/office/drawing/2014/main" id="{1836B814-15F9-C140-B396-983F5743A9BE}"/>
              </a:ext>
            </a:extLst>
          </p:cNvPr>
          <p:cNvSpPr txBox="1">
            <a:spLocks/>
          </p:cNvSpPr>
          <p:nvPr/>
        </p:nvSpPr>
        <p:spPr>
          <a:xfrm>
            <a:off x="9886247" y="11490297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8EF7D8B-59A4-4244-B445-62D9FA1151C6}"/>
              </a:ext>
            </a:extLst>
          </p:cNvPr>
          <p:cNvSpPr txBox="1">
            <a:spLocks/>
          </p:cNvSpPr>
          <p:nvPr/>
        </p:nvSpPr>
        <p:spPr>
          <a:xfrm>
            <a:off x="16954118" y="11490297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154158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7F368-5D76-064D-9C5A-CBD785E708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8908024" y="4748981"/>
            <a:ext cx="15469619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12188821" y="5811897"/>
            <a:ext cx="8581945" cy="2092203"/>
            <a:chOff x="12723247" y="5226783"/>
            <a:chExt cx="8581945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ABOUT 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1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D0A137-7744-CC45-82C5-347DACAFB53E}"/>
              </a:ext>
            </a:extLst>
          </p:cNvPr>
          <p:cNvGrpSpPr/>
          <p:nvPr/>
        </p:nvGrpSpPr>
        <p:grpSpPr>
          <a:xfrm>
            <a:off x="0" y="9898323"/>
            <a:ext cx="7886701" cy="2438241"/>
            <a:chOff x="0" y="9431373"/>
            <a:chExt cx="7886701" cy="24382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823463" y="9431373"/>
              <a:ext cx="6063238" cy="2438241"/>
              <a:chOff x="4846063" y="633855"/>
              <a:chExt cx="6063238" cy="24382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846063" y="1133104"/>
                <a:ext cx="6063238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SHOP ON THE WEB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487146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70" name="Pentagon 69">
              <a:extLst>
                <a:ext uri="{FF2B5EF4-FFF2-40B4-BE49-F238E27FC236}">
                  <a16:creationId xmlns:a16="http://schemas.microsoft.com/office/drawing/2014/main" id="{FA5F520C-41F8-8341-B426-50C8508B07AC}"/>
                </a:ext>
              </a:extLst>
            </p:cNvPr>
            <p:cNvSpPr/>
            <p:nvPr/>
          </p:nvSpPr>
          <p:spPr>
            <a:xfrm>
              <a:off x="0" y="10130297"/>
              <a:ext cx="1446551" cy="547141"/>
            </a:xfrm>
            <a:prstGeom prst="homePlate">
              <a:avLst>
                <a:gd name="adj" fmla="val 678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DB89AA-5023-4842-90E5-D4D58EEA0DEC}"/>
              </a:ext>
            </a:extLst>
          </p:cNvPr>
          <p:cNvGrpSpPr/>
          <p:nvPr/>
        </p:nvGrpSpPr>
        <p:grpSpPr>
          <a:xfrm>
            <a:off x="11613772" y="9750993"/>
            <a:ext cx="10915016" cy="2786789"/>
            <a:chOff x="1307732" y="4875754"/>
            <a:chExt cx="10915016" cy="278678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4964D3-86D6-1B48-9AD6-10A969AE8888}"/>
                </a:ext>
              </a:extLst>
            </p:cNvPr>
            <p:cNvSpPr txBox="1"/>
            <p:nvPr/>
          </p:nvSpPr>
          <p:spPr>
            <a:xfrm>
              <a:off x="1307732" y="5522085"/>
              <a:ext cx="10915016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2F0D5D-0F9C-3D4B-A14A-7FC4AC7C965E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A8E5D-33B1-B742-820A-527EF7A083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8E38E9-4C96-F14C-A892-E7BCA77429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1174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18FE19-803F-CB4F-9BB6-35E01B1269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CLIENTS SQUARE 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10C8B3-368F-AC4F-8138-8C33F9A04D18}"/>
              </a:ext>
            </a:extLst>
          </p:cNvPr>
          <p:cNvSpPr/>
          <p:nvPr/>
        </p:nvSpPr>
        <p:spPr>
          <a:xfrm>
            <a:off x="0" y="4686300"/>
            <a:ext cx="24377650" cy="5715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6680C2-2FBA-7646-A36E-F209E4A20E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AC896C-1D19-E745-B3BB-79F8804BB4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11D0A1-D34E-EE4B-98F2-CD101D5A509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200B1C-E73B-1947-933A-C8B5AC1205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09047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15076-6858-4D4F-95E7-D0EDFC77AE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3993123" y="4748981"/>
            <a:ext cx="20384522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7273921" y="5811897"/>
            <a:ext cx="16357604" cy="2092203"/>
            <a:chOff x="12723247" y="5226783"/>
            <a:chExt cx="16357604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16357604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RECENT PORTFOLIO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61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0EEA2A-6853-874B-AB0C-F0D497295F11}"/>
              </a:ext>
            </a:extLst>
          </p:cNvPr>
          <p:cNvGrpSpPr/>
          <p:nvPr/>
        </p:nvGrpSpPr>
        <p:grpSpPr>
          <a:xfrm>
            <a:off x="1943353" y="10512089"/>
            <a:ext cx="8572247" cy="1735219"/>
            <a:chOff x="1943353" y="10840990"/>
            <a:chExt cx="8572247" cy="17352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5BF2FA-B270-094F-B60E-5FCB593E6301}"/>
                </a:ext>
              </a:extLst>
            </p:cNvPr>
            <p:cNvSpPr txBox="1"/>
            <p:nvPr/>
          </p:nvSpPr>
          <p:spPr>
            <a:xfrm>
              <a:off x="1943353" y="11487321"/>
              <a:ext cx="85722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35D0F-E403-7A4C-B1F6-E99835D7F384}"/>
                </a:ext>
              </a:extLst>
            </p:cNvPr>
            <p:cNvSpPr txBox="1"/>
            <p:nvPr/>
          </p:nvSpPr>
          <p:spPr>
            <a:xfrm>
              <a:off x="1943353" y="10840990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7FB4DA-FE9F-CF43-AE45-27C6BC703FAD}"/>
              </a:ext>
            </a:extLst>
          </p:cNvPr>
          <p:cNvGrpSpPr/>
          <p:nvPr/>
        </p:nvGrpSpPr>
        <p:grpSpPr>
          <a:xfrm>
            <a:off x="12311298" y="10512089"/>
            <a:ext cx="8572247" cy="1735219"/>
            <a:chOff x="1307732" y="4875754"/>
            <a:chExt cx="8572247" cy="17352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13A5ED-43FC-5C4D-82DB-460FB8DCA50A}"/>
                </a:ext>
              </a:extLst>
            </p:cNvPr>
            <p:cNvSpPr txBox="1"/>
            <p:nvPr/>
          </p:nvSpPr>
          <p:spPr>
            <a:xfrm>
              <a:off x="1307732" y="5522085"/>
              <a:ext cx="85722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5894F1-52C1-514C-BCA5-555668E312BC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F7951-86C1-4549-9AF6-54423D724F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F5382-8856-5744-B491-D1E7D7144A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16445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7206-CB72-7341-992D-25DAFA57C3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C8E32-DA66-374C-97BA-E4CAB7BE7376}"/>
              </a:ext>
            </a:extLst>
          </p:cNvPr>
          <p:cNvSpPr/>
          <p:nvPr/>
        </p:nvSpPr>
        <p:spPr>
          <a:xfrm>
            <a:off x="1212850" y="1203312"/>
            <a:ext cx="21951950" cy="632676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2316308" y="3609239"/>
            <a:ext cx="9371077" cy="1514912"/>
            <a:chOff x="4846061" y="633855"/>
            <a:chExt cx="9371077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1" y="1133104"/>
              <a:ext cx="937107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A44B0-8427-BB42-B59B-8ED20EBC985E}"/>
              </a:ext>
            </a:extLst>
          </p:cNvPr>
          <p:cNvGrpSpPr/>
          <p:nvPr/>
        </p:nvGrpSpPr>
        <p:grpSpPr>
          <a:xfrm>
            <a:off x="2316308" y="9119898"/>
            <a:ext cx="9371077" cy="2786789"/>
            <a:chOff x="1307732" y="4875754"/>
            <a:chExt cx="9371077" cy="27867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B26E6D-B777-8D4E-90AF-177C8881A814}"/>
                </a:ext>
              </a:extLst>
            </p:cNvPr>
            <p:cNvSpPr txBox="1"/>
            <p:nvPr/>
          </p:nvSpPr>
          <p:spPr>
            <a:xfrm>
              <a:off x="1307732" y="5522085"/>
              <a:ext cx="9371077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0FB775-286E-DB4C-BB5E-2CB4C8A39A1E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21" name="Pentagon 20">
            <a:extLst>
              <a:ext uri="{FF2B5EF4-FFF2-40B4-BE49-F238E27FC236}">
                <a16:creationId xmlns:a16="http://schemas.microsoft.com/office/drawing/2014/main" id="{B4260330-579F-3B48-9550-4602314CAD81}"/>
              </a:ext>
            </a:extLst>
          </p:cNvPr>
          <p:cNvSpPr/>
          <p:nvPr/>
        </p:nvSpPr>
        <p:spPr>
          <a:xfrm>
            <a:off x="0" y="9169492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C0978-0D6F-F844-B216-F5C8A275C5B5}"/>
              </a:ext>
            </a:extLst>
          </p:cNvPr>
          <p:cNvGrpSpPr/>
          <p:nvPr/>
        </p:nvGrpSpPr>
        <p:grpSpPr>
          <a:xfrm>
            <a:off x="13310712" y="8973157"/>
            <a:ext cx="8750630" cy="3140530"/>
            <a:chOff x="1413686" y="4762419"/>
            <a:chExt cx="8750630" cy="31405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7076ED-244A-E94E-AE73-61555E847C3F}"/>
                </a:ext>
              </a:extLst>
            </p:cNvPr>
            <p:cNvGrpSpPr/>
            <p:nvPr/>
          </p:nvGrpSpPr>
          <p:grpSpPr>
            <a:xfrm>
              <a:off x="1413686" y="4762419"/>
              <a:ext cx="8750630" cy="1143455"/>
              <a:chOff x="1631982" y="3876968"/>
              <a:chExt cx="8750630" cy="11434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ECECCF-F738-C349-A244-51E96C02A5F1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1AB16F-F882-684D-96CD-58D59E486B4A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784817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C94B9-52D7-9A44-AD6A-049C4F0EC9B6}"/>
                </a:ext>
              </a:extLst>
            </p:cNvPr>
            <p:cNvGrpSpPr/>
            <p:nvPr/>
          </p:nvGrpSpPr>
          <p:grpSpPr>
            <a:xfrm>
              <a:off x="1413686" y="6759494"/>
              <a:ext cx="8750630" cy="1143455"/>
              <a:chOff x="1413686" y="6759494"/>
              <a:chExt cx="8750630" cy="1143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E44C13-0C66-7549-8636-0F8D91CFC4C7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0094011-1B22-F940-8103-950D33378C81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784817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06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CDCDD9-9DBE-9B46-9A96-4DAF658C7E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04FDEE-CFEC-3C40-9FB4-0489DDE4561E}"/>
              </a:ext>
            </a:extLst>
          </p:cNvPr>
          <p:cNvGrpSpPr/>
          <p:nvPr/>
        </p:nvGrpSpPr>
        <p:grpSpPr>
          <a:xfrm>
            <a:off x="1212850" y="6168230"/>
            <a:ext cx="21951950" cy="6326767"/>
            <a:chOff x="1212850" y="6168230"/>
            <a:chExt cx="21951950" cy="63267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5899A7-21F8-FB43-BB97-9963A9E6EEE2}"/>
                </a:ext>
              </a:extLst>
            </p:cNvPr>
            <p:cNvSpPr/>
            <p:nvPr/>
          </p:nvSpPr>
          <p:spPr>
            <a:xfrm>
              <a:off x="1212850" y="6168230"/>
              <a:ext cx="21951950" cy="632676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1275B5-2B62-AA4C-B1DB-FF988E13C06C}"/>
                </a:ext>
              </a:extLst>
            </p:cNvPr>
            <p:cNvGrpSpPr/>
            <p:nvPr/>
          </p:nvGrpSpPr>
          <p:grpSpPr>
            <a:xfrm>
              <a:off x="2316308" y="8574157"/>
              <a:ext cx="9371077" cy="1514912"/>
              <a:chOff x="4846061" y="633855"/>
              <a:chExt cx="9371077" cy="151491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82F9-AC61-7446-85B3-1BC536764F9B}"/>
                  </a:ext>
                </a:extLst>
              </p:cNvPr>
              <p:cNvSpPr txBox="1"/>
              <p:nvPr/>
            </p:nvSpPr>
            <p:spPr>
              <a:xfrm>
                <a:off x="4846061" y="1133104"/>
                <a:ext cx="937107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9488A9-6897-CD43-9E86-0EA2B7DB6553}"/>
                  </a:ext>
                </a:extLst>
              </p:cNvPr>
              <p:cNvSpPr txBox="1"/>
              <p:nvPr/>
            </p:nvSpPr>
            <p:spPr>
              <a:xfrm>
                <a:off x="487146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A44B0-8427-BB42-B59B-8ED20EBC985E}"/>
              </a:ext>
            </a:extLst>
          </p:cNvPr>
          <p:cNvGrpSpPr/>
          <p:nvPr/>
        </p:nvGrpSpPr>
        <p:grpSpPr>
          <a:xfrm>
            <a:off x="2316308" y="1731364"/>
            <a:ext cx="9371077" cy="2786789"/>
            <a:chOff x="1307732" y="4875754"/>
            <a:chExt cx="9371077" cy="27867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B26E6D-B777-8D4E-90AF-177C8881A814}"/>
                </a:ext>
              </a:extLst>
            </p:cNvPr>
            <p:cNvSpPr txBox="1"/>
            <p:nvPr/>
          </p:nvSpPr>
          <p:spPr>
            <a:xfrm>
              <a:off x="1307732" y="5522085"/>
              <a:ext cx="9371077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0FB775-286E-DB4C-BB5E-2CB4C8A39A1E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C0978-0D6F-F844-B216-F5C8A275C5B5}"/>
              </a:ext>
            </a:extLst>
          </p:cNvPr>
          <p:cNvGrpSpPr/>
          <p:nvPr/>
        </p:nvGrpSpPr>
        <p:grpSpPr>
          <a:xfrm>
            <a:off x="13310712" y="1584623"/>
            <a:ext cx="8750630" cy="3140530"/>
            <a:chOff x="1413686" y="4762419"/>
            <a:chExt cx="8750630" cy="31405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7076ED-244A-E94E-AE73-61555E847C3F}"/>
                </a:ext>
              </a:extLst>
            </p:cNvPr>
            <p:cNvGrpSpPr/>
            <p:nvPr/>
          </p:nvGrpSpPr>
          <p:grpSpPr>
            <a:xfrm>
              <a:off x="1413686" y="4762419"/>
              <a:ext cx="8750630" cy="1143455"/>
              <a:chOff x="1631982" y="3876968"/>
              <a:chExt cx="8750630" cy="11434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ECECCF-F738-C349-A244-51E96C02A5F1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1AB16F-F882-684D-96CD-58D59E486B4A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784817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C94B9-52D7-9A44-AD6A-049C4F0EC9B6}"/>
                </a:ext>
              </a:extLst>
            </p:cNvPr>
            <p:cNvGrpSpPr/>
            <p:nvPr/>
          </p:nvGrpSpPr>
          <p:grpSpPr>
            <a:xfrm>
              <a:off x="1413686" y="6759494"/>
              <a:ext cx="8750630" cy="1143455"/>
              <a:chOff x="1413686" y="6759494"/>
              <a:chExt cx="8750630" cy="1143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E44C13-0C66-7549-8636-0F8D91CFC4C7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0094011-1B22-F940-8103-950D33378C81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784817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31" name="Pentagon 30">
            <a:extLst>
              <a:ext uri="{FF2B5EF4-FFF2-40B4-BE49-F238E27FC236}">
                <a16:creationId xmlns:a16="http://schemas.microsoft.com/office/drawing/2014/main" id="{FF744530-28DA-A745-9BB7-7C1B8F4C359E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454F-7D5C-1F44-9BE1-919CB9DE9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7634395" y="4748981"/>
            <a:ext cx="16743254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10915193" y="5811897"/>
            <a:ext cx="12188822" cy="2092203"/>
            <a:chOff x="12723247" y="5226783"/>
            <a:chExt cx="12188822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1218882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DEVICES SAMPLES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75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6308167" cy="2438241"/>
            <a:chOff x="4846062" y="633855"/>
            <a:chExt cx="6308167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308167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Phone6_mockup_front_white.png">
            <a:extLst>
              <a:ext uri="{FF2B5EF4-FFF2-40B4-BE49-F238E27FC236}">
                <a16:creationId xmlns:a16="http://schemas.microsoft.com/office/drawing/2014/main" id="{3F7030E0-26F5-9542-AE4C-8321DB589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824" y="2644720"/>
            <a:ext cx="8401390" cy="13199692"/>
          </a:xfrm>
          <a:prstGeom prst="rect">
            <a:avLst/>
          </a:prstGeom>
        </p:spPr>
      </p:pic>
      <p:pic>
        <p:nvPicPr>
          <p:cNvPr id="22" name="Picture 21" descr="iPhone6_mockup_front_white.png">
            <a:extLst>
              <a:ext uri="{FF2B5EF4-FFF2-40B4-BE49-F238E27FC236}">
                <a16:creationId xmlns:a16="http://schemas.microsoft.com/office/drawing/2014/main" id="{0C6C4FB3-EA75-2C4B-9D3B-1DC93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36" y="-2128413"/>
            <a:ext cx="8401390" cy="1319969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21B4A70-30F9-A546-8419-02C9072C8ED8}"/>
              </a:ext>
            </a:extLst>
          </p:cNvPr>
          <p:cNvGrpSpPr/>
          <p:nvPr/>
        </p:nvGrpSpPr>
        <p:grpSpPr>
          <a:xfrm>
            <a:off x="1823462" y="8845201"/>
            <a:ext cx="6074315" cy="3838359"/>
            <a:chOff x="1307732" y="4875754"/>
            <a:chExt cx="6074315" cy="38383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588864-2D9D-BD42-BDA2-AA1135A506BB}"/>
                </a:ext>
              </a:extLst>
            </p:cNvPr>
            <p:cNvSpPr txBox="1"/>
            <p:nvPr/>
          </p:nvSpPr>
          <p:spPr>
            <a:xfrm>
              <a:off x="1307732" y="5522085"/>
              <a:ext cx="6074315" cy="31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 win more customers.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6655A2-DD4F-C44B-A9FF-9E02619A2C36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AA36C2-9FFB-4E4D-A98F-E40EE9F247EA}"/>
              </a:ext>
            </a:extLst>
          </p:cNvPr>
          <p:cNvGrpSpPr/>
          <p:nvPr/>
        </p:nvGrpSpPr>
        <p:grpSpPr>
          <a:xfrm>
            <a:off x="1855040" y="4587676"/>
            <a:ext cx="6276589" cy="3140530"/>
            <a:chOff x="1413686" y="4762419"/>
            <a:chExt cx="6276589" cy="314053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7B31EE-1ABD-9341-AC50-D0398C44F21B}"/>
                </a:ext>
              </a:extLst>
            </p:cNvPr>
            <p:cNvGrpSpPr/>
            <p:nvPr/>
          </p:nvGrpSpPr>
          <p:grpSpPr>
            <a:xfrm>
              <a:off x="1413686" y="4762419"/>
              <a:ext cx="6276589" cy="1143455"/>
              <a:chOff x="1631982" y="3876968"/>
              <a:chExt cx="6276589" cy="114345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0EF3EB-8A30-B846-8B1D-1C489900D4A9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F193F5-5CEE-AD44-B91B-F8FCC78577DD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6B0F56-1C84-3F40-B6FD-A5C90A3BEDD6}"/>
                </a:ext>
              </a:extLst>
            </p:cNvPr>
            <p:cNvGrpSpPr/>
            <p:nvPr/>
          </p:nvGrpSpPr>
          <p:grpSpPr>
            <a:xfrm>
              <a:off x="1413686" y="6759494"/>
              <a:ext cx="6276589" cy="1143455"/>
              <a:chOff x="1413686" y="6759494"/>
              <a:chExt cx="6276589" cy="114345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7B46E9D-F38D-5742-8B42-0D13D0620A90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0856172-07ED-B148-8E5A-3044A01C4747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E0FF35-725E-AB43-AE0B-1BB34E44E3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4A4824-553D-374F-A1B7-7BCBC6D74BA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5520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104">
            <a:extLst>
              <a:ext uri="{FF2B5EF4-FFF2-40B4-BE49-F238E27FC236}">
                <a16:creationId xmlns:a16="http://schemas.microsoft.com/office/drawing/2014/main" id="{8F0B18CC-B7A3-384F-A6BA-81A734BD1E85}"/>
              </a:ext>
            </a:extLst>
          </p:cNvPr>
          <p:cNvGrpSpPr>
            <a:grpSpLocks noChangeAspect="1"/>
          </p:cNvGrpSpPr>
          <p:nvPr/>
        </p:nvGrpSpPr>
        <p:grpSpPr>
          <a:xfrm>
            <a:off x="1463749" y="1416124"/>
            <a:ext cx="7346861" cy="10883752"/>
            <a:chOff x="0" y="0"/>
            <a:chExt cx="6591305" cy="9765731"/>
          </a:xfrm>
        </p:grpSpPr>
        <p:grpSp>
          <p:nvGrpSpPr>
            <p:cNvPr id="27" name="Group 1102">
              <a:extLst>
                <a:ext uri="{FF2B5EF4-FFF2-40B4-BE49-F238E27FC236}">
                  <a16:creationId xmlns:a16="http://schemas.microsoft.com/office/drawing/2014/main" id="{00B44E80-752D-5A4B-919B-94938C3F696F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9" name="Mini-iPad-B&amp;W-Mockup.png">
                <a:extLst>
                  <a:ext uri="{FF2B5EF4-FFF2-40B4-BE49-F238E27FC236}">
                    <a16:creationId xmlns:a16="http://schemas.microsoft.com/office/drawing/2014/main" id="{FE3D9D95-C9D0-D94A-A7EF-2EF21514686C}"/>
                  </a:ext>
                </a:extLst>
              </p:cNvPr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" name="Shape 1101">
                <a:extLst>
                  <a:ext uri="{FF2B5EF4-FFF2-40B4-BE49-F238E27FC236}">
                    <a16:creationId xmlns:a16="http://schemas.microsoft.com/office/drawing/2014/main" id="{8540967E-7E6A-4141-ACEA-489DF25BE19B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28" name="placeholder.png">
              <a:extLst>
                <a:ext uri="{FF2B5EF4-FFF2-40B4-BE49-F238E27FC236}">
                  <a16:creationId xmlns:a16="http://schemas.microsoft.com/office/drawing/2014/main" id="{0A4C2E01-62C3-624B-975A-921EAC6D3B4E}"/>
                </a:ext>
              </a:extLst>
            </p:cNvPr>
            <p:cNvPicPr/>
            <p:nvPr/>
          </p:nvPicPr>
          <p:blipFill>
            <a:blip r:embed="rId4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6A288-9417-7345-A7C6-FD4030EA0A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9414141" y="9362331"/>
            <a:ext cx="6474310" cy="2438241"/>
            <a:chOff x="4846063" y="633855"/>
            <a:chExt cx="6474310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3" y="1133104"/>
              <a:ext cx="647431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55530D-C95C-B14C-B604-F54C2D8E2804}"/>
              </a:ext>
            </a:extLst>
          </p:cNvPr>
          <p:cNvGrpSpPr/>
          <p:nvPr/>
        </p:nvGrpSpPr>
        <p:grpSpPr>
          <a:xfrm>
            <a:off x="7513983" y="3234206"/>
            <a:ext cx="16863668" cy="4469896"/>
            <a:chOff x="7513982" y="3697358"/>
            <a:chExt cx="17612141" cy="44698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08CCE-D584-B642-9EC4-8F9BD6316313}"/>
                </a:ext>
              </a:extLst>
            </p:cNvPr>
            <p:cNvSpPr/>
            <p:nvPr/>
          </p:nvSpPr>
          <p:spPr>
            <a:xfrm>
              <a:off x="7513982" y="3697358"/>
              <a:ext cx="8627165" cy="44698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25C3A7-CAE0-7547-99C3-3F2E4329E65D}"/>
                </a:ext>
              </a:extLst>
            </p:cNvPr>
            <p:cNvSpPr/>
            <p:nvPr/>
          </p:nvSpPr>
          <p:spPr>
            <a:xfrm>
              <a:off x="16498958" y="3697358"/>
              <a:ext cx="8627165" cy="44698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F37571-AD6F-5942-8A5F-B39169D41763}"/>
              </a:ext>
            </a:extLst>
          </p:cNvPr>
          <p:cNvGrpSpPr/>
          <p:nvPr/>
        </p:nvGrpSpPr>
        <p:grpSpPr>
          <a:xfrm>
            <a:off x="17074450" y="9067602"/>
            <a:ext cx="5839451" cy="2832806"/>
            <a:chOff x="16277599" y="9067602"/>
            <a:chExt cx="5839451" cy="28328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48DD8D-CF87-FD40-A3BE-D093E85F5D4F}"/>
                </a:ext>
              </a:extLst>
            </p:cNvPr>
            <p:cNvGrpSpPr/>
            <p:nvPr/>
          </p:nvGrpSpPr>
          <p:grpSpPr>
            <a:xfrm>
              <a:off x="16277599" y="9067602"/>
              <a:ext cx="5839451" cy="1143455"/>
              <a:chOff x="1631982" y="3876968"/>
              <a:chExt cx="5839451" cy="114345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E6EA5F9-FF26-494E-9DB3-430324EE5C87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82A8F77-5080-AA4F-9D90-4A2E2B2626FA}"/>
                  </a:ext>
                </a:extLst>
              </p:cNvPr>
              <p:cNvSpPr/>
              <p:nvPr/>
            </p:nvSpPr>
            <p:spPr>
              <a:xfrm>
                <a:off x="2534435" y="3876968"/>
                <a:ext cx="493699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What makes us unique is our real-time reporting system.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793D021-2ACB-2F41-85AA-3DFEF052D7DB}"/>
                </a:ext>
              </a:extLst>
            </p:cNvPr>
            <p:cNvGrpSpPr/>
            <p:nvPr/>
          </p:nvGrpSpPr>
          <p:grpSpPr>
            <a:xfrm>
              <a:off x="16277599" y="10756953"/>
              <a:ext cx="5839451" cy="1143455"/>
              <a:chOff x="1413686" y="6759494"/>
              <a:chExt cx="5839451" cy="114345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F8B843-1E09-ED46-872F-3390D3E101C1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DB4443-F2C5-5A45-B1F9-582DF7869DD5}"/>
                  </a:ext>
                </a:extLst>
              </p:cNvPr>
              <p:cNvSpPr/>
              <p:nvPr/>
            </p:nvSpPr>
            <p:spPr>
              <a:xfrm>
                <a:off x="2316139" y="6759494"/>
                <a:ext cx="4936998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What makes us unique is our real-time reporting system.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DDB6E0-5ED2-6146-9D1C-2F69AF7EC186}"/>
              </a:ext>
            </a:extLst>
          </p:cNvPr>
          <p:cNvGrpSpPr/>
          <p:nvPr/>
        </p:nvGrpSpPr>
        <p:grpSpPr>
          <a:xfrm>
            <a:off x="8605091" y="4338652"/>
            <a:ext cx="6078315" cy="2261004"/>
            <a:chOff x="1307732" y="4875754"/>
            <a:chExt cx="6078315" cy="226100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182B86-35C1-7B45-9F6A-FB6F57EFF15B}"/>
                </a:ext>
              </a:extLst>
            </p:cNvPr>
            <p:cNvSpPr txBox="1"/>
            <p:nvPr/>
          </p:nvSpPr>
          <p:spPr>
            <a:xfrm>
              <a:off x="1307732" y="5522085"/>
              <a:ext cx="60783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4E777CC-56A1-2947-889A-95E359FBB262}"/>
                </a:ext>
              </a:extLst>
            </p:cNvPr>
            <p:cNvSpPr txBox="1"/>
            <p:nvPr/>
          </p:nvSpPr>
          <p:spPr>
            <a:xfrm>
              <a:off x="1307732" y="4875754"/>
              <a:ext cx="5061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Produces Efficiencies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54BE03-9A39-B848-8E77-423B9858C7DD}"/>
              </a:ext>
            </a:extLst>
          </p:cNvPr>
          <p:cNvGrpSpPr/>
          <p:nvPr/>
        </p:nvGrpSpPr>
        <p:grpSpPr>
          <a:xfrm>
            <a:off x="17208227" y="4338652"/>
            <a:ext cx="6078315" cy="2261004"/>
            <a:chOff x="1307732" y="4875754"/>
            <a:chExt cx="6078315" cy="22610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E72159-0010-D149-95EB-D6C2A8AECC16}"/>
                </a:ext>
              </a:extLst>
            </p:cNvPr>
            <p:cNvSpPr txBox="1"/>
            <p:nvPr/>
          </p:nvSpPr>
          <p:spPr>
            <a:xfrm>
              <a:off x="1307732" y="5522085"/>
              <a:ext cx="60783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411A85-4188-DF45-A811-0B967C5D76D1}"/>
                </a:ext>
              </a:extLst>
            </p:cNvPr>
            <p:cNvSpPr txBox="1"/>
            <p:nvPr/>
          </p:nvSpPr>
          <p:spPr>
            <a:xfrm>
              <a:off x="1307732" y="4875754"/>
              <a:ext cx="4499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Responsive Mobile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35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7CA316-2364-494A-9F06-14D0299BC5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3AB7D8-D3C5-A248-8BFF-FB7A53A146B8}"/>
              </a:ext>
            </a:extLst>
          </p:cNvPr>
          <p:cNvSpPr/>
          <p:nvPr/>
        </p:nvSpPr>
        <p:spPr>
          <a:xfrm>
            <a:off x="0" y="0"/>
            <a:ext cx="24377649" cy="1064567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DA147-48C0-BC4C-BD34-555B904A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1558244" y="1106551"/>
            <a:ext cx="19343476" cy="123216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737572-87F1-5148-B9CA-C379D7FA726E}"/>
              </a:ext>
            </a:extLst>
          </p:cNvPr>
          <p:cNvGrpSpPr/>
          <p:nvPr/>
        </p:nvGrpSpPr>
        <p:grpSpPr>
          <a:xfrm>
            <a:off x="1823462" y="1032440"/>
            <a:ext cx="10365363" cy="1514912"/>
            <a:chOff x="4846062" y="633855"/>
            <a:chExt cx="10365363" cy="1514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466226-3B51-0248-B30C-3D35DFCE4116}"/>
                </a:ext>
              </a:extLst>
            </p:cNvPr>
            <p:cNvSpPr txBox="1"/>
            <p:nvPr/>
          </p:nvSpPr>
          <p:spPr>
            <a:xfrm>
              <a:off x="4846062" y="1133104"/>
              <a:ext cx="1036536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2491C5-05F7-1547-9C38-FE2620E7CB63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9" name="Pentagon 38">
            <a:extLst>
              <a:ext uri="{FF2B5EF4-FFF2-40B4-BE49-F238E27FC236}">
                <a16:creationId xmlns:a16="http://schemas.microsoft.com/office/drawing/2014/main" id="{034CEB58-165E-E14A-BE53-9E88A6ABD3B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64707A-3351-C642-8D8D-F17F523A8C73}"/>
              </a:ext>
            </a:extLst>
          </p:cNvPr>
          <p:cNvGrpSpPr/>
          <p:nvPr/>
        </p:nvGrpSpPr>
        <p:grpSpPr>
          <a:xfrm>
            <a:off x="1823462" y="4940224"/>
            <a:ext cx="7554454" cy="3312574"/>
            <a:chOff x="1307732" y="4875754"/>
            <a:chExt cx="7554454" cy="33125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74FFC-4D4C-274F-9414-71925F686945}"/>
                </a:ext>
              </a:extLst>
            </p:cNvPr>
            <p:cNvSpPr txBox="1"/>
            <p:nvPr/>
          </p:nvSpPr>
          <p:spPr>
            <a:xfrm>
              <a:off x="1307732" y="5522085"/>
              <a:ext cx="7554454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Our search engine optimization strategies have proven successful at helping small businesses win more customers.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B9D08B-2B36-9D4D-A8B0-8608D77C89EB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5E6A857-720E-9245-937F-5DE9F08D0E5E}"/>
              </a:ext>
            </a:extLst>
          </p:cNvPr>
          <p:cNvSpPr/>
          <p:nvPr/>
        </p:nvSpPr>
        <p:spPr>
          <a:xfrm>
            <a:off x="1823462" y="11540105"/>
            <a:ext cx="7554454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C56E43-BA53-BC49-8EB8-F4CCAA6E3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280168-6048-F148-B1F6-DCDC518B4CC7}"/>
              </a:ext>
            </a:extLst>
          </p:cNvPr>
          <p:cNvSpPr/>
          <p:nvPr/>
        </p:nvSpPr>
        <p:spPr>
          <a:xfrm>
            <a:off x="10963140" y="4314825"/>
            <a:ext cx="5833990" cy="444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8986B-B8A9-0349-8D96-6048705DB92E}"/>
              </a:ext>
            </a:extLst>
          </p:cNvPr>
          <p:cNvGrpSpPr/>
          <p:nvPr/>
        </p:nvGrpSpPr>
        <p:grpSpPr>
          <a:xfrm>
            <a:off x="11528457" y="5107537"/>
            <a:ext cx="4703355" cy="2863648"/>
            <a:chOff x="11415369" y="5050078"/>
            <a:chExt cx="4703355" cy="286364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E0722AD-664C-5947-AD12-F242D69ED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6580" y="5050078"/>
              <a:ext cx="1980932" cy="1987884"/>
            </a:xfrm>
            <a:custGeom>
              <a:avLst/>
              <a:gdLst>
                <a:gd name="T0" fmla="*/ 93149 w 1258"/>
                <a:gd name="T1" fmla="*/ 285253 h 1259"/>
                <a:gd name="T2" fmla="*/ 125157 w 1258"/>
                <a:gd name="T3" fmla="*/ 285253 h 1259"/>
                <a:gd name="T4" fmla="*/ 125157 w 1258"/>
                <a:gd name="T5" fmla="*/ 426978 h 1259"/>
                <a:gd name="T6" fmla="*/ 93149 w 1258"/>
                <a:gd name="T7" fmla="*/ 426978 h 1259"/>
                <a:gd name="T8" fmla="*/ 93149 w 1258"/>
                <a:gd name="T9" fmla="*/ 285253 h 1259"/>
                <a:gd name="T10" fmla="*/ 210394 w 1258"/>
                <a:gd name="T11" fmla="*/ 206637 h 1259"/>
                <a:gd name="T12" fmla="*/ 242762 w 1258"/>
                <a:gd name="T13" fmla="*/ 206637 h 1259"/>
                <a:gd name="T14" fmla="*/ 242762 w 1258"/>
                <a:gd name="T15" fmla="*/ 426978 h 1259"/>
                <a:gd name="T16" fmla="*/ 210394 w 1258"/>
                <a:gd name="T17" fmla="*/ 426978 h 1259"/>
                <a:gd name="T18" fmla="*/ 210394 w 1258"/>
                <a:gd name="T19" fmla="*/ 206637 h 1259"/>
                <a:gd name="T20" fmla="*/ 299227 w 1258"/>
                <a:gd name="T21" fmla="*/ 101696 h 1259"/>
                <a:gd name="T22" fmla="*/ 344543 w 1258"/>
                <a:gd name="T23" fmla="*/ 43275 h 1259"/>
                <a:gd name="T24" fmla="*/ 389139 w 1258"/>
                <a:gd name="T25" fmla="*/ 101696 h 1259"/>
                <a:gd name="T26" fmla="*/ 360367 w 1258"/>
                <a:gd name="T27" fmla="*/ 101696 h 1259"/>
                <a:gd name="T28" fmla="*/ 360367 w 1258"/>
                <a:gd name="T29" fmla="*/ 426978 h 1259"/>
                <a:gd name="T30" fmla="*/ 327999 w 1258"/>
                <a:gd name="T31" fmla="*/ 426978 h 1259"/>
                <a:gd name="T32" fmla="*/ 327999 w 1258"/>
                <a:gd name="T33" fmla="*/ 101696 h 1259"/>
                <a:gd name="T34" fmla="*/ 299227 w 1258"/>
                <a:gd name="T35" fmla="*/ 101696 h 1259"/>
                <a:gd name="T36" fmla="*/ 386981 w 1258"/>
                <a:gd name="T37" fmla="*/ 426978 h 1259"/>
                <a:gd name="T38" fmla="*/ 386981 w 1258"/>
                <a:gd name="T39" fmla="*/ 128382 h 1259"/>
                <a:gd name="T40" fmla="*/ 443086 w 1258"/>
                <a:gd name="T41" fmla="*/ 128382 h 1259"/>
                <a:gd name="T42" fmla="*/ 344543 w 1258"/>
                <a:gd name="T43" fmla="*/ 0 h 1259"/>
                <a:gd name="T44" fmla="*/ 245280 w 1258"/>
                <a:gd name="T45" fmla="*/ 128382 h 1259"/>
                <a:gd name="T46" fmla="*/ 302104 w 1258"/>
                <a:gd name="T47" fmla="*/ 128382 h 1259"/>
                <a:gd name="T48" fmla="*/ 302104 w 1258"/>
                <a:gd name="T49" fmla="*/ 426978 h 1259"/>
                <a:gd name="T50" fmla="*/ 269376 w 1258"/>
                <a:gd name="T51" fmla="*/ 426978 h 1259"/>
                <a:gd name="T52" fmla="*/ 269376 w 1258"/>
                <a:gd name="T53" fmla="*/ 179951 h 1259"/>
                <a:gd name="T54" fmla="*/ 184140 w 1258"/>
                <a:gd name="T55" fmla="*/ 179951 h 1259"/>
                <a:gd name="T56" fmla="*/ 184140 w 1258"/>
                <a:gd name="T57" fmla="*/ 426978 h 1259"/>
                <a:gd name="T58" fmla="*/ 151771 w 1258"/>
                <a:gd name="T59" fmla="*/ 426978 h 1259"/>
                <a:gd name="T60" fmla="*/ 151771 w 1258"/>
                <a:gd name="T61" fmla="*/ 258567 h 1259"/>
                <a:gd name="T62" fmla="*/ 66535 w 1258"/>
                <a:gd name="T63" fmla="*/ 258567 h 1259"/>
                <a:gd name="T64" fmla="*/ 66535 w 1258"/>
                <a:gd name="T65" fmla="*/ 426978 h 1259"/>
                <a:gd name="T66" fmla="*/ 0 w 1258"/>
                <a:gd name="T67" fmla="*/ 426978 h 1259"/>
                <a:gd name="T68" fmla="*/ 0 w 1258"/>
                <a:gd name="T69" fmla="*/ 453664 h 1259"/>
                <a:gd name="T70" fmla="*/ 452077 w 1258"/>
                <a:gd name="T71" fmla="*/ 453664 h 1259"/>
                <a:gd name="T72" fmla="*/ 452077 w 1258"/>
                <a:gd name="T73" fmla="*/ 426978 h 1259"/>
                <a:gd name="T74" fmla="*/ 386981 w 1258"/>
                <a:gd name="T75" fmla="*/ 426978 h 12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58" h="1259">
                  <a:moveTo>
                    <a:pt x="259" y="791"/>
                  </a:moveTo>
                  <a:lnTo>
                    <a:pt x="348" y="791"/>
                  </a:lnTo>
                  <a:lnTo>
                    <a:pt x="348" y="1184"/>
                  </a:lnTo>
                  <a:lnTo>
                    <a:pt x="259" y="1184"/>
                  </a:lnTo>
                  <a:lnTo>
                    <a:pt x="259" y="791"/>
                  </a:lnTo>
                  <a:close/>
                  <a:moveTo>
                    <a:pt x="585" y="573"/>
                  </a:moveTo>
                  <a:lnTo>
                    <a:pt x="675" y="573"/>
                  </a:lnTo>
                  <a:lnTo>
                    <a:pt x="675" y="1184"/>
                  </a:lnTo>
                  <a:lnTo>
                    <a:pt x="585" y="1184"/>
                  </a:lnTo>
                  <a:lnTo>
                    <a:pt x="585" y="573"/>
                  </a:lnTo>
                  <a:close/>
                  <a:moveTo>
                    <a:pt x="832" y="282"/>
                  </a:moveTo>
                  <a:lnTo>
                    <a:pt x="958" y="120"/>
                  </a:lnTo>
                  <a:lnTo>
                    <a:pt x="1082" y="282"/>
                  </a:lnTo>
                  <a:lnTo>
                    <a:pt x="1002" y="282"/>
                  </a:lnTo>
                  <a:lnTo>
                    <a:pt x="1002" y="1184"/>
                  </a:lnTo>
                  <a:lnTo>
                    <a:pt x="912" y="1184"/>
                  </a:lnTo>
                  <a:lnTo>
                    <a:pt x="912" y="282"/>
                  </a:lnTo>
                  <a:lnTo>
                    <a:pt x="832" y="282"/>
                  </a:lnTo>
                  <a:close/>
                  <a:moveTo>
                    <a:pt x="1076" y="1184"/>
                  </a:moveTo>
                  <a:lnTo>
                    <a:pt x="1076" y="356"/>
                  </a:lnTo>
                  <a:lnTo>
                    <a:pt x="1232" y="356"/>
                  </a:lnTo>
                  <a:lnTo>
                    <a:pt x="958" y="0"/>
                  </a:lnTo>
                  <a:lnTo>
                    <a:pt x="682" y="356"/>
                  </a:lnTo>
                  <a:lnTo>
                    <a:pt x="840" y="356"/>
                  </a:lnTo>
                  <a:lnTo>
                    <a:pt x="840" y="1184"/>
                  </a:lnTo>
                  <a:lnTo>
                    <a:pt x="749" y="1184"/>
                  </a:lnTo>
                  <a:lnTo>
                    <a:pt x="749" y="499"/>
                  </a:lnTo>
                  <a:lnTo>
                    <a:pt x="512" y="499"/>
                  </a:lnTo>
                  <a:lnTo>
                    <a:pt x="512" y="1184"/>
                  </a:lnTo>
                  <a:lnTo>
                    <a:pt x="422" y="1184"/>
                  </a:lnTo>
                  <a:lnTo>
                    <a:pt x="422" y="717"/>
                  </a:lnTo>
                  <a:lnTo>
                    <a:pt x="185" y="717"/>
                  </a:lnTo>
                  <a:lnTo>
                    <a:pt x="185" y="1184"/>
                  </a:lnTo>
                  <a:lnTo>
                    <a:pt x="0" y="1184"/>
                  </a:lnTo>
                  <a:lnTo>
                    <a:pt x="0" y="1258"/>
                  </a:lnTo>
                  <a:lnTo>
                    <a:pt x="1257" y="1258"/>
                  </a:lnTo>
                  <a:lnTo>
                    <a:pt x="1257" y="1184"/>
                  </a:lnTo>
                  <a:lnTo>
                    <a:pt x="1076" y="1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EBE5EE-5667-594A-8CC9-B0CBD50F0789}"/>
                </a:ext>
              </a:extLst>
            </p:cNvPr>
            <p:cNvSpPr/>
            <p:nvPr/>
          </p:nvSpPr>
          <p:spPr>
            <a:xfrm>
              <a:off x="11415369" y="7267395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Workflow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2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B75224-FF12-D041-8388-A81E4294E582}"/>
              </a:ext>
            </a:extLst>
          </p:cNvPr>
          <p:cNvGrpSpPr/>
          <p:nvPr/>
        </p:nvGrpSpPr>
        <p:grpSpPr>
          <a:xfrm flipV="1">
            <a:off x="14727960" y="7296723"/>
            <a:ext cx="5607413" cy="2353875"/>
            <a:chOff x="0" y="5997388"/>
            <a:chExt cx="4869116" cy="2043953"/>
          </a:xfrm>
          <a:solidFill>
            <a:schemeClr val="accent4"/>
          </a:solidFill>
        </p:grpSpPr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0D64EBC3-45E5-8444-A1E6-2FE7D85B0DB0}"/>
                </a:ext>
              </a:extLst>
            </p:cNvPr>
            <p:cNvSpPr/>
            <p:nvPr/>
          </p:nvSpPr>
          <p:spPr>
            <a:xfrm>
              <a:off x="3255469" y="5997388"/>
              <a:ext cx="1613647" cy="2043953"/>
            </a:xfrm>
            <a:prstGeom prst="chevron">
              <a:avLst>
                <a:gd name="adj" fmla="val 533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38B01A-909D-204A-BFFB-EC0B9FC1BA08}"/>
                </a:ext>
              </a:extLst>
            </p:cNvPr>
            <p:cNvSpPr/>
            <p:nvPr/>
          </p:nvSpPr>
          <p:spPr>
            <a:xfrm>
              <a:off x="0" y="5997389"/>
              <a:ext cx="3853543" cy="54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0CA869-A6DB-DE4C-BF8F-1D52298F5CCB}"/>
              </a:ext>
            </a:extLst>
          </p:cNvPr>
          <p:cNvGrpSpPr/>
          <p:nvPr/>
        </p:nvGrpSpPr>
        <p:grpSpPr>
          <a:xfrm>
            <a:off x="10290110" y="7296723"/>
            <a:ext cx="5607413" cy="2353875"/>
            <a:chOff x="0" y="5997388"/>
            <a:chExt cx="4869116" cy="2043953"/>
          </a:xfrm>
          <a:solidFill>
            <a:schemeClr val="accent3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15B9F483-8D2F-BD45-9045-C1238A18ED1B}"/>
                </a:ext>
              </a:extLst>
            </p:cNvPr>
            <p:cNvSpPr/>
            <p:nvPr/>
          </p:nvSpPr>
          <p:spPr>
            <a:xfrm>
              <a:off x="3255469" y="5997388"/>
              <a:ext cx="1613647" cy="2043953"/>
            </a:xfrm>
            <a:prstGeom prst="chevron">
              <a:avLst>
                <a:gd name="adj" fmla="val 533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BE0AE1-324F-124C-AA93-61AC786417BA}"/>
                </a:ext>
              </a:extLst>
            </p:cNvPr>
            <p:cNvSpPr/>
            <p:nvPr/>
          </p:nvSpPr>
          <p:spPr>
            <a:xfrm>
              <a:off x="0" y="5997389"/>
              <a:ext cx="3853543" cy="54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99417C-89F5-284C-8AD2-66C90DB4311C}"/>
              </a:ext>
            </a:extLst>
          </p:cNvPr>
          <p:cNvGrpSpPr/>
          <p:nvPr/>
        </p:nvGrpSpPr>
        <p:grpSpPr>
          <a:xfrm flipV="1">
            <a:off x="5852260" y="7296723"/>
            <a:ext cx="5607413" cy="2353875"/>
            <a:chOff x="0" y="5997388"/>
            <a:chExt cx="4869116" cy="2043953"/>
          </a:xfrm>
          <a:solidFill>
            <a:schemeClr val="accent2"/>
          </a:solidFill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3847F8A8-4F2C-D646-B8D5-FF8AD675975A}"/>
                </a:ext>
              </a:extLst>
            </p:cNvPr>
            <p:cNvSpPr/>
            <p:nvPr/>
          </p:nvSpPr>
          <p:spPr>
            <a:xfrm>
              <a:off x="3255469" y="5997388"/>
              <a:ext cx="1613647" cy="2043953"/>
            </a:xfrm>
            <a:prstGeom prst="chevron">
              <a:avLst>
                <a:gd name="adj" fmla="val 533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2EDC5-96B3-B54B-969C-503E4DAAF50E}"/>
                </a:ext>
              </a:extLst>
            </p:cNvPr>
            <p:cNvSpPr/>
            <p:nvPr/>
          </p:nvSpPr>
          <p:spPr>
            <a:xfrm>
              <a:off x="0" y="5997389"/>
              <a:ext cx="3853543" cy="54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99AEC8-BB3C-CC49-9D5E-69C6DE597CC0}"/>
              </a:ext>
            </a:extLst>
          </p:cNvPr>
          <p:cNvGrpSpPr/>
          <p:nvPr/>
        </p:nvGrpSpPr>
        <p:grpSpPr>
          <a:xfrm>
            <a:off x="1414410" y="7296723"/>
            <a:ext cx="5607413" cy="2353875"/>
            <a:chOff x="0" y="5997388"/>
            <a:chExt cx="4869116" cy="2043953"/>
          </a:xfrm>
          <a:solidFill>
            <a:schemeClr val="accent1"/>
          </a:solidFill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C78D6CB8-AD3F-3449-8B52-D5D1747D1C8F}"/>
                </a:ext>
              </a:extLst>
            </p:cNvPr>
            <p:cNvSpPr/>
            <p:nvPr/>
          </p:nvSpPr>
          <p:spPr>
            <a:xfrm>
              <a:off x="3255469" y="5997388"/>
              <a:ext cx="1613647" cy="2043953"/>
            </a:xfrm>
            <a:prstGeom prst="chevron">
              <a:avLst>
                <a:gd name="adj" fmla="val 533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F438C-1C3D-074F-A1F3-A6BD3EA708DB}"/>
                </a:ext>
              </a:extLst>
            </p:cNvPr>
            <p:cNvSpPr/>
            <p:nvPr/>
          </p:nvSpPr>
          <p:spPr>
            <a:xfrm>
              <a:off x="0" y="5997389"/>
              <a:ext cx="3853543" cy="54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77CD8AA-67FA-2242-9E71-FEF779F96D0F}"/>
              </a:ext>
            </a:extLst>
          </p:cNvPr>
          <p:cNvSpPr/>
          <p:nvPr/>
        </p:nvSpPr>
        <p:spPr>
          <a:xfrm>
            <a:off x="11762025" y="4925961"/>
            <a:ext cx="1985892" cy="1986407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BAEDEA-0F86-E345-B1AD-C7544D0E7670}"/>
              </a:ext>
            </a:extLst>
          </p:cNvPr>
          <p:cNvSpPr/>
          <p:nvPr/>
        </p:nvSpPr>
        <p:spPr>
          <a:xfrm rot="10800000">
            <a:off x="12563402" y="6816164"/>
            <a:ext cx="325770" cy="28083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0B14DE-5649-7B42-B84E-179DB785AA15}"/>
              </a:ext>
            </a:extLst>
          </p:cNvPr>
          <p:cNvSpPr/>
          <p:nvPr/>
        </p:nvSpPr>
        <p:spPr>
          <a:xfrm rot="10800000">
            <a:off x="7292781" y="10029676"/>
            <a:ext cx="1985892" cy="1986408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CAAACC6C-C082-5046-B5E8-0169CCEAE8C9}"/>
              </a:ext>
            </a:extLst>
          </p:cNvPr>
          <p:cNvSpPr/>
          <p:nvPr/>
        </p:nvSpPr>
        <p:spPr>
          <a:xfrm>
            <a:off x="8151526" y="9858943"/>
            <a:ext cx="325770" cy="28083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AA1442-D94C-2844-8913-CBADE197201F}"/>
              </a:ext>
            </a:extLst>
          </p:cNvPr>
          <p:cNvSpPr/>
          <p:nvPr/>
        </p:nvSpPr>
        <p:spPr>
          <a:xfrm>
            <a:off x="2866341" y="4925961"/>
            <a:ext cx="1985892" cy="1986407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EBEC4747-6BA7-F84A-8F64-C0B311362DDC}"/>
              </a:ext>
            </a:extLst>
          </p:cNvPr>
          <p:cNvSpPr/>
          <p:nvPr/>
        </p:nvSpPr>
        <p:spPr>
          <a:xfrm rot="10800000">
            <a:off x="3667718" y="6836751"/>
            <a:ext cx="325770" cy="2808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8B2DDA-1980-A84B-B70E-1CF02124D7E5}"/>
              </a:ext>
            </a:extLst>
          </p:cNvPr>
          <p:cNvSpPr/>
          <p:nvPr/>
        </p:nvSpPr>
        <p:spPr>
          <a:xfrm rot="10800000">
            <a:off x="16216408" y="10029676"/>
            <a:ext cx="1985892" cy="1986408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78610BC-CDDC-0348-9122-B88BB0517AB8}"/>
              </a:ext>
            </a:extLst>
          </p:cNvPr>
          <p:cNvSpPr/>
          <p:nvPr/>
        </p:nvSpPr>
        <p:spPr>
          <a:xfrm>
            <a:off x="17075153" y="9858943"/>
            <a:ext cx="325770" cy="28083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F6B7F7-7D37-4A49-A842-5EED12304BB6}"/>
              </a:ext>
            </a:extLst>
          </p:cNvPr>
          <p:cNvSpPr txBox="1"/>
          <p:nvPr/>
        </p:nvSpPr>
        <p:spPr>
          <a:xfrm>
            <a:off x="5166587" y="5052765"/>
            <a:ext cx="28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E25478F5-FA54-7644-A868-AFE24FECEEBD}"/>
              </a:ext>
            </a:extLst>
          </p:cNvPr>
          <p:cNvSpPr txBox="1">
            <a:spLocks/>
          </p:cNvSpPr>
          <p:nvPr/>
        </p:nvSpPr>
        <p:spPr>
          <a:xfrm>
            <a:off x="5042794" y="5612137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7BF332-95BF-6B4B-80D7-156B82D6EF28}"/>
              </a:ext>
            </a:extLst>
          </p:cNvPr>
          <p:cNvSpPr txBox="1"/>
          <p:nvPr/>
        </p:nvSpPr>
        <p:spPr>
          <a:xfrm>
            <a:off x="14016592" y="5052765"/>
            <a:ext cx="353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ED15153-58C1-0648-8329-D519C8C7D6B0}"/>
              </a:ext>
            </a:extLst>
          </p:cNvPr>
          <p:cNvSpPr txBox="1">
            <a:spLocks/>
          </p:cNvSpPr>
          <p:nvPr/>
        </p:nvSpPr>
        <p:spPr>
          <a:xfrm>
            <a:off x="13892800" y="5612137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B7DE8-AEAC-5F4C-97BB-13E8A5987557}"/>
              </a:ext>
            </a:extLst>
          </p:cNvPr>
          <p:cNvSpPr txBox="1"/>
          <p:nvPr/>
        </p:nvSpPr>
        <p:spPr>
          <a:xfrm>
            <a:off x="9557851" y="10161758"/>
            <a:ext cx="302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AADAFE0-EC76-2B41-9F08-B5E3717F864B}"/>
              </a:ext>
            </a:extLst>
          </p:cNvPr>
          <p:cNvSpPr txBox="1">
            <a:spLocks/>
          </p:cNvSpPr>
          <p:nvPr/>
        </p:nvSpPr>
        <p:spPr>
          <a:xfrm>
            <a:off x="9434058" y="10721130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F91F6D-8453-3C48-A6A7-95540D34A12E}"/>
              </a:ext>
            </a:extLst>
          </p:cNvPr>
          <p:cNvSpPr txBox="1"/>
          <p:nvPr/>
        </p:nvSpPr>
        <p:spPr>
          <a:xfrm>
            <a:off x="18481889" y="10161758"/>
            <a:ext cx="312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Four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AF4C431-FD65-7C4A-859C-58373198A1B8}"/>
              </a:ext>
            </a:extLst>
          </p:cNvPr>
          <p:cNvSpPr txBox="1">
            <a:spLocks/>
          </p:cNvSpPr>
          <p:nvPr/>
        </p:nvSpPr>
        <p:spPr>
          <a:xfrm>
            <a:off x="18358096" y="10721130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0768C2-0E87-5148-81D8-00EE0A79E2BC}"/>
              </a:ext>
            </a:extLst>
          </p:cNvPr>
          <p:cNvGrpSpPr/>
          <p:nvPr/>
        </p:nvGrpSpPr>
        <p:grpSpPr>
          <a:xfrm>
            <a:off x="12307630" y="5380856"/>
            <a:ext cx="894682" cy="1078109"/>
            <a:chOff x="7017506" y="4378177"/>
            <a:chExt cx="894682" cy="1078109"/>
          </a:xfrm>
          <a:solidFill>
            <a:schemeClr val="bg1"/>
          </a:solidFill>
        </p:grpSpPr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FFD3C997-5FA0-F14B-9193-2BC62FBE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634AF53-6898-4449-A37C-8060587F6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A7A8BBAD-A514-2B43-9B52-3BD8CA4E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8D0913D6-7183-A34B-A594-03113D428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861914DA-7C41-D749-91DB-A934E50E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90D8DD4C-0DFD-864C-B6AD-F3DA75C5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4C5B1D-CFAD-4C48-8097-704640F47969}"/>
              </a:ext>
            </a:extLst>
          </p:cNvPr>
          <p:cNvGrpSpPr/>
          <p:nvPr/>
        </p:nvGrpSpPr>
        <p:grpSpPr>
          <a:xfrm>
            <a:off x="3330350" y="5415673"/>
            <a:ext cx="1078109" cy="1006982"/>
            <a:chOff x="3330350" y="5415673"/>
            <a:chExt cx="1078109" cy="1006982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C61164C-ACDD-7747-89EA-9CB24027C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350" y="5415673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AFACAEB-248B-1B45-B357-00F5C9EE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213" y="5722634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7166C81-E626-394B-8E67-4B871D6B98FB}"/>
              </a:ext>
            </a:extLst>
          </p:cNvPr>
          <p:cNvGrpSpPr/>
          <p:nvPr/>
        </p:nvGrpSpPr>
        <p:grpSpPr>
          <a:xfrm>
            <a:off x="16749519" y="10518859"/>
            <a:ext cx="977037" cy="977037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30ECDE6-148F-9747-8696-7DC95C63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38CE911-441B-A642-823A-BA4EE9675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049A1229-E386-1849-8353-F9D1BA40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437" y="10545593"/>
            <a:ext cx="954577" cy="954574"/>
          </a:xfrm>
          <a:custGeom>
            <a:avLst/>
            <a:gdLst>
              <a:gd name="T0" fmla="*/ 201867 w 1125"/>
              <a:gd name="T1" fmla="*/ 202046 h 1126"/>
              <a:gd name="T2" fmla="*/ 201867 w 1125"/>
              <a:gd name="T3" fmla="*/ 202046 h 1126"/>
              <a:gd name="T4" fmla="*/ 116586 w 1125"/>
              <a:gd name="T5" fmla="*/ 116842 h 1126"/>
              <a:gd name="T6" fmla="*/ 116586 w 1125"/>
              <a:gd name="T7" fmla="*/ 116842 h 1126"/>
              <a:gd name="T8" fmla="*/ 201867 w 1125"/>
              <a:gd name="T9" fmla="*/ 31637 h 1126"/>
              <a:gd name="T10" fmla="*/ 201867 w 1125"/>
              <a:gd name="T11" fmla="*/ 31637 h 1126"/>
              <a:gd name="T12" fmla="*/ 287867 w 1125"/>
              <a:gd name="T13" fmla="*/ 116842 h 1126"/>
              <a:gd name="T14" fmla="*/ 287867 w 1125"/>
              <a:gd name="T15" fmla="*/ 116842 h 1126"/>
              <a:gd name="T16" fmla="*/ 201867 w 1125"/>
              <a:gd name="T17" fmla="*/ 202046 h 1126"/>
              <a:gd name="T18" fmla="*/ 201867 w 1125"/>
              <a:gd name="T19" fmla="*/ 359513 h 1126"/>
              <a:gd name="T20" fmla="*/ 188193 w 1125"/>
              <a:gd name="T21" fmla="*/ 345852 h 1126"/>
              <a:gd name="T22" fmla="*/ 201867 w 1125"/>
              <a:gd name="T23" fmla="*/ 289049 h 1126"/>
              <a:gd name="T24" fmla="*/ 216260 w 1125"/>
              <a:gd name="T25" fmla="*/ 345852 h 1126"/>
              <a:gd name="T26" fmla="*/ 201867 w 1125"/>
              <a:gd name="T27" fmla="*/ 359513 h 1126"/>
              <a:gd name="T28" fmla="*/ 345081 w 1125"/>
              <a:gd name="T29" fmla="*/ 261366 h 1126"/>
              <a:gd name="T30" fmla="*/ 345081 w 1125"/>
              <a:gd name="T31" fmla="*/ 261366 h 1126"/>
              <a:gd name="T32" fmla="*/ 268796 w 1125"/>
              <a:gd name="T33" fmla="*/ 213191 h 1126"/>
              <a:gd name="T34" fmla="*/ 268796 w 1125"/>
              <a:gd name="T35" fmla="*/ 213191 h 1126"/>
              <a:gd name="T36" fmla="*/ 319173 w 1125"/>
              <a:gd name="T37" fmla="*/ 116842 h 1126"/>
              <a:gd name="T38" fmla="*/ 319173 w 1125"/>
              <a:gd name="T39" fmla="*/ 116842 h 1126"/>
              <a:gd name="T40" fmla="*/ 201867 w 1125"/>
              <a:gd name="T41" fmla="*/ 0 h 1126"/>
              <a:gd name="T42" fmla="*/ 201867 w 1125"/>
              <a:gd name="T43" fmla="*/ 0 h 1126"/>
              <a:gd name="T44" fmla="*/ 85281 w 1125"/>
              <a:gd name="T45" fmla="*/ 116842 h 1126"/>
              <a:gd name="T46" fmla="*/ 85281 w 1125"/>
              <a:gd name="T47" fmla="*/ 116842 h 1126"/>
              <a:gd name="T48" fmla="*/ 136017 w 1125"/>
              <a:gd name="T49" fmla="*/ 213191 h 1126"/>
              <a:gd name="T50" fmla="*/ 136017 w 1125"/>
              <a:gd name="T51" fmla="*/ 213191 h 1126"/>
              <a:gd name="T52" fmla="*/ 59373 w 1125"/>
              <a:gd name="T53" fmla="*/ 261366 h 1126"/>
              <a:gd name="T54" fmla="*/ 59373 w 1125"/>
              <a:gd name="T55" fmla="*/ 261366 h 1126"/>
              <a:gd name="T56" fmla="*/ 0 w 1125"/>
              <a:gd name="T57" fmla="*/ 404452 h 1126"/>
              <a:gd name="T58" fmla="*/ 31665 w 1125"/>
              <a:gd name="T59" fmla="*/ 404452 h 1126"/>
              <a:gd name="T60" fmla="*/ 31665 w 1125"/>
              <a:gd name="T61" fmla="*/ 404452 h 1126"/>
              <a:gd name="T62" fmla="*/ 183515 w 1125"/>
              <a:gd name="T63" fmla="*/ 234762 h 1126"/>
              <a:gd name="T64" fmla="*/ 152929 w 1125"/>
              <a:gd name="T65" fmla="*/ 355199 h 1126"/>
              <a:gd name="T66" fmla="*/ 201867 w 1125"/>
              <a:gd name="T67" fmla="*/ 404452 h 1126"/>
              <a:gd name="T68" fmla="*/ 251524 w 1125"/>
              <a:gd name="T69" fmla="*/ 355199 h 1126"/>
              <a:gd name="T70" fmla="*/ 221298 w 1125"/>
              <a:gd name="T71" fmla="*/ 234762 h 1126"/>
              <a:gd name="T72" fmla="*/ 221298 w 1125"/>
              <a:gd name="T73" fmla="*/ 234762 h 1126"/>
              <a:gd name="T74" fmla="*/ 373148 w 1125"/>
              <a:gd name="T75" fmla="*/ 404452 h 1126"/>
              <a:gd name="T76" fmla="*/ 404453 w 1125"/>
              <a:gd name="T77" fmla="*/ 404452 h 1126"/>
              <a:gd name="T78" fmla="*/ 404453 w 1125"/>
              <a:gd name="T79" fmla="*/ 404452 h 1126"/>
              <a:gd name="T80" fmla="*/ 345081 w 1125"/>
              <a:gd name="T81" fmla="*/ 261366 h 11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25" h="1126">
                <a:moveTo>
                  <a:pt x="561" y="562"/>
                </a:moveTo>
                <a:lnTo>
                  <a:pt x="561" y="562"/>
                </a:lnTo>
                <a:cubicBezTo>
                  <a:pt x="431" y="562"/>
                  <a:pt x="324" y="455"/>
                  <a:pt x="324" y="325"/>
                </a:cubicBezTo>
                <a:cubicBezTo>
                  <a:pt x="324" y="195"/>
                  <a:pt x="431" y="88"/>
                  <a:pt x="561" y="88"/>
                </a:cubicBezTo>
                <a:cubicBezTo>
                  <a:pt x="693" y="88"/>
                  <a:pt x="800" y="195"/>
                  <a:pt x="800" y="325"/>
                </a:cubicBezTo>
                <a:cubicBezTo>
                  <a:pt x="800" y="455"/>
                  <a:pt x="693" y="562"/>
                  <a:pt x="561" y="562"/>
                </a:cubicBezTo>
                <a:close/>
                <a:moveTo>
                  <a:pt x="561" y="1000"/>
                </a:moveTo>
                <a:lnTo>
                  <a:pt x="523" y="962"/>
                </a:lnTo>
                <a:lnTo>
                  <a:pt x="561" y="804"/>
                </a:lnTo>
                <a:lnTo>
                  <a:pt x="601" y="962"/>
                </a:lnTo>
                <a:lnTo>
                  <a:pt x="561" y="1000"/>
                </a:lnTo>
                <a:close/>
                <a:moveTo>
                  <a:pt x="959" y="727"/>
                </a:moveTo>
                <a:lnTo>
                  <a:pt x="959" y="727"/>
                </a:lnTo>
                <a:cubicBezTo>
                  <a:pt x="898" y="666"/>
                  <a:pt x="825" y="620"/>
                  <a:pt x="747" y="593"/>
                </a:cubicBezTo>
                <a:cubicBezTo>
                  <a:pt x="831" y="534"/>
                  <a:pt x="887" y="436"/>
                  <a:pt x="887" y="325"/>
                </a:cubicBezTo>
                <a:cubicBezTo>
                  <a:pt x="887" y="146"/>
                  <a:pt x="740" y="0"/>
                  <a:pt x="561" y="0"/>
                </a:cubicBezTo>
                <a:cubicBezTo>
                  <a:pt x="382" y="0"/>
                  <a:pt x="237" y="146"/>
                  <a:pt x="237" y="325"/>
                </a:cubicBezTo>
                <a:cubicBezTo>
                  <a:pt x="237" y="436"/>
                  <a:pt x="293" y="534"/>
                  <a:pt x="378" y="593"/>
                </a:cubicBezTo>
                <a:cubicBezTo>
                  <a:pt x="299" y="620"/>
                  <a:pt x="226" y="666"/>
                  <a:pt x="165" y="727"/>
                </a:cubicBezTo>
                <a:cubicBezTo>
                  <a:pt x="58" y="833"/>
                  <a:pt x="0" y="974"/>
                  <a:pt x="0" y="1125"/>
                </a:cubicBezTo>
                <a:lnTo>
                  <a:pt x="88" y="1125"/>
                </a:lnTo>
                <a:cubicBezTo>
                  <a:pt x="88" y="881"/>
                  <a:pt x="272" y="679"/>
                  <a:pt x="510" y="653"/>
                </a:cubicBezTo>
                <a:lnTo>
                  <a:pt x="425" y="988"/>
                </a:lnTo>
                <a:lnTo>
                  <a:pt x="561" y="1125"/>
                </a:lnTo>
                <a:lnTo>
                  <a:pt x="699" y="988"/>
                </a:lnTo>
                <a:lnTo>
                  <a:pt x="615" y="653"/>
                </a:lnTo>
                <a:cubicBezTo>
                  <a:pt x="852" y="679"/>
                  <a:pt x="1037" y="881"/>
                  <a:pt x="1037" y="1125"/>
                </a:cubicBezTo>
                <a:lnTo>
                  <a:pt x="1124" y="1125"/>
                </a:lnTo>
                <a:cubicBezTo>
                  <a:pt x="1124" y="974"/>
                  <a:pt x="1065" y="833"/>
                  <a:pt x="959" y="7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11D87-9779-5B47-BC27-56A2F6EA42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5851314" y="4748981"/>
            <a:ext cx="18526335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8903512" y="5811897"/>
            <a:ext cx="14367967" cy="2092203"/>
            <a:chOff x="12723246" y="5226783"/>
            <a:chExt cx="14367967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6" y="5226783"/>
              <a:ext cx="1436796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DIAGRAM &amp; PROCESS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853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282CF-7D85-124C-BB1A-7B019DFBA936}"/>
              </a:ext>
            </a:extLst>
          </p:cNvPr>
          <p:cNvGrpSpPr/>
          <p:nvPr/>
        </p:nvGrpSpPr>
        <p:grpSpPr>
          <a:xfrm>
            <a:off x="1734114" y="3694059"/>
            <a:ext cx="20909421" cy="8570934"/>
            <a:chOff x="1696249" y="3613377"/>
            <a:chExt cx="20909421" cy="8570934"/>
          </a:xfrm>
        </p:grpSpPr>
        <p:sp>
          <p:nvSpPr>
            <p:cNvPr id="15" name="Freeform: Shape 2316">
              <a:extLst>
                <a:ext uri="{FF2B5EF4-FFF2-40B4-BE49-F238E27FC236}">
                  <a16:creationId xmlns:a16="http://schemas.microsoft.com/office/drawing/2014/main" id="{0B73F9A6-FA23-A042-811A-3E6FE1EB9F6D}"/>
                </a:ext>
              </a:extLst>
            </p:cNvPr>
            <p:cNvSpPr/>
            <p:nvPr/>
          </p:nvSpPr>
          <p:spPr>
            <a:xfrm>
              <a:off x="7308239" y="5352858"/>
              <a:ext cx="7880352" cy="161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1" h="526">
                  <a:moveTo>
                    <a:pt x="152" y="526"/>
                  </a:moveTo>
                  <a:lnTo>
                    <a:pt x="2561" y="526"/>
                  </a:lnTo>
                  <a:lnTo>
                    <a:pt x="2409" y="263"/>
                  </a:lnTo>
                  <a:lnTo>
                    <a:pt x="2561" y="0"/>
                  </a:lnTo>
                  <a:lnTo>
                    <a:pt x="152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2318">
              <a:extLst>
                <a:ext uri="{FF2B5EF4-FFF2-40B4-BE49-F238E27FC236}">
                  <a16:creationId xmlns:a16="http://schemas.microsoft.com/office/drawing/2014/main" id="{DF6C73A4-FE2B-7445-88EE-BAA59F03CEF6}"/>
                </a:ext>
              </a:extLst>
            </p:cNvPr>
            <p:cNvSpPr/>
            <p:nvPr/>
          </p:nvSpPr>
          <p:spPr>
            <a:xfrm>
              <a:off x="9192144" y="3613377"/>
              <a:ext cx="7877266" cy="161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0" h="526">
                  <a:moveTo>
                    <a:pt x="2408" y="0"/>
                  </a:moveTo>
                  <a:lnTo>
                    <a:pt x="0" y="0"/>
                  </a:lnTo>
                  <a:lnTo>
                    <a:pt x="152" y="263"/>
                  </a:lnTo>
                  <a:lnTo>
                    <a:pt x="0" y="526"/>
                  </a:lnTo>
                  <a:lnTo>
                    <a:pt x="2408" y="526"/>
                  </a:lnTo>
                  <a:lnTo>
                    <a:pt x="2560" y="263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2320">
              <a:extLst>
                <a:ext uri="{FF2B5EF4-FFF2-40B4-BE49-F238E27FC236}">
                  <a16:creationId xmlns:a16="http://schemas.microsoft.com/office/drawing/2014/main" id="{BCF3AF1F-3ABF-B947-A336-A4796FD9AD3C}"/>
                </a:ext>
              </a:extLst>
            </p:cNvPr>
            <p:cNvSpPr/>
            <p:nvPr/>
          </p:nvSpPr>
          <p:spPr>
            <a:xfrm>
              <a:off x="9192144" y="7092339"/>
              <a:ext cx="7877266" cy="1613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0" h="525">
                  <a:moveTo>
                    <a:pt x="2408" y="0"/>
                  </a:moveTo>
                  <a:lnTo>
                    <a:pt x="0" y="0"/>
                  </a:lnTo>
                  <a:lnTo>
                    <a:pt x="152" y="262"/>
                  </a:lnTo>
                  <a:lnTo>
                    <a:pt x="0" y="525"/>
                  </a:lnTo>
                  <a:lnTo>
                    <a:pt x="2408" y="525"/>
                  </a:lnTo>
                  <a:lnTo>
                    <a:pt x="2560" y="262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2322">
              <a:extLst>
                <a:ext uri="{FF2B5EF4-FFF2-40B4-BE49-F238E27FC236}">
                  <a16:creationId xmlns:a16="http://schemas.microsoft.com/office/drawing/2014/main" id="{2B0D9FFD-5F5D-9940-8B15-BD70CBB19921}"/>
                </a:ext>
              </a:extLst>
            </p:cNvPr>
            <p:cNvSpPr/>
            <p:nvPr/>
          </p:nvSpPr>
          <p:spPr>
            <a:xfrm>
              <a:off x="7308239" y="8828742"/>
              <a:ext cx="7880352" cy="161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1" h="526">
                  <a:moveTo>
                    <a:pt x="152" y="526"/>
                  </a:moveTo>
                  <a:lnTo>
                    <a:pt x="2561" y="526"/>
                  </a:lnTo>
                  <a:lnTo>
                    <a:pt x="2409" y="263"/>
                  </a:lnTo>
                  <a:lnTo>
                    <a:pt x="2561" y="0"/>
                  </a:lnTo>
                  <a:lnTo>
                    <a:pt x="152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2324">
              <a:extLst>
                <a:ext uri="{FF2B5EF4-FFF2-40B4-BE49-F238E27FC236}">
                  <a16:creationId xmlns:a16="http://schemas.microsoft.com/office/drawing/2014/main" id="{7CB4BBF7-517F-0949-AA1A-74EE592E89E1}"/>
                </a:ext>
              </a:extLst>
            </p:cNvPr>
            <p:cNvSpPr/>
            <p:nvPr/>
          </p:nvSpPr>
          <p:spPr>
            <a:xfrm>
              <a:off x="9192144" y="10568223"/>
              <a:ext cx="7877266" cy="161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0" h="526">
                  <a:moveTo>
                    <a:pt x="2408" y="0"/>
                  </a:moveTo>
                  <a:lnTo>
                    <a:pt x="0" y="0"/>
                  </a:lnTo>
                  <a:lnTo>
                    <a:pt x="152" y="263"/>
                  </a:lnTo>
                  <a:lnTo>
                    <a:pt x="0" y="526"/>
                  </a:lnTo>
                  <a:lnTo>
                    <a:pt x="2408" y="526"/>
                  </a:lnTo>
                  <a:lnTo>
                    <a:pt x="2560" y="263"/>
                  </a:lnTo>
                  <a:close/>
                </a:path>
              </a:pathLst>
            </a:custGeom>
            <a:solidFill>
              <a:schemeClr val="accent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1AA707-BDF8-644A-852B-CC99A5A97FFC}"/>
                </a:ext>
              </a:extLst>
            </p:cNvPr>
            <p:cNvSpPr txBox="1"/>
            <p:nvPr/>
          </p:nvSpPr>
          <p:spPr>
            <a:xfrm>
              <a:off x="9986192" y="4019344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02EA9E-408C-BA47-80E9-FB877F2076D7}"/>
                </a:ext>
              </a:extLst>
            </p:cNvPr>
            <p:cNvSpPr txBox="1"/>
            <p:nvPr/>
          </p:nvSpPr>
          <p:spPr>
            <a:xfrm>
              <a:off x="9892417" y="7432418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7003F8-858F-A14F-9435-5C8416BA894E}"/>
                </a:ext>
              </a:extLst>
            </p:cNvPr>
            <p:cNvSpPr txBox="1"/>
            <p:nvPr/>
          </p:nvSpPr>
          <p:spPr>
            <a:xfrm>
              <a:off x="9874784" y="10972476"/>
              <a:ext cx="1170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charset="0"/>
                  <a:cs typeface="Poppins Medium" pitchFamily="2" charset="77"/>
                </a:rPr>
                <a:t>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33ADD1-2267-E142-B791-329FE2249FC9}"/>
                </a:ext>
              </a:extLst>
            </p:cNvPr>
            <p:cNvSpPr txBox="1"/>
            <p:nvPr/>
          </p:nvSpPr>
          <p:spPr>
            <a:xfrm>
              <a:off x="13363925" y="5709129"/>
              <a:ext cx="11224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1928E8-2635-A846-9315-9BAE2F444B4D}"/>
                </a:ext>
              </a:extLst>
            </p:cNvPr>
            <p:cNvSpPr txBox="1"/>
            <p:nvPr/>
          </p:nvSpPr>
          <p:spPr>
            <a:xfrm>
              <a:off x="13336674" y="9158861"/>
              <a:ext cx="11769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4B3A38-F4E7-CF4A-BB5B-D7AD41328CFD}"/>
                </a:ext>
              </a:extLst>
            </p:cNvPr>
            <p:cNvSpPr txBox="1"/>
            <p:nvPr/>
          </p:nvSpPr>
          <p:spPr>
            <a:xfrm>
              <a:off x="11175046" y="4164167"/>
              <a:ext cx="5257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Write Your Title One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3BF42-1056-1C45-9224-0E08EE6CFA4C}"/>
                </a:ext>
              </a:extLst>
            </p:cNvPr>
            <p:cNvSpPr txBox="1"/>
            <p:nvPr/>
          </p:nvSpPr>
          <p:spPr>
            <a:xfrm>
              <a:off x="7906870" y="5836197"/>
              <a:ext cx="5168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Write Your Title Two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F6BFDA-E12F-554C-90F5-FF62A34EC788}"/>
                </a:ext>
              </a:extLst>
            </p:cNvPr>
            <p:cNvSpPr txBox="1"/>
            <p:nvPr/>
          </p:nvSpPr>
          <p:spPr>
            <a:xfrm>
              <a:off x="11175046" y="7616004"/>
              <a:ext cx="5257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Write Your Title Three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FC3A62-64E0-7C42-A784-9EA90165C855}"/>
                </a:ext>
              </a:extLst>
            </p:cNvPr>
            <p:cNvSpPr txBox="1"/>
            <p:nvPr/>
          </p:nvSpPr>
          <p:spPr>
            <a:xfrm>
              <a:off x="7906870" y="9340514"/>
              <a:ext cx="5168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Write Your Title Four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732CC-1CA8-2947-B2C5-1D35B5ABFDC3}"/>
                </a:ext>
              </a:extLst>
            </p:cNvPr>
            <p:cNvSpPr txBox="1"/>
            <p:nvPr/>
          </p:nvSpPr>
          <p:spPr>
            <a:xfrm>
              <a:off x="11175046" y="11110975"/>
              <a:ext cx="5257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Write Your Title Five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CBB970-9379-1849-87E9-3F24C964D2D0}"/>
                </a:ext>
              </a:extLst>
            </p:cNvPr>
            <p:cNvSpPr/>
            <p:nvPr/>
          </p:nvSpPr>
          <p:spPr>
            <a:xfrm>
              <a:off x="17668672" y="3799219"/>
              <a:ext cx="493699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E01BFC-D257-A446-9B5B-1CF7CF46B13B}"/>
                </a:ext>
              </a:extLst>
            </p:cNvPr>
            <p:cNvSpPr/>
            <p:nvPr/>
          </p:nvSpPr>
          <p:spPr>
            <a:xfrm>
              <a:off x="17668672" y="7322355"/>
              <a:ext cx="493699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C283516-44F7-324C-BE5B-CFD6E7C5C127}"/>
                </a:ext>
              </a:extLst>
            </p:cNvPr>
            <p:cNvSpPr/>
            <p:nvPr/>
          </p:nvSpPr>
          <p:spPr>
            <a:xfrm>
              <a:off x="17668672" y="10752351"/>
              <a:ext cx="493699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115827-0BB2-E24F-AB37-F6B514364043}"/>
                </a:ext>
              </a:extLst>
            </p:cNvPr>
            <p:cNvSpPr/>
            <p:nvPr/>
          </p:nvSpPr>
          <p:spPr>
            <a:xfrm>
              <a:off x="1696249" y="9048798"/>
              <a:ext cx="493699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6854602-4858-1C45-8A80-5227068119B1}"/>
                </a:ext>
              </a:extLst>
            </p:cNvPr>
            <p:cNvSpPr/>
            <p:nvPr/>
          </p:nvSpPr>
          <p:spPr>
            <a:xfrm>
              <a:off x="1696249" y="5587634"/>
              <a:ext cx="493699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real-time reporting system.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48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4093">
            <a:extLst>
              <a:ext uri="{FF2B5EF4-FFF2-40B4-BE49-F238E27FC236}">
                <a16:creationId xmlns:a16="http://schemas.microsoft.com/office/drawing/2014/main" id="{BDF58487-DCD9-3A4A-89E5-CCB45242F7E4}"/>
              </a:ext>
            </a:extLst>
          </p:cNvPr>
          <p:cNvSpPr/>
          <p:nvPr/>
        </p:nvSpPr>
        <p:spPr>
          <a:xfrm>
            <a:off x="14867852" y="5866718"/>
            <a:ext cx="2225963" cy="1586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6" h="304">
                <a:moveTo>
                  <a:pt x="303" y="0"/>
                </a:moveTo>
                <a:lnTo>
                  <a:pt x="0" y="0"/>
                </a:lnTo>
                <a:lnTo>
                  <a:pt x="0" y="304"/>
                </a:lnTo>
                <a:lnTo>
                  <a:pt x="304" y="304"/>
                </a:lnTo>
                <a:lnTo>
                  <a:pt x="426" y="151"/>
                </a:lnTo>
                <a:close/>
                <a:moveTo>
                  <a:pt x="275" y="52"/>
                </a:moveTo>
                <a:lnTo>
                  <a:pt x="356" y="151"/>
                </a:lnTo>
                <a:lnTo>
                  <a:pt x="276" y="252"/>
                </a:lnTo>
                <a:lnTo>
                  <a:pt x="61" y="252"/>
                </a:lnTo>
                <a:lnTo>
                  <a:pt x="61" y="52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4094">
            <a:extLst>
              <a:ext uri="{FF2B5EF4-FFF2-40B4-BE49-F238E27FC236}">
                <a16:creationId xmlns:a16="http://schemas.microsoft.com/office/drawing/2014/main" id="{5A2B9DFF-40B4-3245-B64D-BA54BDD83C33}"/>
              </a:ext>
            </a:extLst>
          </p:cNvPr>
          <p:cNvSpPr/>
          <p:nvPr/>
        </p:nvSpPr>
        <p:spPr>
          <a:xfrm>
            <a:off x="12500474" y="4960620"/>
            <a:ext cx="3393939" cy="33939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49">
                <a:moveTo>
                  <a:pt x="531" y="75"/>
                </a:moveTo>
                <a:cubicBezTo>
                  <a:pt x="393" y="-40"/>
                  <a:pt x="189" y="-20"/>
                  <a:pt x="75" y="118"/>
                </a:cubicBezTo>
                <a:cubicBezTo>
                  <a:pt x="-40" y="257"/>
                  <a:pt x="-20" y="461"/>
                  <a:pt x="118" y="575"/>
                </a:cubicBezTo>
                <a:cubicBezTo>
                  <a:pt x="256" y="689"/>
                  <a:pt x="461" y="670"/>
                  <a:pt x="575" y="531"/>
                </a:cubicBezTo>
                <a:cubicBezTo>
                  <a:pt x="689" y="394"/>
                  <a:pt x="670" y="189"/>
                  <a:pt x="531" y="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099">
            <a:extLst>
              <a:ext uri="{FF2B5EF4-FFF2-40B4-BE49-F238E27FC236}">
                <a16:creationId xmlns:a16="http://schemas.microsoft.com/office/drawing/2014/main" id="{DF35B9BB-234E-2F46-A074-3DB8DD1E2F39}"/>
              </a:ext>
            </a:extLst>
          </p:cNvPr>
          <p:cNvSpPr/>
          <p:nvPr/>
        </p:nvSpPr>
        <p:spPr>
          <a:xfrm>
            <a:off x="9651243" y="5866718"/>
            <a:ext cx="2225963" cy="1586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6" h="304">
                <a:moveTo>
                  <a:pt x="303" y="0"/>
                </a:moveTo>
                <a:lnTo>
                  <a:pt x="0" y="0"/>
                </a:lnTo>
                <a:lnTo>
                  <a:pt x="0" y="304"/>
                </a:lnTo>
                <a:lnTo>
                  <a:pt x="305" y="304"/>
                </a:lnTo>
                <a:lnTo>
                  <a:pt x="426" y="151"/>
                </a:lnTo>
                <a:close/>
                <a:moveTo>
                  <a:pt x="275" y="52"/>
                </a:moveTo>
                <a:lnTo>
                  <a:pt x="356" y="151"/>
                </a:lnTo>
                <a:lnTo>
                  <a:pt x="276" y="252"/>
                </a:lnTo>
                <a:lnTo>
                  <a:pt x="61" y="252"/>
                </a:lnTo>
                <a:lnTo>
                  <a:pt x="61" y="52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4100">
            <a:extLst>
              <a:ext uri="{FF2B5EF4-FFF2-40B4-BE49-F238E27FC236}">
                <a16:creationId xmlns:a16="http://schemas.microsoft.com/office/drawing/2014/main" id="{E476779A-F242-0A40-A506-B5D34942C040}"/>
              </a:ext>
            </a:extLst>
          </p:cNvPr>
          <p:cNvSpPr/>
          <p:nvPr/>
        </p:nvSpPr>
        <p:spPr>
          <a:xfrm>
            <a:off x="7283851" y="4960620"/>
            <a:ext cx="3393939" cy="33939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49">
                <a:moveTo>
                  <a:pt x="531" y="75"/>
                </a:moveTo>
                <a:cubicBezTo>
                  <a:pt x="393" y="-40"/>
                  <a:pt x="189" y="-20"/>
                  <a:pt x="74" y="118"/>
                </a:cubicBezTo>
                <a:cubicBezTo>
                  <a:pt x="-39" y="257"/>
                  <a:pt x="-20" y="461"/>
                  <a:pt x="118" y="575"/>
                </a:cubicBezTo>
                <a:cubicBezTo>
                  <a:pt x="256" y="689"/>
                  <a:pt x="460" y="670"/>
                  <a:pt x="575" y="531"/>
                </a:cubicBezTo>
                <a:cubicBezTo>
                  <a:pt x="689" y="394"/>
                  <a:pt x="669" y="189"/>
                  <a:pt x="531" y="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4114">
            <a:extLst>
              <a:ext uri="{FF2B5EF4-FFF2-40B4-BE49-F238E27FC236}">
                <a16:creationId xmlns:a16="http://schemas.microsoft.com/office/drawing/2014/main" id="{8DEC3F83-5FD5-C64F-AA3F-56BD510CAD8B}"/>
              </a:ext>
            </a:extLst>
          </p:cNvPr>
          <p:cNvSpPr/>
          <p:nvPr/>
        </p:nvSpPr>
        <p:spPr>
          <a:xfrm>
            <a:off x="20084447" y="5866718"/>
            <a:ext cx="2225963" cy="1586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6" h="304">
                <a:moveTo>
                  <a:pt x="303" y="0"/>
                </a:moveTo>
                <a:lnTo>
                  <a:pt x="0" y="0"/>
                </a:lnTo>
                <a:lnTo>
                  <a:pt x="0" y="304"/>
                </a:lnTo>
                <a:lnTo>
                  <a:pt x="305" y="304"/>
                </a:lnTo>
                <a:lnTo>
                  <a:pt x="426" y="151"/>
                </a:lnTo>
                <a:close/>
                <a:moveTo>
                  <a:pt x="275" y="52"/>
                </a:moveTo>
                <a:lnTo>
                  <a:pt x="356" y="151"/>
                </a:lnTo>
                <a:lnTo>
                  <a:pt x="276" y="252"/>
                </a:lnTo>
                <a:lnTo>
                  <a:pt x="61" y="252"/>
                </a:lnTo>
                <a:lnTo>
                  <a:pt x="61" y="52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4115">
            <a:extLst>
              <a:ext uri="{FF2B5EF4-FFF2-40B4-BE49-F238E27FC236}">
                <a16:creationId xmlns:a16="http://schemas.microsoft.com/office/drawing/2014/main" id="{6E252FF3-EE29-A34D-99EA-11679AE01307}"/>
              </a:ext>
            </a:extLst>
          </p:cNvPr>
          <p:cNvSpPr/>
          <p:nvPr/>
        </p:nvSpPr>
        <p:spPr>
          <a:xfrm>
            <a:off x="17717085" y="4960620"/>
            <a:ext cx="3393939" cy="33939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49">
                <a:moveTo>
                  <a:pt x="531" y="75"/>
                </a:moveTo>
                <a:cubicBezTo>
                  <a:pt x="393" y="-40"/>
                  <a:pt x="189" y="-20"/>
                  <a:pt x="75" y="118"/>
                </a:cubicBezTo>
                <a:cubicBezTo>
                  <a:pt x="-40" y="257"/>
                  <a:pt x="-20" y="461"/>
                  <a:pt x="118" y="575"/>
                </a:cubicBezTo>
                <a:cubicBezTo>
                  <a:pt x="256" y="689"/>
                  <a:pt x="461" y="670"/>
                  <a:pt x="575" y="531"/>
                </a:cubicBezTo>
                <a:cubicBezTo>
                  <a:pt x="689" y="394"/>
                  <a:pt x="669" y="189"/>
                  <a:pt x="531" y="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4122">
            <a:extLst>
              <a:ext uri="{FF2B5EF4-FFF2-40B4-BE49-F238E27FC236}">
                <a16:creationId xmlns:a16="http://schemas.microsoft.com/office/drawing/2014/main" id="{600139BE-5300-594C-8F06-15554425E5DD}"/>
              </a:ext>
            </a:extLst>
          </p:cNvPr>
          <p:cNvSpPr/>
          <p:nvPr/>
        </p:nvSpPr>
        <p:spPr>
          <a:xfrm>
            <a:off x="4434631" y="5866718"/>
            <a:ext cx="2225963" cy="15869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6" h="304">
                <a:moveTo>
                  <a:pt x="303" y="0"/>
                </a:moveTo>
                <a:lnTo>
                  <a:pt x="0" y="0"/>
                </a:lnTo>
                <a:lnTo>
                  <a:pt x="0" y="304"/>
                </a:lnTo>
                <a:lnTo>
                  <a:pt x="304" y="304"/>
                </a:lnTo>
                <a:lnTo>
                  <a:pt x="426" y="151"/>
                </a:lnTo>
                <a:close/>
                <a:moveTo>
                  <a:pt x="275" y="52"/>
                </a:moveTo>
                <a:lnTo>
                  <a:pt x="356" y="151"/>
                </a:lnTo>
                <a:lnTo>
                  <a:pt x="276" y="252"/>
                </a:lnTo>
                <a:lnTo>
                  <a:pt x="60" y="252"/>
                </a:lnTo>
                <a:lnTo>
                  <a:pt x="60" y="52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4123">
            <a:extLst>
              <a:ext uri="{FF2B5EF4-FFF2-40B4-BE49-F238E27FC236}">
                <a16:creationId xmlns:a16="http://schemas.microsoft.com/office/drawing/2014/main" id="{AF863ED2-C34D-1F4C-A651-8FE4655B8C02}"/>
              </a:ext>
            </a:extLst>
          </p:cNvPr>
          <p:cNvSpPr/>
          <p:nvPr/>
        </p:nvSpPr>
        <p:spPr>
          <a:xfrm>
            <a:off x="2067240" y="4960620"/>
            <a:ext cx="3393939" cy="33939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49">
                <a:moveTo>
                  <a:pt x="531" y="75"/>
                </a:moveTo>
                <a:cubicBezTo>
                  <a:pt x="393" y="-40"/>
                  <a:pt x="188" y="-20"/>
                  <a:pt x="74" y="118"/>
                </a:cubicBezTo>
                <a:cubicBezTo>
                  <a:pt x="-40" y="257"/>
                  <a:pt x="-20" y="461"/>
                  <a:pt x="118" y="575"/>
                </a:cubicBezTo>
                <a:cubicBezTo>
                  <a:pt x="256" y="689"/>
                  <a:pt x="460" y="670"/>
                  <a:pt x="575" y="531"/>
                </a:cubicBezTo>
                <a:cubicBezTo>
                  <a:pt x="689" y="394"/>
                  <a:pt x="669" y="189"/>
                  <a:pt x="531" y="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0CC93-FD8D-9345-ADA3-3C87DE1D27A7}"/>
              </a:ext>
            </a:extLst>
          </p:cNvPr>
          <p:cNvGrpSpPr/>
          <p:nvPr/>
        </p:nvGrpSpPr>
        <p:grpSpPr>
          <a:xfrm>
            <a:off x="1539097" y="8839411"/>
            <a:ext cx="4450224" cy="2530949"/>
            <a:chOff x="1539097" y="8839411"/>
            <a:chExt cx="4450224" cy="25309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665A5E-B3F5-FA40-B309-E51420245903}"/>
                </a:ext>
              </a:extLst>
            </p:cNvPr>
            <p:cNvSpPr txBox="1"/>
            <p:nvPr/>
          </p:nvSpPr>
          <p:spPr>
            <a:xfrm>
              <a:off x="1539097" y="9424186"/>
              <a:ext cx="4450224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F37F50-83BE-D244-8B45-4AD1780A5E27}"/>
                </a:ext>
              </a:extLst>
            </p:cNvPr>
            <p:cNvSpPr txBox="1"/>
            <p:nvPr/>
          </p:nvSpPr>
          <p:spPr>
            <a:xfrm>
              <a:off x="2657977" y="8839411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4A34ECF-3D21-214C-940A-E78819002792}"/>
              </a:ext>
            </a:extLst>
          </p:cNvPr>
          <p:cNvSpPr txBox="1"/>
          <p:nvPr/>
        </p:nvSpPr>
        <p:spPr>
          <a:xfrm>
            <a:off x="6755708" y="9424186"/>
            <a:ext cx="445022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AF8B1D-BA88-CE4F-835A-0A562924CD1A}"/>
              </a:ext>
            </a:extLst>
          </p:cNvPr>
          <p:cNvSpPr txBox="1"/>
          <p:nvPr/>
        </p:nvSpPr>
        <p:spPr>
          <a:xfrm>
            <a:off x="7880199" y="8839411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FCC78-364F-0448-A6A2-C9EC7798EC2B}"/>
              </a:ext>
            </a:extLst>
          </p:cNvPr>
          <p:cNvSpPr txBox="1"/>
          <p:nvPr/>
        </p:nvSpPr>
        <p:spPr>
          <a:xfrm>
            <a:off x="11972319" y="9424186"/>
            <a:ext cx="445022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0DC530-95B9-4647-B5B0-7E7DDF42A866}"/>
              </a:ext>
            </a:extLst>
          </p:cNvPr>
          <p:cNvSpPr txBox="1"/>
          <p:nvPr/>
        </p:nvSpPr>
        <p:spPr>
          <a:xfrm>
            <a:off x="12910863" y="8839411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1585B-BCF4-2340-9B96-2D38817CF436}"/>
              </a:ext>
            </a:extLst>
          </p:cNvPr>
          <p:cNvSpPr txBox="1"/>
          <p:nvPr/>
        </p:nvSpPr>
        <p:spPr>
          <a:xfrm>
            <a:off x="17188942" y="9424186"/>
            <a:ext cx="445022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CFB02C-BA0A-F04B-BCB3-60FA409812C0}"/>
              </a:ext>
            </a:extLst>
          </p:cNvPr>
          <p:cNvSpPr txBox="1"/>
          <p:nvPr/>
        </p:nvSpPr>
        <p:spPr>
          <a:xfrm>
            <a:off x="18276565" y="8839411"/>
            <a:ext cx="227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495DCC-D132-2F42-81E2-1A25CD48DF29}"/>
              </a:ext>
            </a:extLst>
          </p:cNvPr>
          <p:cNvGrpSpPr/>
          <p:nvPr/>
        </p:nvGrpSpPr>
        <p:grpSpPr>
          <a:xfrm>
            <a:off x="18744546" y="6161085"/>
            <a:ext cx="1344324" cy="102336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441F13A7-068C-1E4F-8474-2C7D9E43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495588FA-F4F1-5E43-AA4B-79A18475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37503C94-669F-1D41-801A-B566371A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14585B5-FB2F-D844-9784-8E1937E5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73A8FD83-2EAB-AA47-A8FD-D55843253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B9D39741-926A-594F-98AC-08FC4AF6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8B9D5BCE-34D5-2548-B0ED-2F357F47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61A2391-5C8B-DA45-B147-0BA8510AA4D4}"/>
              </a:ext>
            </a:extLst>
          </p:cNvPr>
          <p:cNvGrpSpPr/>
          <p:nvPr/>
        </p:nvGrpSpPr>
        <p:grpSpPr>
          <a:xfrm>
            <a:off x="3094957" y="5990910"/>
            <a:ext cx="1339674" cy="1339672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270B04B-C08D-6944-BDCD-0025B925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657D9D8-4E76-8E4F-BCD1-8DA7D3B07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F15B203-EDD2-5349-BA94-6D006047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FED5942-B79F-CC42-B012-F148354EA6BF}"/>
              </a:ext>
            </a:extLst>
          </p:cNvPr>
          <p:cNvGrpSpPr/>
          <p:nvPr/>
        </p:nvGrpSpPr>
        <p:grpSpPr>
          <a:xfrm>
            <a:off x="8383668" y="6081690"/>
            <a:ext cx="1214080" cy="1214076"/>
            <a:chOff x="13763172" y="6605521"/>
            <a:chExt cx="977037" cy="977035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D6B9C9F-517E-4D41-9C55-5E61CB2B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172" y="6605521"/>
              <a:ext cx="977037" cy="977035"/>
            </a:xfrm>
            <a:custGeom>
              <a:avLst/>
              <a:gdLst>
                <a:gd name="T0" fmla="*/ 389859 w 1151"/>
                <a:gd name="T1" fmla="*/ 353500 h 1151"/>
                <a:gd name="T2" fmla="*/ 389859 w 1151"/>
                <a:gd name="T3" fmla="*/ 353500 h 1151"/>
                <a:gd name="T4" fmla="*/ 353861 w 1151"/>
                <a:gd name="T5" fmla="*/ 390218 h 1151"/>
                <a:gd name="T6" fmla="*/ 60477 w 1151"/>
                <a:gd name="T7" fmla="*/ 390218 h 1151"/>
                <a:gd name="T8" fmla="*/ 60477 w 1151"/>
                <a:gd name="T9" fmla="*/ 390218 h 1151"/>
                <a:gd name="T10" fmla="*/ 24119 w 1151"/>
                <a:gd name="T11" fmla="*/ 353500 h 1151"/>
                <a:gd name="T12" fmla="*/ 24119 w 1151"/>
                <a:gd name="T13" fmla="*/ 60837 h 1151"/>
                <a:gd name="T14" fmla="*/ 24119 w 1151"/>
                <a:gd name="T15" fmla="*/ 60837 h 1151"/>
                <a:gd name="T16" fmla="*/ 60477 w 1151"/>
                <a:gd name="T17" fmla="*/ 24119 h 1151"/>
                <a:gd name="T18" fmla="*/ 353861 w 1151"/>
                <a:gd name="T19" fmla="*/ 24119 h 1151"/>
                <a:gd name="T20" fmla="*/ 353861 w 1151"/>
                <a:gd name="T21" fmla="*/ 24119 h 1151"/>
                <a:gd name="T22" fmla="*/ 389859 w 1151"/>
                <a:gd name="T23" fmla="*/ 60837 h 1151"/>
                <a:gd name="T24" fmla="*/ 389859 w 1151"/>
                <a:gd name="T25" fmla="*/ 353500 h 1151"/>
                <a:gd name="T26" fmla="*/ 353861 w 1151"/>
                <a:gd name="T27" fmla="*/ 0 h 1151"/>
                <a:gd name="T28" fmla="*/ 60477 w 1151"/>
                <a:gd name="T29" fmla="*/ 0 h 1151"/>
                <a:gd name="T30" fmla="*/ 60477 w 1151"/>
                <a:gd name="T31" fmla="*/ 0 h 1151"/>
                <a:gd name="T32" fmla="*/ 0 w 1151"/>
                <a:gd name="T33" fmla="*/ 60837 h 1151"/>
                <a:gd name="T34" fmla="*/ 0 w 1151"/>
                <a:gd name="T35" fmla="*/ 353500 h 1151"/>
                <a:gd name="T36" fmla="*/ 0 w 1151"/>
                <a:gd name="T37" fmla="*/ 353500 h 1151"/>
                <a:gd name="T38" fmla="*/ 60477 w 1151"/>
                <a:gd name="T39" fmla="*/ 413977 h 1151"/>
                <a:gd name="T40" fmla="*/ 353861 w 1151"/>
                <a:gd name="T41" fmla="*/ 413977 h 1151"/>
                <a:gd name="T42" fmla="*/ 353861 w 1151"/>
                <a:gd name="T43" fmla="*/ 413977 h 1151"/>
                <a:gd name="T44" fmla="*/ 413978 w 1151"/>
                <a:gd name="T45" fmla="*/ 353500 h 1151"/>
                <a:gd name="T46" fmla="*/ 413978 w 1151"/>
                <a:gd name="T47" fmla="*/ 60837 h 1151"/>
                <a:gd name="T48" fmla="*/ 413978 w 1151"/>
                <a:gd name="T49" fmla="*/ 60837 h 1151"/>
                <a:gd name="T50" fmla="*/ 353861 w 1151"/>
                <a:gd name="T51" fmla="*/ 0 h 11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51" h="1151">
                  <a:moveTo>
                    <a:pt x="1083" y="982"/>
                  </a:moveTo>
                  <a:lnTo>
                    <a:pt x="1083" y="982"/>
                  </a:lnTo>
                  <a:cubicBezTo>
                    <a:pt x="1083" y="1038"/>
                    <a:pt x="1037" y="1084"/>
                    <a:pt x="983" y="1084"/>
                  </a:cubicBezTo>
                  <a:lnTo>
                    <a:pt x="168" y="1084"/>
                  </a:lnTo>
                  <a:cubicBezTo>
                    <a:pt x="112" y="1084"/>
                    <a:pt x="67" y="1038"/>
                    <a:pt x="67" y="982"/>
                  </a:cubicBezTo>
                  <a:lnTo>
                    <a:pt x="67" y="169"/>
                  </a:lnTo>
                  <a:cubicBezTo>
                    <a:pt x="67" y="112"/>
                    <a:pt x="112" y="67"/>
                    <a:pt x="168" y="67"/>
                  </a:cubicBezTo>
                  <a:lnTo>
                    <a:pt x="983" y="67"/>
                  </a:lnTo>
                  <a:cubicBezTo>
                    <a:pt x="1037" y="67"/>
                    <a:pt x="1083" y="112"/>
                    <a:pt x="1083" y="169"/>
                  </a:cubicBezTo>
                  <a:lnTo>
                    <a:pt x="1083" y="982"/>
                  </a:lnTo>
                  <a:close/>
                  <a:moveTo>
                    <a:pt x="983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lnTo>
                    <a:pt x="0" y="982"/>
                  </a:lnTo>
                  <a:cubicBezTo>
                    <a:pt x="0" y="1075"/>
                    <a:pt x="75" y="1150"/>
                    <a:pt x="168" y="1150"/>
                  </a:cubicBezTo>
                  <a:lnTo>
                    <a:pt x="983" y="1150"/>
                  </a:lnTo>
                  <a:cubicBezTo>
                    <a:pt x="1074" y="1150"/>
                    <a:pt x="1150" y="1075"/>
                    <a:pt x="1150" y="982"/>
                  </a:cubicBezTo>
                  <a:lnTo>
                    <a:pt x="1150" y="169"/>
                  </a:lnTo>
                  <a:cubicBezTo>
                    <a:pt x="1150" y="75"/>
                    <a:pt x="1074" y="0"/>
                    <a:pt x="9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BD2BE2C-D626-BB4D-B5F2-C4294FFA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949917"/>
              <a:ext cx="516594" cy="520336"/>
            </a:xfrm>
            <a:custGeom>
              <a:avLst/>
              <a:gdLst>
                <a:gd name="T0" fmla="*/ 193217 w 610"/>
                <a:gd name="T1" fmla="*/ 185269 h 611"/>
                <a:gd name="T2" fmla="*/ 193217 w 610"/>
                <a:gd name="T3" fmla="*/ 185269 h 611"/>
                <a:gd name="T4" fmla="*/ 180647 w 610"/>
                <a:gd name="T5" fmla="*/ 195743 h 611"/>
                <a:gd name="T6" fmla="*/ 180647 w 610"/>
                <a:gd name="T7" fmla="*/ 195743 h 611"/>
                <a:gd name="T8" fmla="*/ 169155 w 610"/>
                <a:gd name="T9" fmla="*/ 182741 h 611"/>
                <a:gd name="T10" fmla="*/ 169155 w 610"/>
                <a:gd name="T11" fmla="*/ 182741 h 611"/>
                <a:gd name="T12" fmla="*/ 167359 w 610"/>
                <a:gd name="T13" fmla="*/ 149877 h 611"/>
                <a:gd name="T14" fmla="*/ 167359 w 610"/>
                <a:gd name="T15" fmla="*/ 149877 h 611"/>
                <a:gd name="T16" fmla="*/ 133959 w 610"/>
                <a:gd name="T17" fmla="*/ 85231 h 611"/>
                <a:gd name="T18" fmla="*/ 133959 w 610"/>
                <a:gd name="T19" fmla="*/ 85231 h 611"/>
                <a:gd name="T20" fmla="*/ 69673 w 610"/>
                <a:gd name="T21" fmla="*/ 51283 h 611"/>
                <a:gd name="T22" fmla="*/ 69673 w 610"/>
                <a:gd name="T23" fmla="*/ 51283 h 611"/>
                <a:gd name="T24" fmla="*/ 48484 w 610"/>
                <a:gd name="T25" fmla="*/ 49839 h 611"/>
                <a:gd name="T26" fmla="*/ 48484 w 610"/>
                <a:gd name="T27" fmla="*/ 49839 h 611"/>
                <a:gd name="T28" fmla="*/ 37350 w 610"/>
                <a:gd name="T29" fmla="*/ 50200 h 611"/>
                <a:gd name="T30" fmla="*/ 37350 w 610"/>
                <a:gd name="T31" fmla="*/ 50200 h 611"/>
                <a:gd name="T32" fmla="*/ 24062 w 610"/>
                <a:gd name="T33" fmla="*/ 38282 h 611"/>
                <a:gd name="T34" fmla="*/ 24062 w 610"/>
                <a:gd name="T35" fmla="*/ 38282 h 611"/>
                <a:gd name="T36" fmla="*/ 35196 w 610"/>
                <a:gd name="T37" fmla="*/ 25642 h 611"/>
                <a:gd name="T38" fmla="*/ 35196 w 610"/>
                <a:gd name="T39" fmla="*/ 25642 h 611"/>
                <a:gd name="T40" fmla="*/ 82961 w 610"/>
                <a:gd name="T41" fmla="*/ 29614 h 611"/>
                <a:gd name="T42" fmla="*/ 82961 w 610"/>
                <a:gd name="T43" fmla="*/ 29614 h 611"/>
                <a:gd name="T44" fmla="*/ 189985 w 610"/>
                <a:gd name="T45" fmla="*/ 136514 h 611"/>
                <a:gd name="T46" fmla="*/ 189985 w 610"/>
                <a:gd name="T47" fmla="*/ 136514 h 611"/>
                <a:gd name="T48" fmla="*/ 193217 w 610"/>
                <a:gd name="T49" fmla="*/ 185269 h 611"/>
                <a:gd name="T50" fmla="*/ 168795 w 610"/>
                <a:gd name="T51" fmla="*/ 50922 h 611"/>
                <a:gd name="T52" fmla="*/ 168795 w 610"/>
                <a:gd name="T53" fmla="*/ 50922 h 611"/>
                <a:gd name="T54" fmla="*/ 88348 w 610"/>
                <a:gd name="T55" fmla="*/ 5417 h 611"/>
                <a:gd name="T56" fmla="*/ 88348 w 610"/>
                <a:gd name="T57" fmla="*/ 5417 h 611"/>
                <a:gd name="T58" fmla="*/ 33041 w 610"/>
                <a:gd name="T59" fmla="*/ 1806 h 611"/>
                <a:gd name="T60" fmla="*/ 33041 w 610"/>
                <a:gd name="T61" fmla="*/ 1806 h 611"/>
                <a:gd name="T62" fmla="*/ 0 w 610"/>
                <a:gd name="T63" fmla="*/ 38282 h 611"/>
                <a:gd name="T64" fmla="*/ 0 w 610"/>
                <a:gd name="T65" fmla="*/ 38282 h 611"/>
                <a:gd name="T66" fmla="*/ 39505 w 610"/>
                <a:gd name="T67" fmla="*/ 74397 h 611"/>
                <a:gd name="T68" fmla="*/ 39505 w 610"/>
                <a:gd name="T69" fmla="*/ 74397 h 611"/>
                <a:gd name="T70" fmla="*/ 66082 w 610"/>
                <a:gd name="T71" fmla="*/ 75480 h 611"/>
                <a:gd name="T72" fmla="*/ 66082 w 610"/>
                <a:gd name="T73" fmla="*/ 75480 h 611"/>
                <a:gd name="T74" fmla="*/ 143656 w 610"/>
                <a:gd name="T75" fmla="*/ 154211 h 611"/>
                <a:gd name="T76" fmla="*/ 143656 w 610"/>
                <a:gd name="T77" fmla="*/ 154211 h 611"/>
                <a:gd name="T78" fmla="*/ 144733 w 610"/>
                <a:gd name="T79" fmla="*/ 180213 h 611"/>
                <a:gd name="T80" fmla="*/ 144733 w 610"/>
                <a:gd name="T81" fmla="*/ 180213 h 611"/>
                <a:gd name="T82" fmla="*/ 180647 w 610"/>
                <a:gd name="T83" fmla="*/ 220301 h 611"/>
                <a:gd name="T84" fmla="*/ 180647 w 610"/>
                <a:gd name="T85" fmla="*/ 220301 h 611"/>
                <a:gd name="T86" fmla="*/ 216920 w 610"/>
                <a:gd name="T87" fmla="*/ 187075 h 611"/>
                <a:gd name="T88" fmla="*/ 216920 w 610"/>
                <a:gd name="T89" fmla="*/ 187075 h 611"/>
                <a:gd name="T90" fmla="*/ 213329 w 610"/>
                <a:gd name="T91" fmla="*/ 131097 h 611"/>
                <a:gd name="T92" fmla="*/ 213329 w 610"/>
                <a:gd name="T93" fmla="*/ 131097 h 611"/>
                <a:gd name="T94" fmla="*/ 168795 w 610"/>
                <a:gd name="T95" fmla="*/ 50922 h 6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0" h="611">
                  <a:moveTo>
                    <a:pt x="538" y="513"/>
                  </a:moveTo>
                  <a:lnTo>
                    <a:pt x="538" y="513"/>
                  </a:lnTo>
                  <a:cubicBezTo>
                    <a:pt x="536" y="529"/>
                    <a:pt x="522" y="542"/>
                    <a:pt x="503" y="542"/>
                  </a:cubicBezTo>
                  <a:cubicBezTo>
                    <a:pt x="485" y="542"/>
                    <a:pt x="468" y="526"/>
                    <a:pt x="471" y="506"/>
                  </a:cubicBezTo>
                  <a:cubicBezTo>
                    <a:pt x="473" y="476"/>
                    <a:pt x="473" y="444"/>
                    <a:pt x="466" y="415"/>
                  </a:cubicBezTo>
                  <a:cubicBezTo>
                    <a:pt x="454" y="348"/>
                    <a:pt x="422" y="286"/>
                    <a:pt x="373" y="236"/>
                  </a:cubicBezTo>
                  <a:cubicBezTo>
                    <a:pt x="323" y="187"/>
                    <a:pt x="262" y="154"/>
                    <a:pt x="194" y="142"/>
                  </a:cubicBezTo>
                  <a:cubicBezTo>
                    <a:pt x="175" y="139"/>
                    <a:pt x="154" y="138"/>
                    <a:pt x="135" y="138"/>
                  </a:cubicBezTo>
                  <a:cubicBezTo>
                    <a:pt x="124" y="138"/>
                    <a:pt x="114" y="138"/>
                    <a:pt x="104" y="139"/>
                  </a:cubicBezTo>
                  <a:cubicBezTo>
                    <a:pt x="83" y="141"/>
                    <a:pt x="67" y="126"/>
                    <a:pt x="67" y="106"/>
                  </a:cubicBezTo>
                  <a:cubicBezTo>
                    <a:pt x="67" y="89"/>
                    <a:pt x="80" y="73"/>
                    <a:pt x="98" y="71"/>
                  </a:cubicBezTo>
                  <a:cubicBezTo>
                    <a:pt x="141" y="69"/>
                    <a:pt x="187" y="71"/>
                    <a:pt x="231" y="82"/>
                  </a:cubicBezTo>
                  <a:cubicBezTo>
                    <a:pt x="378" y="115"/>
                    <a:pt x="495" y="231"/>
                    <a:pt x="529" y="378"/>
                  </a:cubicBezTo>
                  <a:cubicBezTo>
                    <a:pt x="538" y="424"/>
                    <a:pt x="542" y="468"/>
                    <a:pt x="538" y="513"/>
                  </a:cubicBezTo>
                  <a:close/>
                  <a:moveTo>
                    <a:pt x="470" y="141"/>
                  </a:moveTo>
                  <a:lnTo>
                    <a:pt x="470" y="141"/>
                  </a:lnTo>
                  <a:cubicBezTo>
                    <a:pt x="408" y="78"/>
                    <a:pt x="331" y="34"/>
                    <a:pt x="246" y="15"/>
                  </a:cubicBezTo>
                  <a:cubicBezTo>
                    <a:pt x="194" y="3"/>
                    <a:pt x="142" y="0"/>
                    <a:pt x="92" y="5"/>
                  </a:cubicBezTo>
                  <a:cubicBezTo>
                    <a:pt x="40" y="9"/>
                    <a:pt x="0" y="53"/>
                    <a:pt x="0" y="106"/>
                  </a:cubicBezTo>
                  <a:cubicBezTo>
                    <a:pt x="0" y="164"/>
                    <a:pt x="51" y="212"/>
                    <a:pt x="110" y="206"/>
                  </a:cubicBezTo>
                  <a:cubicBezTo>
                    <a:pt x="133" y="204"/>
                    <a:pt x="159" y="204"/>
                    <a:pt x="184" y="209"/>
                  </a:cubicBezTo>
                  <a:cubicBezTo>
                    <a:pt x="292" y="228"/>
                    <a:pt x="381" y="317"/>
                    <a:pt x="400" y="427"/>
                  </a:cubicBezTo>
                  <a:cubicBezTo>
                    <a:pt x="404" y="451"/>
                    <a:pt x="406" y="476"/>
                    <a:pt x="403" y="499"/>
                  </a:cubicBezTo>
                  <a:cubicBezTo>
                    <a:pt x="399" y="558"/>
                    <a:pt x="445" y="610"/>
                    <a:pt x="503" y="610"/>
                  </a:cubicBezTo>
                  <a:cubicBezTo>
                    <a:pt x="555" y="610"/>
                    <a:pt x="600" y="569"/>
                    <a:pt x="604" y="518"/>
                  </a:cubicBezTo>
                  <a:cubicBezTo>
                    <a:pt x="609" y="467"/>
                    <a:pt x="606" y="415"/>
                    <a:pt x="594" y="363"/>
                  </a:cubicBezTo>
                  <a:cubicBezTo>
                    <a:pt x="575" y="280"/>
                    <a:pt x="531" y="203"/>
                    <a:pt x="470" y="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CC7B9B8-2BE4-CA42-8B5D-4AE2CFD1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721566"/>
              <a:ext cx="744942" cy="744944"/>
            </a:xfrm>
            <a:custGeom>
              <a:avLst/>
              <a:gdLst>
                <a:gd name="T0" fmla="*/ 290754 w 879"/>
                <a:gd name="T1" fmla="*/ 279254 h 879"/>
                <a:gd name="T2" fmla="*/ 290754 w 879"/>
                <a:gd name="T3" fmla="*/ 279254 h 879"/>
                <a:gd name="T4" fmla="*/ 278534 w 879"/>
                <a:gd name="T5" fmla="*/ 291114 h 879"/>
                <a:gd name="T6" fmla="*/ 278534 w 879"/>
                <a:gd name="T7" fmla="*/ 291114 h 879"/>
                <a:gd name="T8" fmla="*/ 266315 w 879"/>
                <a:gd name="T9" fmla="*/ 278176 h 879"/>
                <a:gd name="T10" fmla="*/ 266315 w 879"/>
                <a:gd name="T11" fmla="*/ 278176 h 879"/>
                <a:gd name="T12" fmla="*/ 263440 w 879"/>
                <a:gd name="T13" fmla="*/ 228938 h 879"/>
                <a:gd name="T14" fmla="*/ 263440 w 879"/>
                <a:gd name="T15" fmla="*/ 228938 h 879"/>
                <a:gd name="T16" fmla="*/ 202701 w 879"/>
                <a:gd name="T17" fmla="*/ 112852 h 879"/>
                <a:gd name="T18" fmla="*/ 202701 w 879"/>
                <a:gd name="T19" fmla="*/ 112852 h 879"/>
                <a:gd name="T20" fmla="*/ 86975 w 879"/>
                <a:gd name="T21" fmla="*/ 52472 h 879"/>
                <a:gd name="T22" fmla="*/ 86975 w 879"/>
                <a:gd name="T23" fmla="*/ 52472 h 879"/>
                <a:gd name="T24" fmla="*/ 48519 w 879"/>
                <a:gd name="T25" fmla="*/ 48878 h 879"/>
                <a:gd name="T26" fmla="*/ 48519 w 879"/>
                <a:gd name="T27" fmla="*/ 48878 h 879"/>
                <a:gd name="T28" fmla="*/ 37018 w 879"/>
                <a:gd name="T29" fmla="*/ 48878 h 879"/>
                <a:gd name="T30" fmla="*/ 37018 w 879"/>
                <a:gd name="T31" fmla="*/ 48878 h 879"/>
                <a:gd name="T32" fmla="*/ 24080 w 879"/>
                <a:gd name="T33" fmla="*/ 37378 h 879"/>
                <a:gd name="T34" fmla="*/ 24080 w 879"/>
                <a:gd name="T35" fmla="*/ 37378 h 879"/>
                <a:gd name="T36" fmla="*/ 35581 w 879"/>
                <a:gd name="T37" fmla="*/ 25158 h 879"/>
                <a:gd name="T38" fmla="*/ 35581 w 879"/>
                <a:gd name="T39" fmla="*/ 25158 h 879"/>
                <a:gd name="T40" fmla="*/ 82302 w 879"/>
                <a:gd name="T41" fmla="*/ 26596 h 879"/>
                <a:gd name="T42" fmla="*/ 82302 w 879"/>
                <a:gd name="T43" fmla="*/ 26596 h 879"/>
                <a:gd name="T44" fmla="*/ 288598 w 879"/>
                <a:gd name="T45" fmla="*/ 233251 h 879"/>
                <a:gd name="T46" fmla="*/ 288598 w 879"/>
                <a:gd name="T47" fmla="*/ 233251 h 879"/>
                <a:gd name="T48" fmla="*/ 290754 w 879"/>
                <a:gd name="T49" fmla="*/ 279254 h 879"/>
                <a:gd name="T50" fmla="*/ 236844 w 879"/>
                <a:gd name="T51" fmla="*/ 78349 h 879"/>
                <a:gd name="T52" fmla="*/ 236844 w 879"/>
                <a:gd name="T53" fmla="*/ 78349 h 879"/>
                <a:gd name="T54" fmla="*/ 85178 w 879"/>
                <a:gd name="T55" fmla="*/ 2875 h 879"/>
                <a:gd name="T56" fmla="*/ 85178 w 879"/>
                <a:gd name="T57" fmla="*/ 2875 h 879"/>
                <a:gd name="T58" fmla="*/ 34502 w 879"/>
                <a:gd name="T59" fmla="*/ 359 h 879"/>
                <a:gd name="T60" fmla="*/ 34502 w 879"/>
                <a:gd name="T61" fmla="*/ 359 h 879"/>
                <a:gd name="T62" fmla="*/ 0 w 879"/>
                <a:gd name="T63" fmla="*/ 37378 h 879"/>
                <a:gd name="T64" fmla="*/ 0 w 879"/>
                <a:gd name="T65" fmla="*/ 37378 h 879"/>
                <a:gd name="T66" fmla="*/ 37737 w 879"/>
                <a:gd name="T67" fmla="*/ 73318 h 879"/>
                <a:gd name="T68" fmla="*/ 37737 w 879"/>
                <a:gd name="T69" fmla="*/ 73318 h 879"/>
                <a:gd name="T70" fmla="*/ 82662 w 879"/>
                <a:gd name="T71" fmla="*/ 76193 h 879"/>
                <a:gd name="T72" fmla="*/ 82662 w 879"/>
                <a:gd name="T73" fmla="*/ 76193 h 879"/>
                <a:gd name="T74" fmla="*/ 239360 w 879"/>
                <a:gd name="T75" fmla="*/ 232532 h 879"/>
                <a:gd name="T76" fmla="*/ 239360 w 879"/>
                <a:gd name="T77" fmla="*/ 232532 h 879"/>
                <a:gd name="T78" fmla="*/ 242235 w 879"/>
                <a:gd name="T79" fmla="*/ 277457 h 879"/>
                <a:gd name="T80" fmla="*/ 242235 w 879"/>
                <a:gd name="T81" fmla="*/ 277457 h 879"/>
                <a:gd name="T82" fmla="*/ 278534 w 879"/>
                <a:gd name="T83" fmla="*/ 315554 h 879"/>
                <a:gd name="T84" fmla="*/ 278534 w 879"/>
                <a:gd name="T85" fmla="*/ 315554 h 879"/>
                <a:gd name="T86" fmla="*/ 314834 w 879"/>
                <a:gd name="T87" fmla="*/ 280692 h 879"/>
                <a:gd name="T88" fmla="*/ 314834 w 879"/>
                <a:gd name="T89" fmla="*/ 280692 h 879"/>
                <a:gd name="T90" fmla="*/ 312318 w 879"/>
                <a:gd name="T91" fmla="*/ 230016 h 879"/>
                <a:gd name="T92" fmla="*/ 312318 w 879"/>
                <a:gd name="T93" fmla="*/ 230016 h 879"/>
                <a:gd name="T94" fmla="*/ 236844 w 879"/>
                <a:gd name="T95" fmla="*/ 78349 h 8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879">
                  <a:moveTo>
                    <a:pt x="809" y="777"/>
                  </a:moveTo>
                  <a:lnTo>
                    <a:pt x="809" y="777"/>
                  </a:lnTo>
                  <a:cubicBezTo>
                    <a:pt x="807" y="795"/>
                    <a:pt x="792" y="810"/>
                    <a:pt x="775" y="810"/>
                  </a:cubicBezTo>
                  <a:cubicBezTo>
                    <a:pt x="755" y="810"/>
                    <a:pt x="739" y="794"/>
                    <a:pt x="741" y="774"/>
                  </a:cubicBezTo>
                  <a:cubicBezTo>
                    <a:pt x="743" y="729"/>
                    <a:pt x="741" y="683"/>
                    <a:pt x="733" y="637"/>
                  </a:cubicBezTo>
                  <a:cubicBezTo>
                    <a:pt x="711" y="514"/>
                    <a:pt x="653" y="403"/>
                    <a:pt x="564" y="314"/>
                  </a:cubicBezTo>
                  <a:cubicBezTo>
                    <a:pt x="474" y="224"/>
                    <a:pt x="363" y="166"/>
                    <a:pt x="242" y="146"/>
                  </a:cubicBezTo>
                  <a:cubicBezTo>
                    <a:pt x="206" y="139"/>
                    <a:pt x="170" y="136"/>
                    <a:pt x="135" y="136"/>
                  </a:cubicBezTo>
                  <a:cubicBezTo>
                    <a:pt x="123" y="136"/>
                    <a:pt x="112" y="136"/>
                    <a:pt x="103" y="136"/>
                  </a:cubicBezTo>
                  <a:cubicBezTo>
                    <a:pt x="83" y="138"/>
                    <a:pt x="67" y="123"/>
                    <a:pt x="67" y="104"/>
                  </a:cubicBezTo>
                  <a:cubicBezTo>
                    <a:pt x="67" y="85"/>
                    <a:pt x="82" y="70"/>
                    <a:pt x="99" y="70"/>
                  </a:cubicBezTo>
                  <a:cubicBezTo>
                    <a:pt x="142" y="66"/>
                    <a:pt x="185" y="68"/>
                    <a:pt x="229" y="74"/>
                  </a:cubicBezTo>
                  <a:cubicBezTo>
                    <a:pt x="522" y="114"/>
                    <a:pt x="763" y="355"/>
                    <a:pt x="803" y="649"/>
                  </a:cubicBezTo>
                  <a:cubicBezTo>
                    <a:pt x="809" y="692"/>
                    <a:pt x="810" y="735"/>
                    <a:pt x="809" y="777"/>
                  </a:cubicBezTo>
                  <a:close/>
                  <a:moveTo>
                    <a:pt x="659" y="218"/>
                  </a:moveTo>
                  <a:lnTo>
                    <a:pt x="659" y="218"/>
                  </a:lnTo>
                  <a:cubicBezTo>
                    <a:pt x="545" y="104"/>
                    <a:pt x="396" y="29"/>
                    <a:pt x="237" y="8"/>
                  </a:cubicBezTo>
                  <a:cubicBezTo>
                    <a:pt x="191" y="1"/>
                    <a:pt x="144" y="0"/>
                    <a:pt x="96" y="1"/>
                  </a:cubicBezTo>
                  <a:cubicBezTo>
                    <a:pt x="42" y="4"/>
                    <a:pt x="0" y="49"/>
                    <a:pt x="0" y="104"/>
                  </a:cubicBezTo>
                  <a:cubicBezTo>
                    <a:pt x="0" y="162"/>
                    <a:pt x="47" y="207"/>
                    <a:pt x="105" y="204"/>
                  </a:cubicBezTo>
                  <a:cubicBezTo>
                    <a:pt x="147" y="201"/>
                    <a:pt x="188" y="204"/>
                    <a:pt x="230" y="212"/>
                  </a:cubicBezTo>
                  <a:cubicBezTo>
                    <a:pt x="449" y="249"/>
                    <a:pt x="628" y="428"/>
                    <a:pt x="666" y="647"/>
                  </a:cubicBezTo>
                  <a:cubicBezTo>
                    <a:pt x="673" y="688"/>
                    <a:pt x="676" y="730"/>
                    <a:pt x="674" y="772"/>
                  </a:cubicBezTo>
                  <a:cubicBezTo>
                    <a:pt x="671" y="829"/>
                    <a:pt x="715" y="878"/>
                    <a:pt x="775" y="878"/>
                  </a:cubicBezTo>
                  <a:cubicBezTo>
                    <a:pt x="828" y="878"/>
                    <a:pt x="872" y="835"/>
                    <a:pt x="876" y="781"/>
                  </a:cubicBezTo>
                  <a:cubicBezTo>
                    <a:pt x="878" y="735"/>
                    <a:pt x="876" y="687"/>
                    <a:pt x="869" y="640"/>
                  </a:cubicBezTo>
                  <a:cubicBezTo>
                    <a:pt x="848" y="483"/>
                    <a:pt x="773" y="333"/>
                    <a:pt x="659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0371710-B9C2-4546-8AD6-94DFA195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7238160"/>
              <a:ext cx="228348" cy="232093"/>
            </a:xfrm>
            <a:custGeom>
              <a:avLst/>
              <a:gdLst>
                <a:gd name="T0" fmla="*/ 48240 w 271"/>
                <a:gd name="T1" fmla="*/ 73457 h 272"/>
                <a:gd name="T2" fmla="*/ 48240 w 271"/>
                <a:gd name="T3" fmla="*/ 73457 h 272"/>
                <a:gd name="T4" fmla="*/ 23941 w 271"/>
                <a:gd name="T5" fmla="*/ 49574 h 272"/>
                <a:gd name="T6" fmla="*/ 23941 w 271"/>
                <a:gd name="T7" fmla="*/ 49574 h 272"/>
                <a:gd name="T8" fmla="*/ 48240 w 271"/>
                <a:gd name="T9" fmla="*/ 24606 h 272"/>
                <a:gd name="T10" fmla="*/ 48240 w 271"/>
                <a:gd name="T11" fmla="*/ 24606 h 272"/>
                <a:gd name="T12" fmla="*/ 71824 w 271"/>
                <a:gd name="T13" fmla="*/ 49574 h 272"/>
                <a:gd name="T14" fmla="*/ 71824 w 271"/>
                <a:gd name="T15" fmla="*/ 49574 h 272"/>
                <a:gd name="T16" fmla="*/ 48240 w 271"/>
                <a:gd name="T17" fmla="*/ 73457 h 272"/>
                <a:gd name="T18" fmla="*/ 48240 w 271"/>
                <a:gd name="T19" fmla="*/ 0 h 272"/>
                <a:gd name="T20" fmla="*/ 48240 w 271"/>
                <a:gd name="T21" fmla="*/ 0 h 272"/>
                <a:gd name="T22" fmla="*/ 0 w 271"/>
                <a:gd name="T23" fmla="*/ 49574 h 272"/>
                <a:gd name="T24" fmla="*/ 0 w 271"/>
                <a:gd name="T25" fmla="*/ 49574 h 272"/>
                <a:gd name="T26" fmla="*/ 48240 w 271"/>
                <a:gd name="T27" fmla="*/ 98063 h 272"/>
                <a:gd name="T28" fmla="*/ 48240 w 271"/>
                <a:gd name="T29" fmla="*/ 98063 h 272"/>
                <a:gd name="T30" fmla="*/ 96480 w 271"/>
                <a:gd name="T31" fmla="*/ 49574 h 272"/>
                <a:gd name="T32" fmla="*/ 96480 w 271"/>
                <a:gd name="T33" fmla="*/ 49574 h 272"/>
                <a:gd name="T34" fmla="*/ 48240 w 271"/>
                <a:gd name="T35" fmla="*/ 0 h 2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2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7"/>
                  </a:cubicBezTo>
                  <a:cubicBezTo>
                    <a:pt x="67" y="98"/>
                    <a:pt x="98" y="68"/>
                    <a:pt x="135" y="68"/>
                  </a:cubicBezTo>
                  <a:cubicBezTo>
                    <a:pt x="172" y="68"/>
                    <a:pt x="201" y="98"/>
                    <a:pt x="201" y="137"/>
                  </a:cubicBezTo>
                  <a:cubicBezTo>
                    <a:pt x="201" y="174"/>
                    <a:pt x="172" y="203"/>
                    <a:pt x="135" y="203"/>
                  </a:cubicBezTo>
                  <a:close/>
                  <a:moveTo>
                    <a:pt x="135" y="0"/>
                  </a:moveTo>
                  <a:lnTo>
                    <a:pt x="135" y="0"/>
                  </a:lnTo>
                  <a:cubicBezTo>
                    <a:pt x="61" y="0"/>
                    <a:pt x="0" y="61"/>
                    <a:pt x="0" y="137"/>
                  </a:cubicBezTo>
                  <a:cubicBezTo>
                    <a:pt x="0" y="211"/>
                    <a:pt x="61" y="271"/>
                    <a:pt x="135" y="271"/>
                  </a:cubicBezTo>
                  <a:cubicBezTo>
                    <a:pt x="209" y="271"/>
                    <a:pt x="270" y="211"/>
                    <a:pt x="270" y="137"/>
                  </a:cubicBezTo>
                  <a:cubicBezTo>
                    <a:pt x="270" y="61"/>
                    <a:pt x="209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" name="Freeform 119">
            <a:extLst>
              <a:ext uri="{FF2B5EF4-FFF2-40B4-BE49-F238E27FC236}">
                <a16:creationId xmlns:a16="http://schemas.microsoft.com/office/drawing/2014/main" id="{347B755F-7B18-AA4E-A940-01072EFF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950" y="6132293"/>
            <a:ext cx="1274552" cy="1000100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59BB6-DAC8-3740-BFDC-152E056737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5851314" y="4748981"/>
            <a:ext cx="18526335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8903512" y="5811897"/>
            <a:ext cx="13873361" cy="2092203"/>
            <a:chOff x="12723246" y="5226783"/>
            <a:chExt cx="13873361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6" y="5226783"/>
              <a:ext cx="1387336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STATICS &amp; REPORTS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836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7D60A9-7440-0748-9CE8-01C1CE533AE1}"/>
              </a:ext>
            </a:extLst>
          </p:cNvPr>
          <p:cNvGrpSpPr/>
          <p:nvPr/>
        </p:nvGrpSpPr>
        <p:grpSpPr>
          <a:xfrm>
            <a:off x="1823462" y="4490407"/>
            <a:ext cx="20796576" cy="3600647"/>
            <a:chOff x="2369829" y="3603717"/>
            <a:chExt cx="19703842" cy="2803572"/>
          </a:xfrm>
        </p:grpSpPr>
        <p:sp>
          <p:nvSpPr>
            <p:cNvPr id="42" name="Freeform 1">
              <a:extLst>
                <a:ext uri="{FF2B5EF4-FFF2-40B4-BE49-F238E27FC236}">
                  <a16:creationId xmlns:a16="http://schemas.microsoft.com/office/drawing/2014/main" id="{324E92B3-9D65-584B-9112-346E5F2374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487692" y="3603717"/>
              <a:ext cx="5585979" cy="280357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/>
            </a:p>
          </p:txBody>
        </p:sp>
        <p:sp>
          <p:nvSpPr>
            <p:cNvPr id="45" name="Freeform 1">
              <a:extLst>
                <a:ext uri="{FF2B5EF4-FFF2-40B4-BE49-F238E27FC236}">
                  <a16:creationId xmlns:a16="http://schemas.microsoft.com/office/drawing/2014/main" id="{DCBAB0F8-692C-2D4F-99C2-48C061130A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369829" y="3603717"/>
              <a:ext cx="5585979" cy="280357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/>
            </a:p>
          </p:txBody>
        </p:sp>
        <p:sp>
          <p:nvSpPr>
            <p:cNvPr id="54" name="Freeform 1">
              <a:extLst>
                <a:ext uri="{FF2B5EF4-FFF2-40B4-BE49-F238E27FC236}">
                  <a16:creationId xmlns:a16="http://schemas.microsoft.com/office/drawing/2014/main" id="{EC565EE9-283F-5C4F-B01C-AFC1835230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779667" y="3603717"/>
              <a:ext cx="5585979" cy="280357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/>
            </a:p>
          </p:txBody>
        </p:sp>
        <p:sp>
          <p:nvSpPr>
            <p:cNvPr id="63" name="Freeform 1">
              <a:extLst>
                <a:ext uri="{FF2B5EF4-FFF2-40B4-BE49-F238E27FC236}">
                  <a16:creationId xmlns:a16="http://schemas.microsoft.com/office/drawing/2014/main" id="{771C9224-A800-6B49-A000-1DD6FD4BFA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029948" y="3603717"/>
              <a:ext cx="5585979" cy="2803572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EC39E2-778F-9C47-AD4E-4B9249AB269C}"/>
              </a:ext>
            </a:extLst>
          </p:cNvPr>
          <p:cNvGrpSpPr/>
          <p:nvPr/>
        </p:nvGrpSpPr>
        <p:grpSpPr>
          <a:xfrm>
            <a:off x="1823461" y="8839411"/>
            <a:ext cx="4450224" cy="2530949"/>
            <a:chOff x="1539097" y="8839411"/>
            <a:chExt cx="4450224" cy="253094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7DED55-A18C-FC49-BBC0-0D6FFF299346}"/>
                </a:ext>
              </a:extLst>
            </p:cNvPr>
            <p:cNvSpPr txBox="1"/>
            <p:nvPr/>
          </p:nvSpPr>
          <p:spPr>
            <a:xfrm>
              <a:off x="1539097" y="9424186"/>
              <a:ext cx="4450224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E12EE6-3270-B443-A291-25475937B0B8}"/>
                </a:ext>
              </a:extLst>
            </p:cNvPr>
            <p:cNvSpPr txBox="1"/>
            <p:nvPr/>
          </p:nvSpPr>
          <p:spPr>
            <a:xfrm>
              <a:off x="2657977" y="8839411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4DBCA1-45A9-D74D-B562-16E92C86733C}"/>
              </a:ext>
            </a:extLst>
          </p:cNvPr>
          <p:cNvGrpSpPr/>
          <p:nvPr/>
        </p:nvGrpSpPr>
        <p:grpSpPr>
          <a:xfrm>
            <a:off x="6742020" y="8839411"/>
            <a:ext cx="4450224" cy="2530949"/>
            <a:chOff x="1539097" y="8839411"/>
            <a:chExt cx="4450224" cy="253094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A8337F-EC22-2043-8A77-553C9E52B22C}"/>
                </a:ext>
              </a:extLst>
            </p:cNvPr>
            <p:cNvSpPr txBox="1"/>
            <p:nvPr/>
          </p:nvSpPr>
          <p:spPr>
            <a:xfrm>
              <a:off x="1539097" y="9424186"/>
              <a:ext cx="4450224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852512-23BC-D44C-A3B2-47266088DCC5}"/>
                </a:ext>
              </a:extLst>
            </p:cNvPr>
            <p:cNvSpPr txBox="1"/>
            <p:nvPr/>
          </p:nvSpPr>
          <p:spPr>
            <a:xfrm>
              <a:off x="2663588" y="8839411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C30639E-9CF2-ED46-A33C-C56A7AE3CF72}"/>
              </a:ext>
            </a:extLst>
          </p:cNvPr>
          <p:cNvGrpSpPr/>
          <p:nvPr/>
        </p:nvGrpSpPr>
        <p:grpSpPr>
          <a:xfrm>
            <a:off x="11660579" y="8839411"/>
            <a:ext cx="4450224" cy="2530949"/>
            <a:chOff x="1539097" y="8839411"/>
            <a:chExt cx="4450224" cy="25309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6C2D6FA-DB8F-624C-AFC0-FB748D9944F9}"/>
                </a:ext>
              </a:extLst>
            </p:cNvPr>
            <p:cNvSpPr txBox="1"/>
            <p:nvPr/>
          </p:nvSpPr>
          <p:spPr>
            <a:xfrm>
              <a:off x="1539097" y="9424186"/>
              <a:ext cx="4450224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03D000-BDAD-874E-8DB8-7C55E3063737}"/>
                </a:ext>
              </a:extLst>
            </p:cNvPr>
            <p:cNvSpPr txBox="1"/>
            <p:nvPr/>
          </p:nvSpPr>
          <p:spPr>
            <a:xfrm>
              <a:off x="2477640" y="8839411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3E20C2-8E79-1C47-9F87-675A39D868A9}"/>
              </a:ext>
            </a:extLst>
          </p:cNvPr>
          <p:cNvGrpSpPr/>
          <p:nvPr/>
        </p:nvGrpSpPr>
        <p:grpSpPr>
          <a:xfrm>
            <a:off x="16579138" y="8839411"/>
            <a:ext cx="4450224" cy="2530949"/>
            <a:chOff x="1539097" y="8839411"/>
            <a:chExt cx="4450224" cy="25309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DB6252-485A-0449-BD7D-EA50817A1850}"/>
                </a:ext>
              </a:extLst>
            </p:cNvPr>
            <p:cNvSpPr txBox="1"/>
            <p:nvPr/>
          </p:nvSpPr>
          <p:spPr>
            <a:xfrm>
              <a:off x="1539097" y="9424186"/>
              <a:ext cx="4450224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ED45CC2-8BFA-164B-9041-E37873E77D9D}"/>
                </a:ext>
              </a:extLst>
            </p:cNvPr>
            <p:cNvSpPr txBox="1"/>
            <p:nvPr/>
          </p:nvSpPr>
          <p:spPr>
            <a:xfrm>
              <a:off x="2626718" y="8839411"/>
              <a:ext cx="227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93422F5-E4BF-224A-87B0-F20798282B00}"/>
              </a:ext>
            </a:extLst>
          </p:cNvPr>
          <p:cNvGrpSpPr/>
          <p:nvPr/>
        </p:nvGrpSpPr>
        <p:grpSpPr>
          <a:xfrm>
            <a:off x="19512513" y="5733244"/>
            <a:ext cx="1344324" cy="102336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D6EE01A8-54A4-4E40-B112-6F4F2512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561F2735-A16A-9941-A0A4-1FF2EAE2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F319DD9F-DF8A-6D48-8AC7-D68769FE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BFCA193A-70C4-264B-8758-2B3A45A25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924A9E9-C6E7-8347-B9F3-20FAF34DB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A602666-12EF-AB43-89AF-4166706A3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145410B2-A646-A54C-BFD4-655138611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CD74243-5B62-D44C-BBE1-003683B1ADA4}"/>
              </a:ext>
            </a:extLst>
          </p:cNvPr>
          <p:cNvGrpSpPr/>
          <p:nvPr/>
        </p:nvGrpSpPr>
        <p:grpSpPr>
          <a:xfrm>
            <a:off x="4484969" y="5615121"/>
            <a:ext cx="1339674" cy="1339672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B756E-EDFC-724B-A46D-6E7726785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788DB1B-29BD-BA46-94AA-CBD3B640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75042B6-0EE9-744F-8B2F-489B9B749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A571182-A284-D34F-9968-F6309DC0CEB1}"/>
              </a:ext>
            </a:extLst>
          </p:cNvPr>
          <p:cNvGrpSpPr/>
          <p:nvPr/>
        </p:nvGrpSpPr>
        <p:grpSpPr>
          <a:xfrm>
            <a:off x="9552008" y="5705901"/>
            <a:ext cx="1214080" cy="1214076"/>
            <a:chOff x="13763172" y="6605521"/>
            <a:chExt cx="977037" cy="977035"/>
          </a:xfrm>
          <a:solidFill>
            <a:schemeClr val="bg1"/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C968E1F-0D8C-EB48-A22B-973292F76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172" y="6605521"/>
              <a:ext cx="977037" cy="977035"/>
            </a:xfrm>
            <a:custGeom>
              <a:avLst/>
              <a:gdLst>
                <a:gd name="T0" fmla="*/ 389859 w 1151"/>
                <a:gd name="T1" fmla="*/ 353500 h 1151"/>
                <a:gd name="T2" fmla="*/ 389859 w 1151"/>
                <a:gd name="T3" fmla="*/ 353500 h 1151"/>
                <a:gd name="T4" fmla="*/ 353861 w 1151"/>
                <a:gd name="T5" fmla="*/ 390218 h 1151"/>
                <a:gd name="T6" fmla="*/ 60477 w 1151"/>
                <a:gd name="T7" fmla="*/ 390218 h 1151"/>
                <a:gd name="T8" fmla="*/ 60477 w 1151"/>
                <a:gd name="T9" fmla="*/ 390218 h 1151"/>
                <a:gd name="T10" fmla="*/ 24119 w 1151"/>
                <a:gd name="T11" fmla="*/ 353500 h 1151"/>
                <a:gd name="T12" fmla="*/ 24119 w 1151"/>
                <a:gd name="T13" fmla="*/ 60837 h 1151"/>
                <a:gd name="T14" fmla="*/ 24119 w 1151"/>
                <a:gd name="T15" fmla="*/ 60837 h 1151"/>
                <a:gd name="T16" fmla="*/ 60477 w 1151"/>
                <a:gd name="T17" fmla="*/ 24119 h 1151"/>
                <a:gd name="T18" fmla="*/ 353861 w 1151"/>
                <a:gd name="T19" fmla="*/ 24119 h 1151"/>
                <a:gd name="T20" fmla="*/ 353861 w 1151"/>
                <a:gd name="T21" fmla="*/ 24119 h 1151"/>
                <a:gd name="T22" fmla="*/ 389859 w 1151"/>
                <a:gd name="T23" fmla="*/ 60837 h 1151"/>
                <a:gd name="T24" fmla="*/ 389859 w 1151"/>
                <a:gd name="T25" fmla="*/ 353500 h 1151"/>
                <a:gd name="T26" fmla="*/ 353861 w 1151"/>
                <a:gd name="T27" fmla="*/ 0 h 1151"/>
                <a:gd name="T28" fmla="*/ 60477 w 1151"/>
                <a:gd name="T29" fmla="*/ 0 h 1151"/>
                <a:gd name="T30" fmla="*/ 60477 w 1151"/>
                <a:gd name="T31" fmla="*/ 0 h 1151"/>
                <a:gd name="T32" fmla="*/ 0 w 1151"/>
                <a:gd name="T33" fmla="*/ 60837 h 1151"/>
                <a:gd name="T34" fmla="*/ 0 w 1151"/>
                <a:gd name="T35" fmla="*/ 353500 h 1151"/>
                <a:gd name="T36" fmla="*/ 0 w 1151"/>
                <a:gd name="T37" fmla="*/ 353500 h 1151"/>
                <a:gd name="T38" fmla="*/ 60477 w 1151"/>
                <a:gd name="T39" fmla="*/ 413977 h 1151"/>
                <a:gd name="T40" fmla="*/ 353861 w 1151"/>
                <a:gd name="T41" fmla="*/ 413977 h 1151"/>
                <a:gd name="T42" fmla="*/ 353861 w 1151"/>
                <a:gd name="T43" fmla="*/ 413977 h 1151"/>
                <a:gd name="T44" fmla="*/ 413978 w 1151"/>
                <a:gd name="T45" fmla="*/ 353500 h 1151"/>
                <a:gd name="T46" fmla="*/ 413978 w 1151"/>
                <a:gd name="T47" fmla="*/ 60837 h 1151"/>
                <a:gd name="T48" fmla="*/ 413978 w 1151"/>
                <a:gd name="T49" fmla="*/ 60837 h 1151"/>
                <a:gd name="T50" fmla="*/ 353861 w 1151"/>
                <a:gd name="T51" fmla="*/ 0 h 11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51" h="1151">
                  <a:moveTo>
                    <a:pt x="1083" y="982"/>
                  </a:moveTo>
                  <a:lnTo>
                    <a:pt x="1083" y="982"/>
                  </a:lnTo>
                  <a:cubicBezTo>
                    <a:pt x="1083" y="1038"/>
                    <a:pt x="1037" y="1084"/>
                    <a:pt x="983" y="1084"/>
                  </a:cubicBezTo>
                  <a:lnTo>
                    <a:pt x="168" y="1084"/>
                  </a:lnTo>
                  <a:cubicBezTo>
                    <a:pt x="112" y="1084"/>
                    <a:pt x="67" y="1038"/>
                    <a:pt x="67" y="982"/>
                  </a:cubicBezTo>
                  <a:lnTo>
                    <a:pt x="67" y="169"/>
                  </a:lnTo>
                  <a:cubicBezTo>
                    <a:pt x="67" y="112"/>
                    <a:pt x="112" y="67"/>
                    <a:pt x="168" y="67"/>
                  </a:cubicBezTo>
                  <a:lnTo>
                    <a:pt x="983" y="67"/>
                  </a:lnTo>
                  <a:cubicBezTo>
                    <a:pt x="1037" y="67"/>
                    <a:pt x="1083" y="112"/>
                    <a:pt x="1083" y="169"/>
                  </a:cubicBezTo>
                  <a:lnTo>
                    <a:pt x="1083" y="982"/>
                  </a:lnTo>
                  <a:close/>
                  <a:moveTo>
                    <a:pt x="983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lnTo>
                    <a:pt x="0" y="982"/>
                  </a:lnTo>
                  <a:cubicBezTo>
                    <a:pt x="0" y="1075"/>
                    <a:pt x="75" y="1150"/>
                    <a:pt x="168" y="1150"/>
                  </a:cubicBezTo>
                  <a:lnTo>
                    <a:pt x="983" y="1150"/>
                  </a:lnTo>
                  <a:cubicBezTo>
                    <a:pt x="1074" y="1150"/>
                    <a:pt x="1150" y="1075"/>
                    <a:pt x="1150" y="982"/>
                  </a:cubicBezTo>
                  <a:lnTo>
                    <a:pt x="1150" y="169"/>
                  </a:lnTo>
                  <a:cubicBezTo>
                    <a:pt x="1150" y="75"/>
                    <a:pt x="1074" y="0"/>
                    <a:pt x="9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B5F3B04-D617-8A4C-8960-9D59E2F2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949917"/>
              <a:ext cx="516594" cy="520336"/>
            </a:xfrm>
            <a:custGeom>
              <a:avLst/>
              <a:gdLst>
                <a:gd name="T0" fmla="*/ 193217 w 610"/>
                <a:gd name="T1" fmla="*/ 185269 h 611"/>
                <a:gd name="T2" fmla="*/ 193217 w 610"/>
                <a:gd name="T3" fmla="*/ 185269 h 611"/>
                <a:gd name="T4" fmla="*/ 180647 w 610"/>
                <a:gd name="T5" fmla="*/ 195743 h 611"/>
                <a:gd name="T6" fmla="*/ 180647 w 610"/>
                <a:gd name="T7" fmla="*/ 195743 h 611"/>
                <a:gd name="T8" fmla="*/ 169155 w 610"/>
                <a:gd name="T9" fmla="*/ 182741 h 611"/>
                <a:gd name="T10" fmla="*/ 169155 w 610"/>
                <a:gd name="T11" fmla="*/ 182741 h 611"/>
                <a:gd name="T12" fmla="*/ 167359 w 610"/>
                <a:gd name="T13" fmla="*/ 149877 h 611"/>
                <a:gd name="T14" fmla="*/ 167359 w 610"/>
                <a:gd name="T15" fmla="*/ 149877 h 611"/>
                <a:gd name="T16" fmla="*/ 133959 w 610"/>
                <a:gd name="T17" fmla="*/ 85231 h 611"/>
                <a:gd name="T18" fmla="*/ 133959 w 610"/>
                <a:gd name="T19" fmla="*/ 85231 h 611"/>
                <a:gd name="T20" fmla="*/ 69673 w 610"/>
                <a:gd name="T21" fmla="*/ 51283 h 611"/>
                <a:gd name="T22" fmla="*/ 69673 w 610"/>
                <a:gd name="T23" fmla="*/ 51283 h 611"/>
                <a:gd name="T24" fmla="*/ 48484 w 610"/>
                <a:gd name="T25" fmla="*/ 49839 h 611"/>
                <a:gd name="T26" fmla="*/ 48484 w 610"/>
                <a:gd name="T27" fmla="*/ 49839 h 611"/>
                <a:gd name="T28" fmla="*/ 37350 w 610"/>
                <a:gd name="T29" fmla="*/ 50200 h 611"/>
                <a:gd name="T30" fmla="*/ 37350 w 610"/>
                <a:gd name="T31" fmla="*/ 50200 h 611"/>
                <a:gd name="T32" fmla="*/ 24062 w 610"/>
                <a:gd name="T33" fmla="*/ 38282 h 611"/>
                <a:gd name="T34" fmla="*/ 24062 w 610"/>
                <a:gd name="T35" fmla="*/ 38282 h 611"/>
                <a:gd name="T36" fmla="*/ 35196 w 610"/>
                <a:gd name="T37" fmla="*/ 25642 h 611"/>
                <a:gd name="T38" fmla="*/ 35196 w 610"/>
                <a:gd name="T39" fmla="*/ 25642 h 611"/>
                <a:gd name="T40" fmla="*/ 82961 w 610"/>
                <a:gd name="T41" fmla="*/ 29614 h 611"/>
                <a:gd name="T42" fmla="*/ 82961 w 610"/>
                <a:gd name="T43" fmla="*/ 29614 h 611"/>
                <a:gd name="T44" fmla="*/ 189985 w 610"/>
                <a:gd name="T45" fmla="*/ 136514 h 611"/>
                <a:gd name="T46" fmla="*/ 189985 w 610"/>
                <a:gd name="T47" fmla="*/ 136514 h 611"/>
                <a:gd name="T48" fmla="*/ 193217 w 610"/>
                <a:gd name="T49" fmla="*/ 185269 h 611"/>
                <a:gd name="T50" fmla="*/ 168795 w 610"/>
                <a:gd name="T51" fmla="*/ 50922 h 611"/>
                <a:gd name="T52" fmla="*/ 168795 w 610"/>
                <a:gd name="T53" fmla="*/ 50922 h 611"/>
                <a:gd name="T54" fmla="*/ 88348 w 610"/>
                <a:gd name="T55" fmla="*/ 5417 h 611"/>
                <a:gd name="T56" fmla="*/ 88348 w 610"/>
                <a:gd name="T57" fmla="*/ 5417 h 611"/>
                <a:gd name="T58" fmla="*/ 33041 w 610"/>
                <a:gd name="T59" fmla="*/ 1806 h 611"/>
                <a:gd name="T60" fmla="*/ 33041 w 610"/>
                <a:gd name="T61" fmla="*/ 1806 h 611"/>
                <a:gd name="T62" fmla="*/ 0 w 610"/>
                <a:gd name="T63" fmla="*/ 38282 h 611"/>
                <a:gd name="T64" fmla="*/ 0 w 610"/>
                <a:gd name="T65" fmla="*/ 38282 h 611"/>
                <a:gd name="T66" fmla="*/ 39505 w 610"/>
                <a:gd name="T67" fmla="*/ 74397 h 611"/>
                <a:gd name="T68" fmla="*/ 39505 w 610"/>
                <a:gd name="T69" fmla="*/ 74397 h 611"/>
                <a:gd name="T70" fmla="*/ 66082 w 610"/>
                <a:gd name="T71" fmla="*/ 75480 h 611"/>
                <a:gd name="T72" fmla="*/ 66082 w 610"/>
                <a:gd name="T73" fmla="*/ 75480 h 611"/>
                <a:gd name="T74" fmla="*/ 143656 w 610"/>
                <a:gd name="T75" fmla="*/ 154211 h 611"/>
                <a:gd name="T76" fmla="*/ 143656 w 610"/>
                <a:gd name="T77" fmla="*/ 154211 h 611"/>
                <a:gd name="T78" fmla="*/ 144733 w 610"/>
                <a:gd name="T79" fmla="*/ 180213 h 611"/>
                <a:gd name="T80" fmla="*/ 144733 w 610"/>
                <a:gd name="T81" fmla="*/ 180213 h 611"/>
                <a:gd name="T82" fmla="*/ 180647 w 610"/>
                <a:gd name="T83" fmla="*/ 220301 h 611"/>
                <a:gd name="T84" fmla="*/ 180647 w 610"/>
                <a:gd name="T85" fmla="*/ 220301 h 611"/>
                <a:gd name="T86" fmla="*/ 216920 w 610"/>
                <a:gd name="T87" fmla="*/ 187075 h 611"/>
                <a:gd name="T88" fmla="*/ 216920 w 610"/>
                <a:gd name="T89" fmla="*/ 187075 h 611"/>
                <a:gd name="T90" fmla="*/ 213329 w 610"/>
                <a:gd name="T91" fmla="*/ 131097 h 611"/>
                <a:gd name="T92" fmla="*/ 213329 w 610"/>
                <a:gd name="T93" fmla="*/ 131097 h 611"/>
                <a:gd name="T94" fmla="*/ 168795 w 610"/>
                <a:gd name="T95" fmla="*/ 50922 h 6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0" h="611">
                  <a:moveTo>
                    <a:pt x="538" y="513"/>
                  </a:moveTo>
                  <a:lnTo>
                    <a:pt x="538" y="513"/>
                  </a:lnTo>
                  <a:cubicBezTo>
                    <a:pt x="536" y="529"/>
                    <a:pt x="522" y="542"/>
                    <a:pt x="503" y="542"/>
                  </a:cubicBezTo>
                  <a:cubicBezTo>
                    <a:pt x="485" y="542"/>
                    <a:pt x="468" y="526"/>
                    <a:pt x="471" y="506"/>
                  </a:cubicBezTo>
                  <a:cubicBezTo>
                    <a:pt x="473" y="476"/>
                    <a:pt x="473" y="444"/>
                    <a:pt x="466" y="415"/>
                  </a:cubicBezTo>
                  <a:cubicBezTo>
                    <a:pt x="454" y="348"/>
                    <a:pt x="422" y="286"/>
                    <a:pt x="373" y="236"/>
                  </a:cubicBezTo>
                  <a:cubicBezTo>
                    <a:pt x="323" y="187"/>
                    <a:pt x="262" y="154"/>
                    <a:pt x="194" y="142"/>
                  </a:cubicBezTo>
                  <a:cubicBezTo>
                    <a:pt x="175" y="139"/>
                    <a:pt x="154" y="138"/>
                    <a:pt x="135" y="138"/>
                  </a:cubicBezTo>
                  <a:cubicBezTo>
                    <a:pt x="124" y="138"/>
                    <a:pt x="114" y="138"/>
                    <a:pt x="104" y="139"/>
                  </a:cubicBezTo>
                  <a:cubicBezTo>
                    <a:pt x="83" y="141"/>
                    <a:pt x="67" y="126"/>
                    <a:pt x="67" y="106"/>
                  </a:cubicBezTo>
                  <a:cubicBezTo>
                    <a:pt x="67" y="89"/>
                    <a:pt x="80" y="73"/>
                    <a:pt x="98" y="71"/>
                  </a:cubicBezTo>
                  <a:cubicBezTo>
                    <a:pt x="141" y="69"/>
                    <a:pt x="187" y="71"/>
                    <a:pt x="231" y="82"/>
                  </a:cubicBezTo>
                  <a:cubicBezTo>
                    <a:pt x="378" y="115"/>
                    <a:pt x="495" y="231"/>
                    <a:pt x="529" y="378"/>
                  </a:cubicBezTo>
                  <a:cubicBezTo>
                    <a:pt x="538" y="424"/>
                    <a:pt x="542" y="468"/>
                    <a:pt x="538" y="513"/>
                  </a:cubicBezTo>
                  <a:close/>
                  <a:moveTo>
                    <a:pt x="470" y="141"/>
                  </a:moveTo>
                  <a:lnTo>
                    <a:pt x="470" y="141"/>
                  </a:lnTo>
                  <a:cubicBezTo>
                    <a:pt x="408" y="78"/>
                    <a:pt x="331" y="34"/>
                    <a:pt x="246" y="15"/>
                  </a:cubicBezTo>
                  <a:cubicBezTo>
                    <a:pt x="194" y="3"/>
                    <a:pt x="142" y="0"/>
                    <a:pt x="92" y="5"/>
                  </a:cubicBezTo>
                  <a:cubicBezTo>
                    <a:pt x="40" y="9"/>
                    <a:pt x="0" y="53"/>
                    <a:pt x="0" y="106"/>
                  </a:cubicBezTo>
                  <a:cubicBezTo>
                    <a:pt x="0" y="164"/>
                    <a:pt x="51" y="212"/>
                    <a:pt x="110" y="206"/>
                  </a:cubicBezTo>
                  <a:cubicBezTo>
                    <a:pt x="133" y="204"/>
                    <a:pt x="159" y="204"/>
                    <a:pt x="184" y="209"/>
                  </a:cubicBezTo>
                  <a:cubicBezTo>
                    <a:pt x="292" y="228"/>
                    <a:pt x="381" y="317"/>
                    <a:pt x="400" y="427"/>
                  </a:cubicBezTo>
                  <a:cubicBezTo>
                    <a:pt x="404" y="451"/>
                    <a:pt x="406" y="476"/>
                    <a:pt x="403" y="499"/>
                  </a:cubicBezTo>
                  <a:cubicBezTo>
                    <a:pt x="399" y="558"/>
                    <a:pt x="445" y="610"/>
                    <a:pt x="503" y="610"/>
                  </a:cubicBezTo>
                  <a:cubicBezTo>
                    <a:pt x="555" y="610"/>
                    <a:pt x="600" y="569"/>
                    <a:pt x="604" y="518"/>
                  </a:cubicBezTo>
                  <a:cubicBezTo>
                    <a:pt x="609" y="467"/>
                    <a:pt x="606" y="415"/>
                    <a:pt x="594" y="363"/>
                  </a:cubicBezTo>
                  <a:cubicBezTo>
                    <a:pt x="575" y="280"/>
                    <a:pt x="531" y="203"/>
                    <a:pt x="470" y="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E4C7E14-0619-3544-8AB1-482EC89E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721566"/>
              <a:ext cx="744942" cy="744944"/>
            </a:xfrm>
            <a:custGeom>
              <a:avLst/>
              <a:gdLst>
                <a:gd name="T0" fmla="*/ 290754 w 879"/>
                <a:gd name="T1" fmla="*/ 279254 h 879"/>
                <a:gd name="T2" fmla="*/ 290754 w 879"/>
                <a:gd name="T3" fmla="*/ 279254 h 879"/>
                <a:gd name="T4" fmla="*/ 278534 w 879"/>
                <a:gd name="T5" fmla="*/ 291114 h 879"/>
                <a:gd name="T6" fmla="*/ 278534 w 879"/>
                <a:gd name="T7" fmla="*/ 291114 h 879"/>
                <a:gd name="T8" fmla="*/ 266315 w 879"/>
                <a:gd name="T9" fmla="*/ 278176 h 879"/>
                <a:gd name="T10" fmla="*/ 266315 w 879"/>
                <a:gd name="T11" fmla="*/ 278176 h 879"/>
                <a:gd name="T12" fmla="*/ 263440 w 879"/>
                <a:gd name="T13" fmla="*/ 228938 h 879"/>
                <a:gd name="T14" fmla="*/ 263440 w 879"/>
                <a:gd name="T15" fmla="*/ 228938 h 879"/>
                <a:gd name="T16" fmla="*/ 202701 w 879"/>
                <a:gd name="T17" fmla="*/ 112852 h 879"/>
                <a:gd name="T18" fmla="*/ 202701 w 879"/>
                <a:gd name="T19" fmla="*/ 112852 h 879"/>
                <a:gd name="T20" fmla="*/ 86975 w 879"/>
                <a:gd name="T21" fmla="*/ 52472 h 879"/>
                <a:gd name="T22" fmla="*/ 86975 w 879"/>
                <a:gd name="T23" fmla="*/ 52472 h 879"/>
                <a:gd name="T24" fmla="*/ 48519 w 879"/>
                <a:gd name="T25" fmla="*/ 48878 h 879"/>
                <a:gd name="T26" fmla="*/ 48519 w 879"/>
                <a:gd name="T27" fmla="*/ 48878 h 879"/>
                <a:gd name="T28" fmla="*/ 37018 w 879"/>
                <a:gd name="T29" fmla="*/ 48878 h 879"/>
                <a:gd name="T30" fmla="*/ 37018 w 879"/>
                <a:gd name="T31" fmla="*/ 48878 h 879"/>
                <a:gd name="T32" fmla="*/ 24080 w 879"/>
                <a:gd name="T33" fmla="*/ 37378 h 879"/>
                <a:gd name="T34" fmla="*/ 24080 w 879"/>
                <a:gd name="T35" fmla="*/ 37378 h 879"/>
                <a:gd name="T36" fmla="*/ 35581 w 879"/>
                <a:gd name="T37" fmla="*/ 25158 h 879"/>
                <a:gd name="T38" fmla="*/ 35581 w 879"/>
                <a:gd name="T39" fmla="*/ 25158 h 879"/>
                <a:gd name="T40" fmla="*/ 82302 w 879"/>
                <a:gd name="T41" fmla="*/ 26596 h 879"/>
                <a:gd name="T42" fmla="*/ 82302 w 879"/>
                <a:gd name="T43" fmla="*/ 26596 h 879"/>
                <a:gd name="T44" fmla="*/ 288598 w 879"/>
                <a:gd name="T45" fmla="*/ 233251 h 879"/>
                <a:gd name="T46" fmla="*/ 288598 w 879"/>
                <a:gd name="T47" fmla="*/ 233251 h 879"/>
                <a:gd name="T48" fmla="*/ 290754 w 879"/>
                <a:gd name="T49" fmla="*/ 279254 h 879"/>
                <a:gd name="T50" fmla="*/ 236844 w 879"/>
                <a:gd name="T51" fmla="*/ 78349 h 879"/>
                <a:gd name="T52" fmla="*/ 236844 w 879"/>
                <a:gd name="T53" fmla="*/ 78349 h 879"/>
                <a:gd name="T54" fmla="*/ 85178 w 879"/>
                <a:gd name="T55" fmla="*/ 2875 h 879"/>
                <a:gd name="T56" fmla="*/ 85178 w 879"/>
                <a:gd name="T57" fmla="*/ 2875 h 879"/>
                <a:gd name="T58" fmla="*/ 34502 w 879"/>
                <a:gd name="T59" fmla="*/ 359 h 879"/>
                <a:gd name="T60" fmla="*/ 34502 w 879"/>
                <a:gd name="T61" fmla="*/ 359 h 879"/>
                <a:gd name="T62" fmla="*/ 0 w 879"/>
                <a:gd name="T63" fmla="*/ 37378 h 879"/>
                <a:gd name="T64" fmla="*/ 0 w 879"/>
                <a:gd name="T65" fmla="*/ 37378 h 879"/>
                <a:gd name="T66" fmla="*/ 37737 w 879"/>
                <a:gd name="T67" fmla="*/ 73318 h 879"/>
                <a:gd name="T68" fmla="*/ 37737 w 879"/>
                <a:gd name="T69" fmla="*/ 73318 h 879"/>
                <a:gd name="T70" fmla="*/ 82662 w 879"/>
                <a:gd name="T71" fmla="*/ 76193 h 879"/>
                <a:gd name="T72" fmla="*/ 82662 w 879"/>
                <a:gd name="T73" fmla="*/ 76193 h 879"/>
                <a:gd name="T74" fmla="*/ 239360 w 879"/>
                <a:gd name="T75" fmla="*/ 232532 h 879"/>
                <a:gd name="T76" fmla="*/ 239360 w 879"/>
                <a:gd name="T77" fmla="*/ 232532 h 879"/>
                <a:gd name="T78" fmla="*/ 242235 w 879"/>
                <a:gd name="T79" fmla="*/ 277457 h 879"/>
                <a:gd name="T80" fmla="*/ 242235 w 879"/>
                <a:gd name="T81" fmla="*/ 277457 h 879"/>
                <a:gd name="T82" fmla="*/ 278534 w 879"/>
                <a:gd name="T83" fmla="*/ 315554 h 879"/>
                <a:gd name="T84" fmla="*/ 278534 w 879"/>
                <a:gd name="T85" fmla="*/ 315554 h 879"/>
                <a:gd name="T86" fmla="*/ 314834 w 879"/>
                <a:gd name="T87" fmla="*/ 280692 h 879"/>
                <a:gd name="T88" fmla="*/ 314834 w 879"/>
                <a:gd name="T89" fmla="*/ 280692 h 879"/>
                <a:gd name="T90" fmla="*/ 312318 w 879"/>
                <a:gd name="T91" fmla="*/ 230016 h 879"/>
                <a:gd name="T92" fmla="*/ 312318 w 879"/>
                <a:gd name="T93" fmla="*/ 230016 h 879"/>
                <a:gd name="T94" fmla="*/ 236844 w 879"/>
                <a:gd name="T95" fmla="*/ 78349 h 8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879">
                  <a:moveTo>
                    <a:pt x="809" y="777"/>
                  </a:moveTo>
                  <a:lnTo>
                    <a:pt x="809" y="777"/>
                  </a:lnTo>
                  <a:cubicBezTo>
                    <a:pt x="807" y="795"/>
                    <a:pt x="792" y="810"/>
                    <a:pt x="775" y="810"/>
                  </a:cubicBezTo>
                  <a:cubicBezTo>
                    <a:pt x="755" y="810"/>
                    <a:pt x="739" y="794"/>
                    <a:pt x="741" y="774"/>
                  </a:cubicBezTo>
                  <a:cubicBezTo>
                    <a:pt x="743" y="729"/>
                    <a:pt x="741" y="683"/>
                    <a:pt x="733" y="637"/>
                  </a:cubicBezTo>
                  <a:cubicBezTo>
                    <a:pt x="711" y="514"/>
                    <a:pt x="653" y="403"/>
                    <a:pt x="564" y="314"/>
                  </a:cubicBezTo>
                  <a:cubicBezTo>
                    <a:pt x="474" y="224"/>
                    <a:pt x="363" y="166"/>
                    <a:pt x="242" y="146"/>
                  </a:cubicBezTo>
                  <a:cubicBezTo>
                    <a:pt x="206" y="139"/>
                    <a:pt x="170" y="136"/>
                    <a:pt x="135" y="136"/>
                  </a:cubicBezTo>
                  <a:cubicBezTo>
                    <a:pt x="123" y="136"/>
                    <a:pt x="112" y="136"/>
                    <a:pt x="103" y="136"/>
                  </a:cubicBezTo>
                  <a:cubicBezTo>
                    <a:pt x="83" y="138"/>
                    <a:pt x="67" y="123"/>
                    <a:pt x="67" y="104"/>
                  </a:cubicBezTo>
                  <a:cubicBezTo>
                    <a:pt x="67" y="85"/>
                    <a:pt x="82" y="70"/>
                    <a:pt x="99" y="70"/>
                  </a:cubicBezTo>
                  <a:cubicBezTo>
                    <a:pt x="142" y="66"/>
                    <a:pt x="185" y="68"/>
                    <a:pt x="229" y="74"/>
                  </a:cubicBezTo>
                  <a:cubicBezTo>
                    <a:pt x="522" y="114"/>
                    <a:pt x="763" y="355"/>
                    <a:pt x="803" y="649"/>
                  </a:cubicBezTo>
                  <a:cubicBezTo>
                    <a:pt x="809" y="692"/>
                    <a:pt x="810" y="735"/>
                    <a:pt x="809" y="777"/>
                  </a:cubicBezTo>
                  <a:close/>
                  <a:moveTo>
                    <a:pt x="659" y="218"/>
                  </a:moveTo>
                  <a:lnTo>
                    <a:pt x="659" y="218"/>
                  </a:lnTo>
                  <a:cubicBezTo>
                    <a:pt x="545" y="104"/>
                    <a:pt x="396" y="29"/>
                    <a:pt x="237" y="8"/>
                  </a:cubicBezTo>
                  <a:cubicBezTo>
                    <a:pt x="191" y="1"/>
                    <a:pt x="144" y="0"/>
                    <a:pt x="96" y="1"/>
                  </a:cubicBezTo>
                  <a:cubicBezTo>
                    <a:pt x="42" y="4"/>
                    <a:pt x="0" y="49"/>
                    <a:pt x="0" y="104"/>
                  </a:cubicBezTo>
                  <a:cubicBezTo>
                    <a:pt x="0" y="162"/>
                    <a:pt x="47" y="207"/>
                    <a:pt x="105" y="204"/>
                  </a:cubicBezTo>
                  <a:cubicBezTo>
                    <a:pt x="147" y="201"/>
                    <a:pt x="188" y="204"/>
                    <a:pt x="230" y="212"/>
                  </a:cubicBezTo>
                  <a:cubicBezTo>
                    <a:pt x="449" y="249"/>
                    <a:pt x="628" y="428"/>
                    <a:pt x="666" y="647"/>
                  </a:cubicBezTo>
                  <a:cubicBezTo>
                    <a:pt x="673" y="688"/>
                    <a:pt x="676" y="730"/>
                    <a:pt x="674" y="772"/>
                  </a:cubicBezTo>
                  <a:cubicBezTo>
                    <a:pt x="671" y="829"/>
                    <a:pt x="715" y="878"/>
                    <a:pt x="775" y="878"/>
                  </a:cubicBezTo>
                  <a:cubicBezTo>
                    <a:pt x="828" y="878"/>
                    <a:pt x="872" y="835"/>
                    <a:pt x="876" y="781"/>
                  </a:cubicBezTo>
                  <a:cubicBezTo>
                    <a:pt x="878" y="735"/>
                    <a:pt x="876" y="687"/>
                    <a:pt x="869" y="640"/>
                  </a:cubicBezTo>
                  <a:cubicBezTo>
                    <a:pt x="848" y="483"/>
                    <a:pt x="773" y="333"/>
                    <a:pt x="659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3AEC9B6-A360-D24E-8143-819D7150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7238160"/>
              <a:ext cx="228348" cy="232093"/>
            </a:xfrm>
            <a:custGeom>
              <a:avLst/>
              <a:gdLst>
                <a:gd name="T0" fmla="*/ 48240 w 271"/>
                <a:gd name="T1" fmla="*/ 73457 h 272"/>
                <a:gd name="T2" fmla="*/ 48240 w 271"/>
                <a:gd name="T3" fmla="*/ 73457 h 272"/>
                <a:gd name="T4" fmla="*/ 23941 w 271"/>
                <a:gd name="T5" fmla="*/ 49574 h 272"/>
                <a:gd name="T6" fmla="*/ 23941 w 271"/>
                <a:gd name="T7" fmla="*/ 49574 h 272"/>
                <a:gd name="T8" fmla="*/ 48240 w 271"/>
                <a:gd name="T9" fmla="*/ 24606 h 272"/>
                <a:gd name="T10" fmla="*/ 48240 w 271"/>
                <a:gd name="T11" fmla="*/ 24606 h 272"/>
                <a:gd name="T12" fmla="*/ 71824 w 271"/>
                <a:gd name="T13" fmla="*/ 49574 h 272"/>
                <a:gd name="T14" fmla="*/ 71824 w 271"/>
                <a:gd name="T15" fmla="*/ 49574 h 272"/>
                <a:gd name="T16" fmla="*/ 48240 w 271"/>
                <a:gd name="T17" fmla="*/ 73457 h 272"/>
                <a:gd name="T18" fmla="*/ 48240 w 271"/>
                <a:gd name="T19" fmla="*/ 0 h 272"/>
                <a:gd name="T20" fmla="*/ 48240 w 271"/>
                <a:gd name="T21" fmla="*/ 0 h 272"/>
                <a:gd name="T22" fmla="*/ 0 w 271"/>
                <a:gd name="T23" fmla="*/ 49574 h 272"/>
                <a:gd name="T24" fmla="*/ 0 w 271"/>
                <a:gd name="T25" fmla="*/ 49574 h 272"/>
                <a:gd name="T26" fmla="*/ 48240 w 271"/>
                <a:gd name="T27" fmla="*/ 98063 h 272"/>
                <a:gd name="T28" fmla="*/ 48240 w 271"/>
                <a:gd name="T29" fmla="*/ 98063 h 272"/>
                <a:gd name="T30" fmla="*/ 96480 w 271"/>
                <a:gd name="T31" fmla="*/ 49574 h 272"/>
                <a:gd name="T32" fmla="*/ 96480 w 271"/>
                <a:gd name="T33" fmla="*/ 49574 h 272"/>
                <a:gd name="T34" fmla="*/ 48240 w 271"/>
                <a:gd name="T35" fmla="*/ 0 h 2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2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7"/>
                  </a:cubicBezTo>
                  <a:cubicBezTo>
                    <a:pt x="67" y="98"/>
                    <a:pt x="98" y="68"/>
                    <a:pt x="135" y="68"/>
                  </a:cubicBezTo>
                  <a:cubicBezTo>
                    <a:pt x="172" y="68"/>
                    <a:pt x="201" y="98"/>
                    <a:pt x="201" y="137"/>
                  </a:cubicBezTo>
                  <a:cubicBezTo>
                    <a:pt x="201" y="174"/>
                    <a:pt x="172" y="203"/>
                    <a:pt x="135" y="203"/>
                  </a:cubicBezTo>
                  <a:close/>
                  <a:moveTo>
                    <a:pt x="135" y="0"/>
                  </a:moveTo>
                  <a:lnTo>
                    <a:pt x="135" y="0"/>
                  </a:lnTo>
                  <a:cubicBezTo>
                    <a:pt x="61" y="0"/>
                    <a:pt x="0" y="61"/>
                    <a:pt x="0" y="137"/>
                  </a:cubicBezTo>
                  <a:cubicBezTo>
                    <a:pt x="0" y="211"/>
                    <a:pt x="61" y="271"/>
                    <a:pt x="135" y="271"/>
                  </a:cubicBezTo>
                  <a:cubicBezTo>
                    <a:pt x="209" y="271"/>
                    <a:pt x="270" y="211"/>
                    <a:pt x="270" y="137"/>
                  </a:cubicBezTo>
                  <a:cubicBezTo>
                    <a:pt x="270" y="61"/>
                    <a:pt x="209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" name="Freeform 128">
            <a:extLst>
              <a:ext uri="{FF2B5EF4-FFF2-40B4-BE49-F238E27FC236}">
                <a16:creationId xmlns:a16="http://schemas.microsoft.com/office/drawing/2014/main" id="{BC91A1BE-50EC-2744-A3E4-10647359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745" y="5756504"/>
            <a:ext cx="1274552" cy="1000100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3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200336-777B-E145-ABC1-68259BBD5D5D}"/>
              </a:ext>
            </a:extLst>
          </p:cNvPr>
          <p:cNvGrpSpPr/>
          <p:nvPr/>
        </p:nvGrpSpPr>
        <p:grpSpPr>
          <a:xfrm>
            <a:off x="11456260" y="3636089"/>
            <a:ext cx="10976276" cy="7905794"/>
            <a:chOff x="12426149" y="4515265"/>
            <a:chExt cx="10050284" cy="7238837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9620677-AB8A-154B-91FB-33300BE303D0}"/>
                </a:ext>
              </a:extLst>
            </p:cNvPr>
            <p:cNvSpPr/>
            <p:nvPr/>
          </p:nvSpPr>
          <p:spPr>
            <a:xfrm>
              <a:off x="15718042" y="4515265"/>
              <a:ext cx="3466495" cy="2496785"/>
            </a:xfrm>
            <a:custGeom>
              <a:avLst/>
              <a:gdLst>
                <a:gd name="connsiteX0" fmla="*/ 0 w 3774188"/>
                <a:gd name="connsiteY0" fmla="*/ 2718404 h 2718404"/>
                <a:gd name="connsiteX1" fmla="*/ 1887089 w 3774188"/>
                <a:gd name="connsiteY1" fmla="*/ 0 h 2718404"/>
                <a:gd name="connsiteX2" fmla="*/ 1887099 w 3774188"/>
                <a:gd name="connsiteY2" fmla="*/ 0 h 2718404"/>
                <a:gd name="connsiteX3" fmla="*/ 3774188 w 3774188"/>
                <a:gd name="connsiteY3" fmla="*/ 2718404 h 2718404"/>
                <a:gd name="connsiteX4" fmla="*/ 0 w 3774188"/>
                <a:gd name="connsiteY4" fmla="*/ 2718404 h 27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4188" h="2718404">
                  <a:moveTo>
                    <a:pt x="0" y="2718404"/>
                  </a:moveTo>
                  <a:lnTo>
                    <a:pt x="1887089" y="0"/>
                  </a:lnTo>
                  <a:lnTo>
                    <a:pt x="1887099" y="0"/>
                  </a:lnTo>
                  <a:lnTo>
                    <a:pt x="3774188" y="2718404"/>
                  </a:lnTo>
                  <a:lnTo>
                    <a:pt x="0" y="271840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457200" rIns="15240" bIns="91440" numCol="1" spcCol="1270" anchor="b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B7F3F5-1841-0A45-9738-044DB15A9337}"/>
                </a:ext>
              </a:extLst>
            </p:cNvPr>
            <p:cNvSpPr/>
            <p:nvPr/>
          </p:nvSpPr>
          <p:spPr>
            <a:xfrm>
              <a:off x="14620745" y="7012050"/>
              <a:ext cx="5661092" cy="1580684"/>
            </a:xfrm>
            <a:custGeom>
              <a:avLst/>
              <a:gdLst>
                <a:gd name="connsiteX0" fmla="*/ 0 w 6163581"/>
                <a:gd name="connsiteY0" fmla="*/ 1720988 h 1720988"/>
                <a:gd name="connsiteX1" fmla="*/ 1194693 w 6163581"/>
                <a:gd name="connsiteY1" fmla="*/ 0 h 1720988"/>
                <a:gd name="connsiteX2" fmla="*/ 4968888 w 6163581"/>
                <a:gd name="connsiteY2" fmla="*/ 0 h 1720988"/>
                <a:gd name="connsiteX3" fmla="*/ 6163581 w 6163581"/>
                <a:gd name="connsiteY3" fmla="*/ 1720988 h 1720988"/>
                <a:gd name="connsiteX4" fmla="*/ 0 w 6163581"/>
                <a:gd name="connsiteY4" fmla="*/ 1720988 h 172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3581" h="1720988">
                  <a:moveTo>
                    <a:pt x="0" y="1720988"/>
                  </a:moveTo>
                  <a:lnTo>
                    <a:pt x="1194693" y="0"/>
                  </a:lnTo>
                  <a:lnTo>
                    <a:pt x="4968888" y="0"/>
                  </a:lnTo>
                  <a:lnTo>
                    <a:pt x="6163581" y="1720988"/>
                  </a:lnTo>
                  <a:lnTo>
                    <a:pt x="0" y="1720988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3867" tIns="15240" rIns="1093867" bIns="91440" numCol="1" spcCol="1270" anchor="b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731E725-8281-3C44-B15B-FC1C490D7950}"/>
                </a:ext>
              </a:extLst>
            </p:cNvPr>
            <p:cNvSpPr/>
            <p:nvPr/>
          </p:nvSpPr>
          <p:spPr>
            <a:xfrm>
              <a:off x="13523447" y="8592734"/>
              <a:ext cx="7855687" cy="1580684"/>
            </a:xfrm>
            <a:custGeom>
              <a:avLst/>
              <a:gdLst>
                <a:gd name="connsiteX0" fmla="*/ 0 w 8552973"/>
                <a:gd name="connsiteY0" fmla="*/ 1720988 h 1720988"/>
                <a:gd name="connsiteX1" fmla="*/ 1194693 w 8552973"/>
                <a:gd name="connsiteY1" fmla="*/ 0 h 1720988"/>
                <a:gd name="connsiteX2" fmla="*/ 7358280 w 8552973"/>
                <a:gd name="connsiteY2" fmla="*/ 0 h 1720988"/>
                <a:gd name="connsiteX3" fmla="*/ 8552973 w 8552973"/>
                <a:gd name="connsiteY3" fmla="*/ 1720988 h 1720988"/>
                <a:gd name="connsiteX4" fmla="*/ 0 w 8552973"/>
                <a:gd name="connsiteY4" fmla="*/ 1720988 h 172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2973" h="1720988">
                  <a:moveTo>
                    <a:pt x="0" y="1720988"/>
                  </a:moveTo>
                  <a:lnTo>
                    <a:pt x="1194693" y="0"/>
                  </a:lnTo>
                  <a:lnTo>
                    <a:pt x="7358280" y="0"/>
                  </a:lnTo>
                  <a:lnTo>
                    <a:pt x="8552973" y="1720988"/>
                  </a:lnTo>
                  <a:lnTo>
                    <a:pt x="0" y="1720988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010" tIns="15240" rIns="1512011" bIns="91440" numCol="1" spcCol="1270" anchor="b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CF37DF5-A7C2-794D-A8F7-BB426E8DB634}"/>
                </a:ext>
              </a:extLst>
            </p:cNvPr>
            <p:cNvSpPr/>
            <p:nvPr/>
          </p:nvSpPr>
          <p:spPr>
            <a:xfrm>
              <a:off x="12426149" y="10173418"/>
              <a:ext cx="10050284" cy="1580684"/>
            </a:xfrm>
            <a:custGeom>
              <a:avLst/>
              <a:gdLst>
                <a:gd name="connsiteX0" fmla="*/ 0 w 10942366"/>
                <a:gd name="connsiteY0" fmla="*/ 1720988 h 1720988"/>
                <a:gd name="connsiteX1" fmla="*/ 1194693 w 10942366"/>
                <a:gd name="connsiteY1" fmla="*/ 0 h 1720988"/>
                <a:gd name="connsiteX2" fmla="*/ 9747673 w 10942366"/>
                <a:gd name="connsiteY2" fmla="*/ 0 h 1720988"/>
                <a:gd name="connsiteX3" fmla="*/ 10942366 w 10942366"/>
                <a:gd name="connsiteY3" fmla="*/ 1720988 h 1720988"/>
                <a:gd name="connsiteX4" fmla="*/ 0 w 10942366"/>
                <a:gd name="connsiteY4" fmla="*/ 1720988 h 172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366" h="1720988">
                  <a:moveTo>
                    <a:pt x="0" y="1720988"/>
                  </a:moveTo>
                  <a:lnTo>
                    <a:pt x="1194693" y="0"/>
                  </a:lnTo>
                  <a:lnTo>
                    <a:pt x="9747673" y="0"/>
                  </a:lnTo>
                  <a:lnTo>
                    <a:pt x="10942366" y="1720988"/>
                  </a:lnTo>
                  <a:lnTo>
                    <a:pt x="0" y="1720988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0154" tIns="15240" rIns="1930155" bIns="91440" numCol="1" spcCol="1270" anchor="b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EF1E1A-2CDE-D74F-B6D1-244C3AD06EAD}"/>
                </a:ext>
              </a:extLst>
            </p:cNvPr>
            <p:cNvSpPr txBox="1"/>
            <p:nvPr/>
          </p:nvSpPr>
          <p:spPr>
            <a:xfrm>
              <a:off x="15807261" y="5960098"/>
              <a:ext cx="3288054" cy="47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34%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7D689A-368E-6340-A737-5D5396DA0381}"/>
                </a:ext>
              </a:extLst>
            </p:cNvPr>
            <p:cNvSpPr txBox="1"/>
            <p:nvPr/>
          </p:nvSpPr>
          <p:spPr>
            <a:xfrm>
              <a:off x="15807261" y="7540782"/>
              <a:ext cx="3288054" cy="47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57%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33711A-F211-6A43-A820-EAB248C4C3B7}"/>
                </a:ext>
              </a:extLst>
            </p:cNvPr>
            <p:cNvSpPr txBox="1"/>
            <p:nvPr/>
          </p:nvSpPr>
          <p:spPr>
            <a:xfrm>
              <a:off x="15807261" y="9121466"/>
              <a:ext cx="3288054" cy="47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76%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A732FE-6399-314C-97EF-5E850FA79CCA}"/>
                </a:ext>
              </a:extLst>
            </p:cNvPr>
            <p:cNvSpPr txBox="1"/>
            <p:nvPr/>
          </p:nvSpPr>
          <p:spPr>
            <a:xfrm>
              <a:off x="15807261" y="10702150"/>
              <a:ext cx="3288054" cy="47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90%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C07113-951E-DD46-9978-049DD305E166}"/>
              </a:ext>
            </a:extLst>
          </p:cNvPr>
          <p:cNvGrpSpPr/>
          <p:nvPr/>
        </p:nvGrpSpPr>
        <p:grpSpPr>
          <a:xfrm>
            <a:off x="1945114" y="4526491"/>
            <a:ext cx="8750630" cy="1143455"/>
            <a:chOff x="1631982" y="3876968"/>
            <a:chExt cx="8750630" cy="1143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DFE487-494B-EF46-91EF-27280A453A00}"/>
                </a:ext>
              </a:extLst>
            </p:cNvPr>
            <p:cNvSpPr/>
            <p:nvPr/>
          </p:nvSpPr>
          <p:spPr>
            <a:xfrm>
              <a:off x="1631982" y="4171697"/>
              <a:ext cx="529050" cy="5539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 Bold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72A763-46B9-5A49-A1D8-2B22BC406DA9}"/>
                </a:ext>
              </a:extLst>
            </p:cNvPr>
            <p:cNvSpPr/>
            <p:nvPr/>
          </p:nvSpPr>
          <p:spPr>
            <a:xfrm>
              <a:off x="2534434" y="3876968"/>
              <a:ext cx="784817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6B31AB-39A3-7D46-B055-569C257CE1F8}"/>
              </a:ext>
            </a:extLst>
          </p:cNvPr>
          <p:cNvGrpSpPr/>
          <p:nvPr/>
        </p:nvGrpSpPr>
        <p:grpSpPr>
          <a:xfrm>
            <a:off x="1945114" y="6523566"/>
            <a:ext cx="8750630" cy="1143455"/>
            <a:chOff x="1413686" y="6759494"/>
            <a:chExt cx="8750630" cy="11434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DA0BA2-5E18-C94E-B06B-55CA54FFF66F}"/>
                </a:ext>
              </a:extLst>
            </p:cNvPr>
            <p:cNvSpPr/>
            <p:nvPr/>
          </p:nvSpPr>
          <p:spPr>
            <a:xfrm>
              <a:off x="1413686" y="7054223"/>
              <a:ext cx="529050" cy="553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 Bold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8DE26A-F8A0-2F41-91C1-C5C0C858AB01}"/>
                </a:ext>
              </a:extLst>
            </p:cNvPr>
            <p:cNvSpPr/>
            <p:nvPr/>
          </p:nvSpPr>
          <p:spPr>
            <a:xfrm>
              <a:off x="2316138" y="6759494"/>
              <a:ext cx="784817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09AE10-899B-4744-BFCA-E4C0172445BB}"/>
              </a:ext>
            </a:extLst>
          </p:cNvPr>
          <p:cNvGrpSpPr/>
          <p:nvPr/>
        </p:nvGrpSpPr>
        <p:grpSpPr>
          <a:xfrm>
            <a:off x="1945114" y="8479054"/>
            <a:ext cx="8750630" cy="1143455"/>
            <a:chOff x="1413686" y="8714982"/>
            <a:chExt cx="8750630" cy="1143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7D7DDD-58B8-FA4F-8BDA-8AAC8499D966}"/>
                </a:ext>
              </a:extLst>
            </p:cNvPr>
            <p:cNvSpPr/>
            <p:nvPr/>
          </p:nvSpPr>
          <p:spPr>
            <a:xfrm>
              <a:off x="1413686" y="9009711"/>
              <a:ext cx="529050" cy="553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 Bold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89B8AE-70AD-ED4F-A9B1-008347D6EA09}"/>
                </a:ext>
              </a:extLst>
            </p:cNvPr>
            <p:cNvSpPr/>
            <p:nvPr/>
          </p:nvSpPr>
          <p:spPr>
            <a:xfrm>
              <a:off x="2316138" y="8714982"/>
              <a:ext cx="784817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F8F0A3-7217-A148-BE1F-A71764AF1311}"/>
              </a:ext>
            </a:extLst>
          </p:cNvPr>
          <p:cNvGrpSpPr/>
          <p:nvPr/>
        </p:nvGrpSpPr>
        <p:grpSpPr>
          <a:xfrm>
            <a:off x="1945114" y="10398428"/>
            <a:ext cx="8750630" cy="1143455"/>
            <a:chOff x="1413686" y="10634356"/>
            <a:chExt cx="8750630" cy="114345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9AD4F6-E052-1D47-B3B5-B7DF94D30E8E}"/>
                </a:ext>
              </a:extLst>
            </p:cNvPr>
            <p:cNvSpPr/>
            <p:nvPr/>
          </p:nvSpPr>
          <p:spPr>
            <a:xfrm>
              <a:off x="1413686" y="10929085"/>
              <a:ext cx="529050" cy="5539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 Bold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300F37-EA04-FB48-B3ED-F35FF0ADB393}"/>
                </a:ext>
              </a:extLst>
            </p:cNvPr>
            <p:cNvSpPr/>
            <p:nvPr/>
          </p:nvSpPr>
          <p:spPr>
            <a:xfrm>
              <a:off x="2316138" y="10634356"/>
              <a:ext cx="784817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13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00BA9-0B96-F142-873C-CC7E20B94B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8A19E20-BFE9-B046-9054-7C212AC0CC55}"/>
              </a:ext>
            </a:extLst>
          </p:cNvPr>
          <p:cNvSpPr/>
          <p:nvPr/>
        </p:nvSpPr>
        <p:spPr>
          <a:xfrm rot="10800000">
            <a:off x="8908024" y="4748981"/>
            <a:ext cx="15469619" cy="4218036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41538-5EF3-6A42-97D8-E36DC16E248F}"/>
              </a:ext>
            </a:extLst>
          </p:cNvPr>
          <p:cNvGrpSpPr/>
          <p:nvPr/>
        </p:nvGrpSpPr>
        <p:grpSpPr>
          <a:xfrm>
            <a:off x="12188821" y="5811897"/>
            <a:ext cx="10252079" cy="2092203"/>
            <a:chOff x="12723247" y="5226783"/>
            <a:chExt cx="10252079" cy="2092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2723247" y="5226783"/>
              <a:ext cx="1025207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E05025-CC25-7244-B0DB-2905E6EE20F2}"/>
                </a:ext>
              </a:extLst>
            </p:cNvPr>
            <p:cNvSpPr txBox="1"/>
            <p:nvPr/>
          </p:nvSpPr>
          <p:spPr>
            <a:xfrm>
              <a:off x="12723247" y="6505109"/>
              <a:ext cx="8581945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797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UNITED STATES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E31C23-5795-044E-AE58-9E229000FE3B}"/>
              </a:ext>
            </a:extLst>
          </p:cNvPr>
          <p:cNvGrpSpPr/>
          <p:nvPr/>
        </p:nvGrpSpPr>
        <p:grpSpPr>
          <a:xfrm>
            <a:off x="10234817" y="3047264"/>
            <a:ext cx="12571088" cy="8218428"/>
            <a:chOff x="5157992" y="1665629"/>
            <a:chExt cx="2936367" cy="1919171"/>
          </a:xfrm>
          <a:solidFill>
            <a:srgbClr val="EFF1F8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39DF334-B3ED-644E-8DBA-65B03F2FE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9D539AB-81DD-B94C-B6BC-47DE87784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B7681DC-3A8D-A042-BB8A-29FC806C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320D529-65A2-5343-8ADD-9DD30D74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74D52D4-396B-224A-B70A-3461DD2C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04430F5-95ED-3145-92ED-DE7930D5E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2298CC8-3410-BB4B-9054-62BA4864B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E389DC5-05DD-9A40-857C-1B60C497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9B20AFE3-7691-0447-B209-36D498825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D6E5F963-411E-A342-984F-73C58201B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2FFF8C0D-848C-774D-BFAC-281446DF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04F92B8-291C-9244-A3DD-FA209EC3E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A2FF4AE-6F8E-A044-B565-F95F5495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5E942367-84D5-2B47-B643-3BAB0B954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1FE7D1A5-F2EA-F948-BB96-ED1F0D26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3E52B9E-E92A-E946-A0AB-C6886964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E13A623-2958-B44B-876D-E672BEE3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1CE4013D-B475-7F49-A33C-8C3A512E9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C9018858-529E-CA4A-93CF-9AA948B04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F2966620-00D2-864A-8578-C00012B36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74DCAD-C453-3349-AABD-275BA846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FD8B8D0E-067F-8441-A8D9-739582C47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F3E05C0D-2409-414D-A358-C1FEC63F7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994CD534-00EF-464E-AA66-B1D7F3245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004CA663-ACC2-AA4D-A711-84D11A1F2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B43B8D0C-C21F-1941-9F34-CCA05EE4B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EDE4520C-D9CD-1E47-937F-1AC477C88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6645CAA-0BD2-F64E-A6E3-C8BB89E75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103CE1E6-3252-D34D-8406-F2369E43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3B8E7608-F939-3A46-9CCC-3FE237511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AA5BE51E-A328-2640-BC73-A060FF61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ABF56EA4-2873-8648-A364-ADF7E669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3EC9C00E-427E-E94B-8ABC-1DA93192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C6599BBA-2BDD-F441-8501-06EF70FAF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6C491DF4-2836-A848-8520-337E7C132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58A10718-6125-3046-AFE9-DF3F5610B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C23AC562-99B8-9843-8EBE-7A9C3D991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id="{F266227A-F73A-0C4D-BE6C-FC628599A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7ECBF746-30C2-C548-88B5-83DF4516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0014ACA8-56A9-4045-BDAE-4DEDF444B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0" name="Freeform 45">
              <a:extLst>
                <a:ext uri="{FF2B5EF4-FFF2-40B4-BE49-F238E27FC236}">
                  <a16:creationId xmlns:a16="http://schemas.microsoft.com/office/drawing/2014/main" id="{79CF5CB7-9A11-CE45-932C-FDBD6B8E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F1489606-D820-EF4E-ABC4-5DB06C0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782151D0-2555-F149-850A-F4C98D7B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3" name="Line 48">
              <a:extLst>
                <a:ext uri="{FF2B5EF4-FFF2-40B4-BE49-F238E27FC236}">
                  <a16:creationId xmlns:a16="http://schemas.microsoft.com/office/drawing/2014/main" id="{DF31A3FC-DE93-624B-A9A2-42C54E181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4" name="Line 49">
              <a:extLst>
                <a:ext uri="{FF2B5EF4-FFF2-40B4-BE49-F238E27FC236}">
                  <a16:creationId xmlns:a16="http://schemas.microsoft.com/office/drawing/2014/main" id="{958A7584-0F56-9647-8490-96E4B735D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12743413-CD50-9744-B34C-2D18CE42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14101D9A-544B-6743-AE74-13B6AF89B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08EE0FF9-4200-8940-B294-03753746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733D3FF1-5F89-7841-991A-FC83B0E98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C8BE0120-F131-CA43-8341-E85DF31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C2B3FC88-C032-144F-B842-F30D969E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8FB62AD-701B-1B4F-BD8E-D4089206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994630-1B46-C944-B87D-81A4E996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6280F6-2299-9C44-B53F-64FD49871F47}"/>
              </a:ext>
            </a:extLst>
          </p:cNvPr>
          <p:cNvGrpSpPr/>
          <p:nvPr/>
        </p:nvGrpSpPr>
        <p:grpSpPr>
          <a:xfrm>
            <a:off x="1823462" y="8845201"/>
            <a:ext cx="6074315" cy="3838359"/>
            <a:chOff x="1307732" y="4875754"/>
            <a:chExt cx="6074315" cy="38383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C93D5F-2C3B-A442-9662-45E5965A69EB}"/>
                </a:ext>
              </a:extLst>
            </p:cNvPr>
            <p:cNvSpPr txBox="1"/>
            <p:nvPr/>
          </p:nvSpPr>
          <p:spPr>
            <a:xfrm>
              <a:off x="1307732" y="5522085"/>
              <a:ext cx="6074315" cy="31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 win more customers.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45F7E7-5590-364F-B5B2-3CFFFCEE74C8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4E34FBE-C573-1E44-A280-C04CE1AB7A98}"/>
              </a:ext>
            </a:extLst>
          </p:cNvPr>
          <p:cNvGrpSpPr/>
          <p:nvPr/>
        </p:nvGrpSpPr>
        <p:grpSpPr>
          <a:xfrm>
            <a:off x="1855040" y="4587676"/>
            <a:ext cx="6276589" cy="3140530"/>
            <a:chOff x="1413686" y="4762419"/>
            <a:chExt cx="6276589" cy="314053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175EC9-0C85-C94C-81A4-3BC34BE307E8}"/>
                </a:ext>
              </a:extLst>
            </p:cNvPr>
            <p:cNvGrpSpPr/>
            <p:nvPr/>
          </p:nvGrpSpPr>
          <p:grpSpPr>
            <a:xfrm>
              <a:off x="1413686" y="4762419"/>
              <a:ext cx="6276589" cy="1143455"/>
              <a:chOff x="1631982" y="3876968"/>
              <a:chExt cx="6276589" cy="1143455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4C43C88-E908-AB4D-8996-7645FA5A9AB0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296C905-3991-7A49-AF2C-9792403F8AE4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F1A925-A103-6847-9669-449F27F0CB9F}"/>
                </a:ext>
              </a:extLst>
            </p:cNvPr>
            <p:cNvGrpSpPr/>
            <p:nvPr/>
          </p:nvGrpSpPr>
          <p:grpSpPr>
            <a:xfrm>
              <a:off x="1413686" y="6759494"/>
              <a:ext cx="6276589" cy="1143455"/>
              <a:chOff x="1413686" y="6759494"/>
              <a:chExt cx="6276589" cy="114345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A02D02A-8A38-6D44-ACE0-24C3C519D234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1C6F5EA-529C-DA44-9DD9-43320AF82EE7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775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CANADA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809EF5-E2FF-9D47-8A7E-DE0AEB321B63}"/>
              </a:ext>
            </a:extLst>
          </p:cNvPr>
          <p:cNvGrpSpPr/>
          <p:nvPr/>
        </p:nvGrpSpPr>
        <p:grpSpPr>
          <a:xfrm>
            <a:off x="1795757" y="4116395"/>
            <a:ext cx="11761776" cy="7946176"/>
            <a:chOff x="13017546" y="3273350"/>
            <a:chExt cx="10283367" cy="6947373"/>
          </a:xfrm>
          <a:solidFill>
            <a:srgbClr val="EFF1F8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97A88DF-091D-524F-B311-F162B6CF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6F980A-984C-3B45-9AD3-2C7E4084A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634141C-978E-A14D-A1C5-8EB7F21DF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1569413-A10C-294A-888C-60254ADB5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632D2A2-C025-224E-916A-BB23496A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D5BDCB5-0C0F-8A4D-B730-8B8A5F460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74079D4-2FBB-D747-8F26-0AC8E3AF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1E764A-F110-6A41-9C29-54002548B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98972A1-743C-8C46-825F-936A4DB1B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663D061-F7D3-C847-8922-620326CED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95A42A-80E9-3D40-B30F-F6E821BE7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738DBD8-6680-DC46-A32D-9247D63B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96C3FF-08C8-4149-A1A6-D20D1B325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5AA952-9E7A-DD47-8110-ABE7AED4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7EEE6D-0EAE-FB4B-BD45-FDBCA78E9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2C14AA-F30B-F94F-B9EC-92115F5EC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6A9FA91-1550-D64F-8963-0A6C5E493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86CEA4D-DC8F-0C47-80E4-8A83E4A3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A37426-EF01-8442-8C86-AA653A3E5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CB954AC-CE58-FC46-A42D-683189E2D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3308D55-56F1-4E4C-89B3-02C2F05A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829E32C-C035-C84B-AFF1-355AD0BCC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9C11F40-D4E1-B84E-8893-3378F74D1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602E0CB-2E07-BE49-AEA2-63D994AE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2BF24C4-0A47-8744-8134-3A5580F9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01A4EEB-35F2-7F4E-ABB9-AC44D34D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23A4D75-B244-B447-869F-783953E3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A1B371A-3CF6-4F4B-9F2C-95B70B812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9396213-7A6A-C94F-B639-EEFD4744F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FAF95B2-050C-D64E-A0A4-740411BF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8E6143A-9098-1340-916E-6C9A4B7EC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F814D9D-588F-1A47-AD9E-E04FD459A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CF80DE0-02BD-7B4F-98F1-F02604C45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AF0465C-1084-734A-91CF-93FC9271A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9DEB038-67C4-5940-8F3C-91084D9F6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10F80ED-38BD-5E44-8B98-CBE876EF9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CF01948-951C-CE42-8A83-37F9A5FD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3D9B05E-2312-2F4C-AA53-B4DAC12E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14F66E1-C2D4-694B-ACF3-4C3B6B589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5C8B64E-D30A-E645-8943-E32B36359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029E225-90BC-854B-875F-72702F9F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61DD3BF-6C0A-C44A-BC7B-E38D6D50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1BB3841-FA27-5E47-A339-7900DCCB6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FC0E7D5-43FF-0040-99E4-4781F24F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solidFill>
              <a:schemeClr val="accent1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CB3A87-FA4E-A845-9FBB-D9E2F41C3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28BD278-C2F3-5040-9908-49DA3EBDD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FEE194A-8989-774F-9A24-F9E2E9C2D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188C5E5-F5F3-6D40-88E6-66E943191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98BCF1E-A0F1-7C4F-BA3E-B7E22DA3F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184FF05-481D-D74B-980B-CAC4C7834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19C822B-6C25-5541-ACE2-B0D2119DF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46B7C92-6BD0-F043-B1EB-80885909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8ACD776-3166-264B-AA67-7A3601DAD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0F64F9-02C3-7447-99F5-FB646C886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729EE23-6B1A-604C-999B-55EE31942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AB2D825-E080-F647-B6C7-5F39430B6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E34A378-D2C1-3C4F-AC88-9D156593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0F3F65F-F132-6E4A-B260-6201A3E9F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3438023-EA80-CC44-BF14-D7BC2DB7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solidFill>
              <a:schemeClr val="accent2"/>
            </a:solidFill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D53D4AB-23C2-9847-9A10-2272411AF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44D32EF-F992-7346-9107-F96FF190B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8E5D41A1-25AE-F447-91EA-ACF445139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6B85332B-AD59-C94F-85CC-0A1D4BE6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9032F4E8-ACAF-1646-9097-F67B0CFD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A9F1B140-E07A-9047-899A-3136F2A5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1DB7BC3E-F74D-3748-B5EA-024017137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810D863B-B04D-9247-8469-418707377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C8774C1C-99A4-3C41-8623-2A65DDFB1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BB8B53B8-5FE8-C842-B29B-A2058E51A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76C77010-1955-584E-AA23-2998F2E2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9686CF39-B2B9-3643-AD17-EF04FB61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6">
              <a:extLst>
                <a:ext uri="{FF2B5EF4-FFF2-40B4-BE49-F238E27FC236}">
                  <a16:creationId xmlns:a16="http://schemas.microsoft.com/office/drawing/2014/main" id="{076572F5-CAB5-F34D-9023-E609C907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7504CDF4-FAF1-E144-8600-C01AA8293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90">
              <a:extLst>
                <a:ext uri="{FF2B5EF4-FFF2-40B4-BE49-F238E27FC236}">
                  <a16:creationId xmlns:a16="http://schemas.microsoft.com/office/drawing/2014/main" id="{B1103FE9-C051-B547-9D74-8EEF5162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12CD2238-BB19-694E-932A-863A07DBD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83B7A2B1-4AEC-1249-8E43-CBFFD61ED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243797" tIns="121899" rIns="243797" bIns="121899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66">
              <a:extLst>
                <a:ext uri="{FF2B5EF4-FFF2-40B4-BE49-F238E27FC236}">
                  <a16:creationId xmlns:a16="http://schemas.microsoft.com/office/drawing/2014/main" id="{B8511F64-EB87-1746-8CB7-2C55FD7B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lIns="243797" tIns="121899" rIns="243797" bIns="121899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FBF0F-F101-9041-93A6-5FBA9B2932E2}"/>
              </a:ext>
            </a:extLst>
          </p:cNvPr>
          <p:cNvGrpSpPr/>
          <p:nvPr/>
        </p:nvGrpSpPr>
        <p:grpSpPr>
          <a:xfrm>
            <a:off x="15197405" y="2972940"/>
            <a:ext cx="6308167" cy="8095884"/>
            <a:chOff x="1823462" y="4587676"/>
            <a:chExt cx="6308167" cy="809588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06EC7CF-76B8-EE46-BB30-D718AD563DAA}"/>
                </a:ext>
              </a:extLst>
            </p:cNvPr>
            <p:cNvGrpSpPr/>
            <p:nvPr/>
          </p:nvGrpSpPr>
          <p:grpSpPr>
            <a:xfrm>
              <a:off x="1823462" y="8845201"/>
              <a:ext cx="6074315" cy="3838359"/>
              <a:chOff x="1307732" y="4875754"/>
              <a:chExt cx="6074315" cy="383835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0159139-4ECF-3240-A53D-F913EBD63772}"/>
                  </a:ext>
                </a:extLst>
              </p:cNvPr>
              <p:cNvSpPr txBox="1"/>
              <p:nvPr/>
            </p:nvSpPr>
            <p:spPr>
              <a:xfrm>
                <a:off x="1307732" y="5522085"/>
                <a:ext cx="6074315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budget! Our search engine optimization strategies have proven successful at helping small businesses win more customers.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3C7A7CE-4FED-E94C-B0E0-5C0ECD0DAB89}"/>
                  </a:ext>
                </a:extLst>
              </p:cNvPr>
              <p:cNvSpPr txBox="1"/>
              <p:nvPr/>
            </p:nvSpPr>
            <p:spPr>
              <a:xfrm>
                <a:off x="1307732" y="4875754"/>
                <a:ext cx="4054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Current Strategy</a:t>
                </a:r>
                <a:endPara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8815B0F-AC37-4E4A-BD89-FD9EB2BF6F4B}"/>
                </a:ext>
              </a:extLst>
            </p:cNvPr>
            <p:cNvGrpSpPr/>
            <p:nvPr/>
          </p:nvGrpSpPr>
          <p:grpSpPr>
            <a:xfrm>
              <a:off x="1855040" y="4587676"/>
              <a:ext cx="6276589" cy="3140530"/>
              <a:chOff x="1413686" y="4762419"/>
              <a:chExt cx="6276589" cy="31405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DD56CD7-B9A7-7E4D-BA27-DB6E02564921}"/>
                  </a:ext>
                </a:extLst>
              </p:cNvPr>
              <p:cNvGrpSpPr/>
              <p:nvPr/>
            </p:nvGrpSpPr>
            <p:grpSpPr>
              <a:xfrm>
                <a:off x="1413686" y="4762419"/>
                <a:ext cx="6276589" cy="1143455"/>
                <a:chOff x="1631982" y="3876968"/>
                <a:chExt cx="6276589" cy="114345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62CAA75-D33A-D94B-842F-2543A76CA346}"/>
                    </a:ext>
                  </a:extLst>
                </p:cNvPr>
                <p:cNvSpPr/>
                <p:nvPr/>
              </p:nvSpPr>
              <p:spPr>
                <a:xfrm>
                  <a:off x="1631982" y="4171697"/>
                  <a:ext cx="529050" cy="5539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95193A0-4AC6-2C4A-97E0-AC3CBB63C8C7}"/>
                    </a:ext>
                  </a:extLst>
                </p:cNvPr>
                <p:cNvSpPr/>
                <p:nvPr/>
              </p:nvSpPr>
              <p:spPr>
                <a:xfrm>
                  <a:off x="2534434" y="3876968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D88BF64-C944-C440-8D91-13ADE1977288}"/>
                  </a:ext>
                </a:extLst>
              </p:cNvPr>
              <p:cNvGrpSpPr/>
              <p:nvPr/>
            </p:nvGrpSpPr>
            <p:grpSpPr>
              <a:xfrm>
                <a:off x="1413686" y="6759494"/>
                <a:ext cx="6276589" cy="1143455"/>
                <a:chOff x="1413686" y="6759494"/>
                <a:chExt cx="6276589" cy="1143455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7F33AB6-3130-364D-9BF1-6FF49126A0DF}"/>
                    </a:ext>
                  </a:extLst>
                </p:cNvPr>
                <p:cNvSpPr/>
                <p:nvPr/>
              </p:nvSpPr>
              <p:spPr>
                <a:xfrm>
                  <a:off x="1413686" y="7054223"/>
                  <a:ext cx="529050" cy="55399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BCEEFF8-44F5-F048-80A4-E4D8E615158C}"/>
                    </a:ext>
                  </a:extLst>
                </p:cNvPr>
                <p:cNvSpPr/>
                <p:nvPr/>
              </p:nvSpPr>
              <p:spPr>
                <a:xfrm>
                  <a:off x="2316138" y="6759494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44748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GERMANY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6280F6-2299-9C44-B53F-64FD49871F47}"/>
              </a:ext>
            </a:extLst>
          </p:cNvPr>
          <p:cNvGrpSpPr/>
          <p:nvPr/>
        </p:nvGrpSpPr>
        <p:grpSpPr>
          <a:xfrm>
            <a:off x="1823462" y="8845201"/>
            <a:ext cx="6074315" cy="3838359"/>
            <a:chOff x="1307732" y="4875754"/>
            <a:chExt cx="6074315" cy="38383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C93D5F-2C3B-A442-9662-45E5965A69EB}"/>
                </a:ext>
              </a:extLst>
            </p:cNvPr>
            <p:cNvSpPr txBox="1"/>
            <p:nvPr/>
          </p:nvSpPr>
          <p:spPr>
            <a:xfrm>
              <a:off x="1307732" y="5522085"/>
              <a:ext cx="6074315" cy="31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 win more customers.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45F7E7-5590-364F-B5B2-3CFFFCEE74C8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4E34FBE-C573-1E44-A280-C04CE1AB7A98}"/>
              </a:ext>
            </a:extLst>
          </p:cNvPr>
          <p:cNvGrpSpPr/>
          <p:nvPr/>
        </p:nvGrpSpPr>
        <p:grpSpPr>
          <a:xfrm>
            <a:off x="1855040" y="4587676"/>
            <a:ext cx="6276589" cy="3140530"/>
            <a:chOff x="1413686" y="4762419"/>
            <a:chExt cx="6276589" cy="314053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175EC9-0C85-C94C-81A4-3BC34BE307E8}"/>
                </a:ext>
              </a:extLst>
            </p:cNvPr>
            <p:cNvGrpSpPr/>
            <p:nvPr/>
          </p:nvGrpSpPr>
          <p:grpSpPr>
            <a:xfrm>
              <a:off x="1413686" y="4762419"/>
              <a:ext cx="6276589" cy="1143455"/>
              <a:chOff x="1631982" y="3876968"/>
              <a:chExt cx="6276589" cy="1143455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4C43C88-E908-AB4D-8996-7645FA5A9AB0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296C905-3991-7A49-AF2C-9792403F8AE4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F1A925-A103-6847-9669-449F27F0CB9F}"/>
                </a:ext>
              </a:extLst>
            </p:cNvPr>
            <p:cNvGrpSpPr/>
            <p:nvPr/>
          </p:nvGrpSpPr>
          <p:grpSpPr>
            <a:xfrm>
              <a:off x="1413686" y="6759494"/>
              <a:ext cx="6276589" cy="1143455"/>
              <a:chOff x="1413686" y="6759494"/>
              <a:chExt cx="6276589" cy="114345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A02D02A-8A38-6D44-ACE0-24C3C519D234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1C6F5EA-529C-DA44-9DD9-43320AF82EE7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475E224-037D-6C46-A9B2-B07691532B20}"/>
              </a:ext>
            </a:extLst>
          </p:cNvPr>
          <p:cNvGrpSpPr/>
          <p:nvPr/>
        </p:nvGrpSpPr>
        <p:grpSpPr>
          <a:xfrm>
            <a:off x="13776067" y="1731364"/>
            <a:ext cx="7253092" cy="9710336"/>
            <a:chOff x="3366645" y="2581680"/>
            <a:chExt cx="7359460" cy="9852739"/>
          </a:xfrm>
          <a:solidFill>
            <a:srgbClr val="EFF1F8"/>
          </a:solidFill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4E739770-6E70-8042-9868-63B6673C3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97D1374-8D19-314E-92E7-E2307EA4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B21E0412-95AB-7C4B-B121-512428677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1A96569-E5B2-B84C-8B58-1A12C887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260B1FB-0B42-D54C-936F-DC1F67D1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177CC5D-3B08-0D4E-AD0D-E48D85117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FA9D2FA-A6AC-DE44-B029-66DA5679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B17DB0B8-EC55-0E47-AA93-D4ED73C6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71C2D54-CE35-644C-94FF-3C7C15B0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solidFill>
              <a:schemeClr val="accent2"/>
            </a:solidFill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243E5179-3A36-CA48-9688-E17BE90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9B59D88E-F956-EE43-AA7B-F731E02E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C92B717-AE59-0242-B636-9840D7966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C4989578-4541-E449-A267-C02E0D66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E636A8B-CA92-9844-BF07-13CFCCF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DB284684-60D5-0B48-833A-62720E2C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6" name="Freeform 16">
              <a:extLst>
                <a:ext uri="{FF2B5EF4-FFF2-40B4-BE49-F238E27FC236}">
                  <a16:creationId xmlns:a16="http://schemas.microsoft.com/office/drawing/2014/main" id="{5D58A669-CD9F-0346-BBCE-E6C9DD589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2CB941E-6699-3243-9DB5-A4B0D94D9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67DE2193-995A-EB4F-B8AD-7EA5F66E6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1FFDE9A8-295B-5742-AD0C-0EA516E8C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FED1CA43-E02D-AE42-BCF2-0BFA43D7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81661BE-7F0A-D343-B2A8-BFBFD59E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0728AD1-77E5-B048-8DDD-BAECF4713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59FB01F-551E-2E42-9287-B805DE155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F3B69C9B-C016-874E-B6A8-700A96A5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4C4537C7-5137-4640-8B39-8311F657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9946982-D137-E84E-ADC9-B05889C7C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3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3846">
            <a:extLst>
              <a:ext uri="{FF2B5EF4-FFF2-40B4-BE49-F238E27FC236}">
                <a16:creationId xmlns:a16="http://schemas.microsoft.com/office/drawing/2014/main" id="{37CC3E99-28BA-3E4D-83FC-03561DD8BA9B}"/>
              </a:ext>
            </a:extLst>
          </p:cNvPr>
          <p:cNvSpPr/>
          <p:nvPr/>
        </p:nvSpPr>
        <p:spPr>
          <a:xfrm>
            <a:off x="11806077" y="8244742"/>
            <a:ext cx="4774960" cy="2387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91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2"/>
                </a:lnTo>
                <a:lnTo>
                  <a:pt x="144" y="107"/>
                </a:lnTo>
                <a:lnTo>
                  <a:pt x="144" y="0"/>
                </a:lnTo>
                <a:lnTo>
                  <a:pt x="0" y="0"/>
                </a:lnTo>
                <a:lnTo>
                  <a:pt x="0" y="191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3847">
            <a:extLst>
              <a:ext uri="{FF2B5EF4-FFF2-40B4-BE49-F238E27FC236}">
                <a16:creationId xmlns:a16="http://schemas.microsoft.com/office/drawing/2014/main" id="{C8D6B23E-C2EE-C245-B2F1-7A729D042CFB}"/>
              </a:ext>
            </a:extLst>
          </p:cNvPr>
          <p:cNvSpPr/>
          <p:nvPr/>
        </p:nvSpPr>
        <p:spPr>
          <a:xfrm>
            <a:off x="13823831" y="6395398"/>
            <a:ext cx="739452" cy="446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7" h="198">
                <a:moveTo>
                  <a:pt x="327" y="95"/>
                </a:moveTo>
                <a:lnTo>
                  <a:pt x="327" y="133"/>
                </a:lnTo>
                <a:lnTo>
                  <a:pt x="327" y="198"/>
                </a:lnTo>
                <a:lnTo>
                  <a:pt x="164" y="103"/>
                </a:lnTo>
                <a:lnTo>
                  <a:pt x="0" y="198"/>
                </a:lnTo>
                <a:lnTo>
                  <a:pt x="0" y="133"/>
                </a:lnTo>
                <a:lnTo>
                  <a:pt x="0" y="95"/>
                </a:lnTo>
                <a:lnTo>
                  <a:pt x="16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3848">
            <a:extLst>
              <a:ext uri="{FF2B5EF4-FFF2-40B4-BE49-F238E27FC236}">
                <a16:creationId xmlns:a16="http://schemas.microsoft.com/office/drawing/2014/main" id="{CDD5BD05-0FF1-7340-BB6D-8A83556A07E8}"/>
              </a:ext>
            </a:extLst>
          </p:cNvPr>
          <p:cNvSpPr/>
          <p:nvPr/>
        </p:nvSpPr>
        <p:spPr>
          <a:xfrm>
            <a:off x="3792495" y="8244742"/>
            <a:ext cx="4774960" cy="2387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447">
                <a:moveTo>
                  <a:pt x="447" y="447"/>
                </a:moveTo>
                <a:lnTo>
                  <a:pt x="893" y="189"/>
                </a:lnTo>
                <a:lnTo>
                  <a:pt x="893" y="0"/>
                </a:lnTo>
                <a:lnTo>
                  <a:pt x="749" y="0"/>
                </a:lnTo>
                <a:lnTo>
                  <a:pt x="749" y="107"/>
                </a:lnTo>
                <a:lnTo>
                  <a:pt x="447" y="281"/>
                </a:lnTo>
                <a:lnTo>
                  <a:pt x="143" y="107"/>
                </a:lnTo>
                <a:lnTo>
                  <a:pt x="143" y="0"/>
                </a:lnTo>
                <a:lnTo>
                  <a:pt x="0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3849">
            <a:extLst>
              <a:ext uri="{FF2B5EF4-FFF2-40B4-BE49-F238E27FC236}">
                <a16:creationId xmlns:a16="http://schemas.microsoft.com/office/drawing/2014/main" id="{0DB197D9-E012-584F-8661-B2BFE86AF337}"/>
              </a:ext>
            </a:extLst>
          </p:cNvPr>
          <p:cNvSpPr/>
          <p:nvPr/>
        </p:nvSpPr>
        <p:spPr>
          <a:xfrm>
            <a:off x="5810250" y="6395398"/>
            <a:ext cx="739452" cy="446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7" h="198">
                <a:moveTo>
                  <a:pt x="327" y="95"/>
                </a:moveTo>
                <a:lnTo>
                  <a:pt x="327" y="133"/>
                </a:lnTo>
                <a:lnTo>
                  <a:pt x="327" y="198"/>
                </a:lnTo>
                <a:lnTo>
                  <a:pt x="164" y="103"/>
                </a:lnTo>
                <a:lnTo>
                  <a:pt x="0" y="198"/>
                </a:lnTo>
                <a:lnTo>
                  <a:pt x="0" y="133"/>
                </a:lnTo>
                <a:lnTo>
                  <a:pt x="0" y="95"/>
                </a:lnTo>
                <a:lnTo>
                  <a:pt x="164" y="0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3850">
            <a:extLst>
              <a:ext uri="{FF2B5EF4-FFF2-40B4-BE49-F238E27FC236}">
                <a16:creationId xmlns:a16="http://schemas.microsoft.com/office/drawing/2014/main" id="{629BDCF6-D930-8B40-93CC-EC30C5EB5AFC}"/>
              </a:ext>
            </a:extLst>
          </p:cNvPr>
          <p:cNvSpPr/>
          <p:nvPr/>
        </p:nvSpPr>
        <p:spPr>
          <a:xfrm>
            <a:off x="15815544" y="5846556"/>
            <a:ext cx="4769607" cy="2392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2" h="448">
                <a:moveTo>
                  <a:pt x="446" y="0"/>
                </a:moveTo>
                <a:lnTo>
                  <a:pt x="892" y="258"/>
                </a:lnTo>
                <a:lnTo>
                  <a:pt x="892" y="448"/>
                </a:lnTo>
                <a:lnTo>
                  <a:pt x="748" y="448"/>
                </a:lnTo>
                <a:lnTo>
                  <a:pt x="748" y="341"/>
                </a:lnTo>
                <a:lnTo>
                  <a:pt x="446" y="166"/>
                </a:lnTo>
                <a:lnTo>
                  <a:pt x="144" y="341"/>
                </a:lnTo>
                <a:lnTo>
                  <a:pt x="144" y="448"/>
                </a:lnTo>
                <a:lnTo>
                  <a:pt x="0" y="448"/>
                </a:lnTo>
                <a:lnTo>
                  <a:pt x="0" y="258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3851">
            <a:extLst>
              <a:ext uri="{FF2B5EF4-FFF2-40B4-BE49-F238E27FC236}">
                <a16:creationId xmlns:a16="http://schemas.microsoft.com/office/drawing/2014/main" id="{6C59B6E3-9C27-594F-AE5A-45E9E7339118}"/>
              </a:ext>
            </a:extLst>
          </p:cNvPr>
          <p:cNvSpPr/>
          <p:nvPr/>
        </p:nvSpPr>
        <p:spPr>
          <a:xfrm>
            <a:off x="17831742" y="9578529"/>
            <a:ext cx="737182" cy="4491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" h="199">
                <a:moveTo>
                  <a:pt x="326" y="106"/>
                </a:moveTo>
                <a:lnTo>
                  <a:pt x="326" y="65"/>
                </a:lnTo>
                <a:lnTo>
                  <a:pt x="326" y="0"/>
                </a:lnTo>
                <a:lnTo>
                  <a:pt x="163" y="95"/>
                </a:lnTo>
                <a:lnTo>
                  <a:pt x="0" y="0"/>
                </a:lnTo>
                <a:lnTo>
                  <a:pt x="0" y="65"/>
                </a:lnTo>
                <a:lnTo>
                  <a:pt x="0" y="106"/>
                </a:lnTo>
                <a:lnTo>
                  <a:pt x="163" y="199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3852">
            <a:extLst>
              <a:ext uri="{FF2B5EF4-FFF2-40B4-BE49-F238E27FC236}">
                <a16:creationId xmlns:a16="http://schemas.microsoft.com/office/drawing/2014/main" id="{324C5A5B-BA97-8241-9789-1BF82A2990B6}"/>
              </a:ext>
            </a:extLst>
          </p:cNvPr>
          <p:cNvSpPr/>
          <p:nvPr/>
        </p:nvSpPr>
        <p:spPr>
          <a:xfrm>
            <a:off x="7801962" y="5846556"/>
            <a:ext cx="4769607" cy="23928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2" h="448">
                <a:moveTo>
                  <a:pt x="446" y="0"/>
                </a:moveTo>
                <a:lnTo>
                  <a:pt x="892" y="258"/>
                </a:lnTo>
                <a:lnTo>
                  <a:pt x="892" y="448"/>
                </a:lnTo>
                <a:lnTo>
                  <a:pt x="748" y="448"/>
                </a:lnTo>
                <a:lnTo>
                  <a:pt x="748" y="341"/>
                </a:lnTo>
                <a:lnTo>
                  <a:pt x="446" y="166"/>
                </a:lnTo>
                <a:lnTo>
                  <a:pt x="144" y="341"/>
                </a:lnTo>
                <a:lnTo>
                  <a:pt x="144" y="448"/>
                </a:lnTo>
                <a:lnTo>
                  <a:pt x="0" y="448"/>
                </a:lnTo>
                <a:lnTo>
                  <a:pt x="0" y="258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3853">
            <a:extLst>
              <a:ext uri="{FF2B5EF4-FFF2-40B4-BE49-F238E27FC236}">
                <a16:creationId xmlns:a16="http://schemas.microsoft.com/office/drawing/2014/main" id="{BEBF1E76-FD51-684E-BD0C-8091C48D777F}"/>
              </a:ext>
            </a:extLst>
          </p:cNvPr>
          <p:cNvSpPr/>
          <p:nvPr/>
        </p:nvSpPr>
        <p:spPr>
          <a:xfrm>
            <a:off x="9818175" y="9578529"/>
            <a:ext cx="737182" cy="4491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6" h="199">
                <a:moveTo>
                  <a:pt x="326" y="104"/>
                </a:moveTo>
                <a:lnTo>
                  <a:pt x="326" y="65"/>
                </a:lnTo>
                <a:lnTo>
                  <a:pt x="326" y="0"/>
                </a:lnTo>
                <a:lnTo>
                  <a:pt x="163" y="95"/>
                </a:lnTo>
                <a:lnTo>
                  <a:pt x="0" y="0"/>
                </a:lnTo>
                <a:lnTo>
                  <a:pt x="0" y="65"/>
                </a:lnTo>
                <a:lnTo>
                  <a:pt x="0" y="104"/>
                </a:lnTo>
                <a:lnTo>
                  <a:pt x="163" y="199"/>
                </a:lnTo>
                <a:close/>
              </a:path>
            </a:pathLst>
          </a:custGeom>
          <a:solidFill>
            <a:srgbClr val="EFF1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002FC6-45AA-EE43-91D3-D67ADCC83272}"/>
              </a:ext>
            </a:extLst>
          </p:cNvPr>
          <p:cNvSpPr/>
          <p:nvPr/>
        </p:nvSpPr>
        <p:spPr>
          <a:xfrm>
            <a:off x="5166714" y="7569339"/>
            <a:ext cx="202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CA78E27-C9FC-5F42-A53D-FB419AC266CD}"/>
              </a:ext>
            </a:extLst>
          </p:cNvPr>
          <p:cNvSpPr/>
          <p:nvPr/>
        </p:nvSpPr>
        <p:spPr>
          <a:xfrm>
            <a:off x="9158042" y="7569339"/>
            <a:ext cx="202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845300-8CF7-094B-A72C-8112C79C59A4}"/>
              </a:ext>
            </a:extLst>
          </p:cNvPr>
          <p:cNvSpPr/>
          <p:nvPr/>
        </p:nvSpPr>
        <p:spPr>
          <a:xfrm>
            <a:off x="13180295" y="7569339"/>
            <a:ext cx="202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18BF929-9D19-1B4B-9917-E01545E501AC}"/>
              </a:ext>
            </a:extLst>
          </p:cNvPr>
          <p:cNvSpPr/>
          <p:nvPr/>
        </p:nvSpPr>
        <p:spPr>
          <a:xfrm>
            <a:off x="17189763" y="7569339"/>
            <a:ext cx="20265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3A734131-7FF3-C744-A9C5-1CC483961618}"/>
              </a:ext>
            </a:extLst>
          </p:cNvPr>
          <p:cNvSpPr txBox="1">
            <a:spLocks/>
          </p:cNvSpPr>
          <p:nvPr/>
        </p:nvSpPr>
        <p:spPr>
          <a:xfrm>
            <a:off x="7871332" y="11174261"/>
            <a:ext cx="463086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B76E4ED-4B24-234B-B2AE-A57CEA5E4224}"/>
              </a:ext>
            </a:extLst>
          </p:cNvPr>
          <p:cNvSpPr/>
          <p:nvPr/>
        </p:nvSpPr>
        <p:spPr>
          <a:xfrm>
            <a:off x="7835086" y="10483908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 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FFB33E5-9F8D-D24C-B8B3-53579C2606EA}"/>
              </a:ext>
            </a:extLst>
          </p:cNvPr>
          <p:cNvSpPr txBox="1">
            <a:spLocks/>
          </p:cNvSpPr>
          <p:nvPr/>
        </p:nvSpPr>
        <p:spPr>
          <a:xfrm>
            <a:off x="11878123" y="4669851"/>
            <a:ext cx="463086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74FFB-1B91-8249-82A1-3F78987B4C2D}"/>
              </a:ext>
            </a:extLst>
          </p:cNvPr>
          <p:cNvSpPr/>
          <p:nvPr/>
        </p:nvSpPr>
        <p:spPr>
          <a:xfrm>
            <a:off x="11841877" y="3979498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2966420-3DF7-844C-BE8A-D3FBF41545B1}"/>
              </a:ext>
            </a:extLst>
          </p:cNvPr>
          <p:cNvSpPr txBox="1">
            <a:spLocks/>
          </p:cNvSpPr>
          <p:nvPr/>
        </p:nvSpPr>
        <p:spPr>
          <a:xfrm>
            <a:off x="15884900" y="11174261"/>
            <a:ext cx="463086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C5B09B-4215-BB4A-B9FE-28199B777E8E}"/>
              </a:ext>
            </a:extLst>
          </p:cNvPr>
          <p:cNvSpPr/>
          <p:nvPr/>
        </p:nvSpPr>
        <p:spPr>
          <a:xfrm>
            <a:off x="15848654" y="10483908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4D53AB-8753-3C43-9418-F8CF192C49AB}"/>
              </a:ext>
            </a:extLst>
          </p:cNvPr>
          <p:cNvGrpSpPr/>
          <p:nvPr/>
        </p:nvGrpSpPr>
        <p:grpSpPr>
          <a:xfrm>
            <a:off x="3828296" y="3980756"/>
            <a:ext cx="4703356" cy="1951351"/>
            <a:chOff x="3828296" y="3980756"/>
            <a:chExt cx="4703356" cy="1951351"/>
          </a:xfrm>
        </p:grpSpPr>
        <p:sp>
          <p:nvSpPr>
            <p:cNvPr id="98" name="Subtitle 2">
              <a:extLst>
                <a:ext uri="{FF2B5EF4-FFF2-40B4-BE49-F238E27FC236}">
                  <a16:creationId xmlns:a16="http://schemas.microsoft.com/office/drawing/2014/main" id="{D7389A6F-976E-084B-956E-6961757A2664}"/>
                </a:ext>
              </a:extLst>
            </p:cNvPr>
            <p:cNvSpPr txBox="1">
              <a:spLocks/>
            </p:cNvSpPr>
            <p:nvPr/>
          </p:nvSpPr>
          <p:spPr>
            <a:xfrm>
              <a:off x="3828298" y="4671109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71AED7-E8CE-284A-93CB-83190EE46226}"/>
                </a:ext>
              </a:extLst>
            </p:cNvPr>
            <p:cNvSpPr/>
            <p:nvPr/>
          </p:nvSpPr>
          <p:spPr>
            <a:xfrm>
              <a:off x="3828296" y="3980756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807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CHINA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FBF0F-F101-9041-93A6-5FBA9B2932E2}"/>
              </a:ext>
            </a:extLst>
          </p:cNvPr>
          <p:cNvGrpSpPr/>
          <p:nvPr/>
        </p:nvGrpSpPr>
        <p:grpSpPr>
          <a:xfrm>
            <a:off x="15197405" y="2972940"/>
            <a:ext cx="6308167" cy="8095884"/>
            <a:chOff x="1823462" y="4587676"/>
            <a:chExt cx="6308167" cy="809588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06EC7CF-76B8-EE46-BB30-D718AD563DAA}"/>
                </a:ext>
              </a:extLst>
            </p:cNvPr>
            <p:cNvGrpSpPr/>
            <p:nvPr/>
          </p:nvGrpSpPr>
          <p:grpSpPr>
            <a:xfrm>
              <a:off x="1823462" y="8845201"/>
              <a:ext cx="6074315" cy="3838359"/>
              <a:chOff x="1307732" y="4875754"/>
              <a:chExt cx="6074315" cy="383835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0159139-4ECF-3240-A53D-F913EBD63772}"/>
                  </a:ext>
                </a:extLst>
              </p:cNvPr>
              <p:cNvSpPr txBox="1"/>
              <p:nvPr/>
            </p:nvSpPr>
            <p:spPr>
              <a:xfrm>
                <a:off x="1307732" y="5522085"/>
                <a:ext cx="6074315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budget! Our search engine optimization strategies have proven successful at helping small businesses win more customers.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3C7A7CE-4FED-E94C-B0E0-5C0ECD0DAB89}"/>
                  </a:ext>
                </a:extLst>
              </p:cNvPr>
              <p:cNvSpPr txBox="1"/>
              <p:nvPr/>
            </p:nvSpPr>
            <p:spPr>
              <a:xfrm>
                <a:off x="1307732" y="4875754"/>
                <a:ext cx="4054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Current Strategy</a:t>
                </a:r>
                <a:endPara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8815B0F-AC37-4E4A-BD89-FD9EB2BF6F4B}"/>
                </a:ext>
              </a:extLst>
            </p:cNvPr>
            <p:cNvGrpSpPr/>
            <p:nvPr/>
          </p:nvGrpSpPr>
          <p:grpSpPr>
            <a:xfrm>
              <a:off x="1855040" y="4587676"/>
              <a:ext cx="6276589" cy="3140530"/>
              <a:chOff x="1413686" y="4762419"/>
              <a:chExt cx="6276589" cy="31405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DD56CD7-B9A7-7E4D-BA27-DB6E02564921}"/>
                  </a:ext>
                </a:extLst>
              </p:cNvPr>
              <p:cNvGrpSpPr/>
              <p:nvPr/>
            </p:nvGrpSpPr>
            <p:grpSpPr>
              <a:xfrm>
                <a:off x="1413686" y="4762419"/>
                <a:ext cx="6276589" cy="1143455"/>
                <a:chOff x="1631982" y="3876968"/>
                <a:chExt cx="6276589" cy="114345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62CAA75-D33A-D94B-842F-2543A76CA346}"/>
                    </a:ext>
                  </a:extLst>
                </p:cNvPr>
                <p:cNvSpPr/>
                <p:nvPr/>
              </p:nvSpPr>
              <p:spPr>
                <a:xfrm>
                  <a:off x="1631982" y="4171697"/>
                  <a:ext cx="529050" cy="5539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95193A0-4AC6-2C4A-97E0-AC3CBB63C8C7}"/>
                    </a:ext>
                  </a:extLst>
                </p:cNvPr>
                <p:cNvSpPr/>
                <p:nvPr/>
              </p:nvSpPr>
              <p:spPr>
                <a:xfrm>
                  <a:off x="2534434" y="3876968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D88BF64-C944-C440-8D91-13ADE1977288}"/>
                  </a:ext>
                </a:extLst>
              </p:cNvPr>
              <p:cNvGrpSpPr/>
              <p:nvPr/>
            </p:nvGrpSpPr>
            <p:grpSpPr>
              <a:xfrm>
                <a:off x="1413686" y="6759494"/>
                <a:ext cx="6276589" cy="1143455"/>
                <a:chOff x="1413686" y="6759494"/>
                <a:chExt cx="6276589" cy="1143455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7F33AB6-3130-364D-9BF1-6FF49126A0DF}"/>
                    </a:ext>
                  </a:extLst>
                </p:cNvPr>
                <p:cNvSpPr/>
                <p:nvPr/>
              </p:nvSpPr>
              <p:spPr>
                <a:xfrm>
                  <a:off x="1413686" y="7054223"/>
                  <a:ext cx="529050" cy="55399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BCEEFF8-44F5-F048-80A4-E4D8E615158C}"/>
                    </a:ext>
                  </a:extLst>
                </p:cNvPr>
                <p:cNvSpPr/>
                <p:nvPr/>
              </p:nvSpPr>
              <p:spPr>
                <a:xfrm>
                  <a:off x="2316138" y="6759494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grpSp>
        <p:nvGrpSpPr>
          <p:cNvPr id="97" name="Group 4">
            <a:extLst>
              <a:ext uri="{FF2B5EF4-FFF2-40B4-BE49-F238E27FC236}">
                <a16:creationId xmlns:a16="http://schemas.microsoft.com/office/drawing/2014/main" id="{73F96A20-4CB8-8B43-93C3-13FCAD0DEB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23462" y="4256399"/>
            <a:ext cx="10615854" cy="7634788"/>
            <a:chOff x="-9" y="5"/>
            <a:chExt cx="5769" cy="4314"/>
          </a:xfrm>
          <a:solidFill>
            <a:srgbClr val="EFF1F8"/>
          </a:solidFill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536AADC3-6DF3-E04F-BCCE-481DB414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8378BBA3-B0B7-6C4E-9ACB-EF0F5FD88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F52D06E4-93AA-B847-A513-9419E3889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7F9165BF-461A-9F4F-A8B2-2761882CD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2E4AAB2-B95E-904C-96FF-1631EC78C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6FDEFAEB-6E5C-9E43-BFD9-B4F2FBA0A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8965B03B-E3E3-4245-8D31-1519FC60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CB990E27-4B3E-944C-94EC-C4E29206A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D0FBE47F-F975-5844-AD3D-38774015F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1156E27C-5310-B94F-B9C5-2CBABC68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0C953E60-FC90-E84D-834E-06CB7730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8BE5AAE8-B8B8-144F-9462-62D20C7ED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4E0E31F-7E51-B54E-96B0-7EFC868E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37D5B69C-D377-1E46-BEB5-49990223A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747F4EFB-6A78-9E4B-8896-CAE9AF9E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72043FBF-E57D-3F40-B1A3-9C3CBE33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A484AACF-B8B7-CB48-A711-075E36168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D9E64CB0-E4A2-674A-AF1E-F3559CE15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9B6248A0-00D3-184D-A548-1AF5B410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81406C3D-1C2F-AF4A-AF06-8157C746C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29728C3B-DD09-A449-B4A8-16B2E347A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852B11FB-2DE8-0C43-8F3A-2B5FD64F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C29899A6-4BA8-CB4A-B549-F45335346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390EF98B-8B69-6843-B5F0-6F4CC5D1A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A263C86C-2E84-8040-8E83-93954AE88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F00430DD-166A-6C4E-9664-50CB14886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7ADDA5CD-E9BB-4D4F-8AA1-1A9B624A8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F1A4DBD3-8A60-F048-87BC-EBC1B633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3B34089B-9B93-EC45-AF04-99FF03DB4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BC18F586-8B9A-F744-A9C7-5D4718A5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EFCC7733-99DE-6140-AD96-DD81DD5D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20CC3D0A-2FB8-1E41-BB51-70C038F8D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0D2E78F5-57A1-2445-9105-757167EA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58AD1424-9CA5-1441-AEFE-6328D36F1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564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6074315" cy="1514912"/>
            <a:chOff x="4846062" y="633855"/>
            <a:chExt cx="60743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0743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INDIA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6280F6-2299-9C44-B53F-64FD49871F47}"/>
              </a:ext>
            </a:extLst>
          </p:cNvPr>
          <p:cNvGrpSpPr/>
          <p:nvPr/>
        </p:nvGrpSpPr>
        <p:grpSpPr>
          <a:xfrm>
            <a:off x="1823462" y="8845201"/>
            <a:ext cx="6074315" cy="3838359"/>
            <a:chOff x="1307732" y="4875754"/>
            <a:chExt cx="6074315" cy="38383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C93D5F-2C3B-A442-9662-45E5965A69EB}"/>
                </a:ext>
              </a:extLst>
            </p:cNvPr>
            <p:cNvSpPr txBox="1"/>
            <p:nvPr/>
          </p:nvSpPr>
          <p:spPr>
            <a:xfrm>
              <a:off x="1307732" y="5522085"/>
              <a:ext cx="6074315" cy="31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 win more customers.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45F7E7-5590-364F-B5B2-3CFFFCEE74C8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4E34FBE-C573-1E44-A280-C04CE1AB7A98}"/>
              </a:ext>
            </a:extLst>
          </p:cNvPr>
          <p:cNvGrpSpPr/>
          <p:nvPr/>
        </p:nvGrpSpPr>
        <p:grpSpPr>
          <a:xfrm>
            <a:off x="1855040" y="4587676"/>
            <a:ext cx="6276589" cy="3140530"/>
            <a:chOff x="1413686" y="4762419"/>
            <a:chExt cx="6276589" cy="314053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175EC9-0C85-C94C-81A4-3BC34BE307E8}"/>
                </a:ext>
              </a:extLst>
            </p:cNvPr>
            <p:cNvGrpSpPr/>
            <p:nvPr/>
          </p:nvGrpSpPr>
          <p:grpSpPr>
            <a:xfrm>
              <a:off x="1413686" y="4762419"/>
              <a:ext cx="6276589" cy="1143455"/>
              <a:chOff x="1631982" y="3876968"/>
              <a:chExt cx="6276589" cy="1143455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4C43C88-E908-AB4D-8996-7645FA5A9AB0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296C905-3991-7A49-AF2C-9792403F8AE4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F1A925-A103-6847-9669-449F27F0CB9F}"/>
                </a:ext>
              </a:extLst>
            </p:cNvPr>
            <p:cNvGrpSpPr/>
            <p:nvPr/>
          </p:nvGrpSpPr>
          <p:grpSpPr>
            <a:xfrm>
              <a:off x="1413686" y="6759494"/>
              <a:ext cx="6276589" cy="1143455"/>
              <a:chOff x="1413686" y="6759494"/>
              <a:chExt cx="6276589" cy="114345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A02D02A-8A38-6D44-ACE0-24C3C519D234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1C6F5EA-529C-DA44-9DD9-43320AF82EE7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1F4A43-2241-114F-A211-E47DB24E350B}"/>
              </a:ext>
            </a:extLst>
          </p:cNvPr>
          <p:cNvGrpSpPr/>
          <p:nvPr/>
        </p:nvGrpSpPr>
        <p:grpSpPr>
          <a:xfrm>
            <a:off x="12188825" y="1876409"/>
            <a:ext cx="9626863" cy="10582292"/>
            <a:chOff x="8029079" y="2927480"/>
            <a:chExt cx="8466170" cy="9306404"/>
          </a:xfrm>
          <a:solidFill>
            <a:srgbClr val="EFF1F8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DD2288C7-7D5D-F648-9BBB-3263E540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2">
              <a:extLst>
                <a:ext uri="{FF2B5EF4-FFF2-40B4-BE49-F238E27FC236}">
                  <a16:creationId xmlns:a16="http://schemas.microsoft.com/office/drawing/2014/main" id="{CD214E84-F9B2-7944-AA56-3ED4EFD38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236E8B9D-2CA6-434C-AAA1-00444A2E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4">
              <a:extLst>
                <a:ext uri="{FF2B5EF4-FFF2-40B4-BE49-F238E27FC236}">
                  <a16:creationId xmlns:a16="http://schemas.microsoft.com/office/drawing/2014/main" id="{D20E4A09-6395-FD44-8F3C-0C6B5B30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9A0EB03-9BF2-5044-869F-7C4F3AAD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312D2EF8-88CA-7543-9E78-0FF565F9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5EABA4D-AA54-E844-8140-0C10582B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700046FD-6260-DA4C-A120-B6DCFE563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8D4D7B5-34D7-3F4C-AD1F-885189A2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6531E99A-6199-DF47-8FD9-F3A7D2FE6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DD70A7-26B1-E34D-AE67-6ABDA7D5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53E74452-49FC-1646-BCD9-A3E8CF49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73DF026-4A07-484A-BBCD-DB7F553C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1015685-FA8E-2841-9B06-7502A876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4A4C1DDF-1B20-134D-A427-7DC5FA8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E5655BBB-24D5-A447-A470-9A54F17D4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32FD430-0478-034C-BDAC-5888A861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F8647742-6C38-CC4E-8945-0C264AE3B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1CE97767-47DE-C045-91F6-C078EF4A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619B4CA4-BA76-5E43-8DCB-3DC6F643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96DF4900-DF21-C54B-9611-B98D1D58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63E51DA-8EBA-1A43-B9F1-95B625DEF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A84546FC-BF27-EC4F-A251-0692FA16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904AE778-339E-3F47-A533-86A32BCA2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B1589A14-A06D-284B-8526-BD1550A8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95AE65B-EB3A-DA4E-ACF7-A53A27A0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946D6113-8CA4-2E42-B578-0E964905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F1198B48-DDD4-A949-ABE1-62B96C427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AABC015-2D57-B640-8E74-7990D4E8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B1F41895-3848-A344-836B-27FF3C28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7FDFBB04-A62E-F44A-950D-BCAAF7C35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57315EAC-8CB0-CD45-A3E3-24BAA8A67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3C787975-C602-E340-99E8-CE15C102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AC98019-5D21-F544-89AB-5D98E2F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DBD01593-A4A0-9940-AF20-137E9C85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481DF30B-DFD3-1740-8B07-0D7E124D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9220FD08-5818-B947-B244-C797A25D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BF675731-09C0-6142-89B5-8EB14CBE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B2B40532-EA16-F140-9179-1B8AC839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9502245A-B8DF-524D-9C5B-CBD752AC2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46322EC4-03CF-9640-AB19-E78044C5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34D4663D-80E7-3B46-90B9-CE46129F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E22C6B4D-EAB1-6A42-8633-EE86829A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9525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14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BRAZIL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FBF0F-F101-9041-93A6-5FBA9B2932E2}"/>
              </a:ext>
            </a:extLst>
          </p:cNvPr>
          <p:cNvGrpSpPr/>
          <p:nvPr/>
        </p:nvGrpSpPr>
        <p:grpSpPr>
          <a:xfrm>
            <a:off x="15197405" y="2972940"/>
            <a:ext cx="6308167" cy="8095884"/>
            <a:chOff x="1823462" y="4587676"/>
            <a:chExt cx="6308167" cy="809588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06EC7CF-76B8-EE46-BB30-D718AD563DAA}"/>
                </a:ext>
              </a:extLst>
            </p:cNvPr>
            <p:cNvGrpSpPr/>
            <p:nvPr/>
          </p:nvGrpSpPr>
          <p:grpSpPr>
            <a:xfrm>
              <a:off x="1823462" y="8845201"/>
              <a:ext cx="6074315" cy="3838359"/>
              <a:chOff x="1307732" y="4875754"/>
              <a:chExt cx="6074315" cy="383835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0159139-4ECF-3240-A53D-F913EBD63772}"/>
                  </a:ext>
                </a:extLst>
              </p:cNvPr>
              <p:cNvSpPr txBox="1"/>
              <p:nvPr/>
            </p:nvSpPr>
            <p:spPr>
              <a:xfrm>
                <a:off x="1307732" y="5522085"/>
                <a:ext cx="6074315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budget! Our search engine optimization strategies have proven successful at helping small businesses win more customers.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3C7A7CE-4FED-E94C-B0E0-5C0ECD0DAB89}"/>
                  </a:ext>
                </a:extLst>
              </p:cNvPr>
              <p:cNvSpPr txBox="1"/>
              <p:nvPr/>
            </p:nvSpPr>
            <p:spPr>
              <a:xfrm>
                <a:off x="1307732" y="4875754"/>
                <a:ext cx="4054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Current Strategy</a:t>
                </a:r>
                <a:endPara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8815B0F-AC37-4E4A-BD89-FD9EB2BF6F4B}"/>
                </a:ext>
              </a:extLst>
            </p:cNvPr>
            <p:cNvGrpSpPr/>
            <p:nvPr/>
          </p:nvGrpSpPr>
          <p:grpSpPr>
            <a:xfrm>
              <a:off x="1855040" y="4587676"/>
              <a:ext cx="6276589" cy="3140530"/>
              <a:chOff x="1413686" y="4762419"/>
              <a:chExt cx="6276589" cy="314053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DD56CD7-B9A7-7E4D-BA27-DB6E02564921}"/>
                  </a:ext>
                </a:extLst>
              </p:cNvPr>
              <p:cNvGrpSpPr/>
              <p:nvPr/>
            </p:nvGrpSpPr>
            <p:grpSpPr>
              <a:xfrm>
                <a:off x="1413686" y="4762419"/>
                <a:ext cx="6276589" cy="1143455"/>
                <a:chOff x="1631982" y="3876968"/>
                <a:chExt cx="6276589" cy="114345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62CAA75-D33A-D94B-842F-2543A76CA346}"/>
                    </a:ext>
                  </a:extLst>
                </p:cNvPr>
                <p:cNvSpPr/>
                <p:nvPr/>
              </p:nvSpPr>
              <p:spPr>
                <a:xfrm>
                  <a:off x="1631982" y="4171697"/>
                  <a:ext cx="529050" cy="5539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95193A0-4AC6-2C4A-97E0-AC3CBB63C8C7}"/>
                    </a:ext>
                  </a:extLst>
                </p:cNvPr>
                <p:cNvSpPr/>
                <p:nvPr/>
              </p:nvSpPr>
              <p:spPr>
                <a:xfrm>
                  <a:off x="2534434" y="3876968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D88BF64-C944-C440-8D91-13ADE1977288}"/>
                  </a:ext>
                </a:extLst>
              </p:cNvPr>
              <p:cNvGrpSpPr/>
              <p:nvPr/>
            </p:nvGrpSpPr>
            <p:grpSpPr>
              <a:xfrm>
                <a:off x="1413686" y="6759494"/>
                <a:ext cx="6276589" cy="1143455"/>
                <a:chOff x="1413686" y="6759494"/>
                <a:chExt cx="6276589" cy="1143455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7F33AB6-3130-364D-9BF1-6FF49126A0DF}"/>
                    </a:ext>
                  </a:extLst>
                </p:cNvPr>
                <p:cNvSpPr/>
                <p:nvPr/>
              </p:nvSpPr>
              <p:spPr>
                <a:xfrm>
                  <a:off x="1413686" y="7054223"/>
                  <a:ext cx="529050" cy="55399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atin typeface="Roboto Bold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BCEEFF8-44F5-F048-80A4-E4D8E615158C}"/>
                    </a:ext>
                  </a:extLst>
                </p:cNvPr>
                <p:cNvSpPr/>
                <p:nvPr/>
              </p:nvSpPr>
              <p:spPr>
                <a:xfrm>
                  <a:off x="2316138" y="6759494"/>
                  <a:ext cx="5374137" cy="11434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  <a:endPara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3D8F5C-2943-154D-A8D1-98E605091FC9}"/>
              </a:ext>
            </a:extLst>
          </p:cNvPr>
          <p:cNvGrpSpPr/>
          <p:nvPr/>
        </p:nvGrpSpPr>
        <p:grpSpPr>
          <a:xfrm>
            <a:off x="2413734" y="3428082"/>
            <a:ext cx="9040329" cy="9193467"/>
            <a:chOff x="3342265" y="3367081"/>
            <a:chExt cx="7055977" cy="7175501"/>
          </a:xfrm>
          <a:solidFill>
            <a:srgbClr val="EFF1F8"/>
          </a:solidFill>
        </p:grpSpPr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6364270E-0766-4246-ABD0-455A842B3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5146E002-8DE0-3149-959E-9F1E8D21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C02E25B-8382-954E-BFC9-854E4A3D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8262949-4A75-AE4E-8984-4C2F41704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BBD7B65-C618-714A-8573-209A22FD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1DC66E13-5BED-524C-B713-FCADA976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447F3673-1D8D-AE41-BC9F-49248EDD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0B8A13B5-8192-934F-82C2-AE6204B9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B19BD780-7A79-6044-93A4-790B3D09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2B1DED23-6E70-2343-BE9A-BC17E392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3315A25F-41FE-E44B-9356-7954D7615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596E6E28-F05D-9249-9E83-440071E5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77F24F9B-0D63-D94B-853D-A2AA79698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E1E219D3-040E-D747-8AC2-E723DE06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E00AD8B-CC25-914C-8930-0C165485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C38E26E9-2E87-CA41-936E-E6CDF3B8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156483F0-85FB-B84F-B8CD-CD125D71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86B2BD28-08D7-264E-B760-2452EE41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A9987347-4225-4A42-9E81-2191C090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155B030E-3E88-EA4B-AF31-0082FA00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C5D599DE-C057-5A45-A45C-7070063E1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D8EDCF8C-9317-3E4A-BCF0-E8467385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490F1DC-F49E-AF45-B259-495C5904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81C7A4A5-0C17-1F4D-A8F7-EBC79E1D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6083FF38-342D-FC4A-8E25-8475E128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DA248DA8-830A-1441-B14F-EAFF2745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1576E5A-9164-594C-B443-941E8E2EB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315E3BB6-C9E4-B248-A324-190A83B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154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3092688" cy="1514912"/>
            <a:chOff x="4846062" y="633855"/>
            <a:chExt cx="1309268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0926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SPAIN MAPS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6280F6-2299-9C44-B53F-64FD49871F47}"/>
              </a:ext>
            </a:extLst>
          </p:cNvPr>
          <p:cNvGrpSpPr/>
          <p:nvPr/>
        </p:nvGrpSpPr>
        <p:grpSpPr>
          <a:xfrm>
            <a:off x="1823462" y="8845201"/>
            <a:ext cx="6074315" cy="3838359"/>
            <a:chOff x="1307732" y="4875754"/>
            <a:chExt cx="6074315" cy="38383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C93D5F-2C3B-A442-9662-45E5965A69EB}"/>
                </a:ext>
              </a:extLst>
            </p:cNvPr>
            <p:cNvSpPr txBox="1"/>
            <p:nvPr/>
          </p:nvSpPr>
          <p:spPr>
            <a:xfrm>
              <a:off x="1307732" y="5522085"/>
              <a:ext cx="6074315" cy="319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 win more customers.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45F7E7-5590-364F-B5B2-3CFFFCEE74C8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4E34FBE-C573-1E44-A280-C04CE1AB7A98}"/>
              </a:ext>
            </a:extLst>
          </p:cNvPr>
          <p:cNvGrpSpPr/>
          <p:nvPr/>
        </p:nvGrpSpPr>
        <p:grpSpPr>
          <a:xfrm>
            <a:off x="1855040" y="4587676"/>
            <a:ext cx="6276589" cy="3140530"/>
            <a:chOff x="1413686" y="4762419"/>
            <a:chExt cx="6276589" cy="314053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175EC9-0C85-C94C-81A4-3BC34BE307E8}"/>
                </a:ext>
              </a:extLst>
            </p:cNvPr>
            <p:cNvGrpSpPr/>
            <p:nvPr/>
          </p:nvGrpSpPr>
          <p:grpSpPr>
            <a:xfrm>
              <a:off x="1413686" y="4762419"/>
              <a:ext cx="6276589" cy="1143455"/>
              <a:chOff x="1631982" y="3876968"/>
              <a:chExt cx="6276589" cy="1143455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4C43C88-E908-AB4D-8996-7645FA5A9AB0}"/>
                  </a:ext>
                </a:extLst>
              </p:cNvPr>
              <p:cNvSpPr/>
              <p:nvPr/>
            </p:nvSpPr>
            <p:spPr>
              <a:xfrm>
                <a:off x="1631982" y="4171697"/>
                <a:ext cx="529050" cy="5539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296C905-3991-7A49-AF2C-9792403F8AE4}"/>
                  </a:ext>
                </a:extLst>
              </p:cNvPr>
              <p:cNvSpPr/>
              <p:nvPr/>
            </p:nvSpPr>
            <p:spPr>
              <a:xfrm>
                <a:off x="2534434" y="3876968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F1A925-A103-6847-9669-449F27F0CB9F}"/>
                </a:ext>
              </a:extLst>
            </p:cNvPr>
            <p:cNvGrpSpPr/>
            <p:nvPr/>
          </p:nvGrpSpPr>
          <p:grpSpPr>
            <a:xfrm>
              <a:off x="1413686" y="6759494"/>
              <a:ext cx="6276589" cy="1143455"/>
              <a:chOff x="1413686" y="6759494"/>
              <a:chExt cx="6276589" cy="114345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A02D02A-8A38-6D44-ACE0-24C3C519D234}"/>
                  </a:ext>
                </a:extLst>
              </p:cNvPr>
              <p:cNvSpPr/>
              <p:nvPr/>
            </p:nvSpPr>
            <p:spPr>
              <a:xfrm>
                <a:off x="1413686" y="7054223"/>
                <a:ext cx="529050" cy="5539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Roboto Bold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1C6F5EA-529C-DA44-9DD9-43320AF82EE7}"/>
                  </a:ext>
                </a:extLst>
              </p:cNvPr>
              <p:cNvSpPr/>
              <p:nvPr/>
            </p:nvSpPr>
            <p:spPr>
              <a:xfrm>
                <a:off x="2316138" y="6759494"/>
                <a:ext cx="537413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4D0F78-2DC9-B540-8256-0A12541ED6AD}"/>
              </a:ext>
            </a:extLst>
          </p:cNvPr>
          <p:cNvGrpSpPr/>
          <p:nvPr/>
        </p:nvGrpSpPr>
        <p:grpSpPr>
          <a:xfrm>
            <a:off x="9492986" y="2278505"/>
            <a:ext cx="13506074" cy="9582740"/>
            <a:chOff x="9708784" y="2997891"/>
            <a:chExt cx="13564358" cy="9624094"/>
          </a:xfrm>
          <a:solidFill>
            <a:srgbClr val="EFF1F8"/>
          </a:solidFill>
        </p:grpSpPr>
        <p:sp>
          <p:nvSpPr>
            <p:cNvPr id="17" name="Freeform 149">
              <a:extLst>
                <a:ext uri="{FF2B5EF4-FFF2-40B4-BE49-F238E27FC236}">
                  <a16:creationId xmlns:a16="http://schemas.microsoft.com/office/drawing/2014/main" id="{8EF6CD64-2635-034A-B0DB-6EEF4C8D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" name="Freeform 150">
              <a:extLst>
                <a:ext uri="{FF2B5EF4-FFF2-40B4-BE49-F238E27FC236}">
                  <a16:creationId xmlns:a16="http://schemas.microsoft.com/office/drawing/2014/main" id="{8C19AC83-D01F-E740-861D-D0148669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" name="Freeform 151">
              <a:extLst>
                <a:ext uri="{FF2B5EF4-FFF2-40B4-BE49-F238E27FC236}">
                  <a16:creationId xmlns:a16="http://schemas.microsoft.com/office/drawing/2014/main" id="{6458D076-C476-B24C-99F0-C7FF1152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" name="Freeform 152">
              <a:extLst>
                <a:ext uri="{FF2B5EF4-FFF2-40B4-BE49-F238E27FC236}">
                  <a16:creationId xmlns:a16="http://schemas.microsoft.com/office/drawing/2014/main" id="{BADB6572-3623-AD43-8FF3-DF0206ED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" name="Freeform 153">
              <a:extLst>
                <a:ext uri="{FF2B5EF4-FFF2-40B4-BE49-F238E27FC236}">
                  <a16:creationId xmlns:a16="http://schemas.microsoft.com/office/drawing/2014/main" id="{4D1F062A-C4E3-8545-8AAD-E16D20F2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" name="Freeform 154">
              <a:extLst>
                <a:ext uri="{FF2B5EF4-FFF2-40B4-BE49-F238E27FC236}">
                  <a16:creationId xmlns:a16="http://schemas.microsoft.com/office/drawing/2014/main" id="{24CE8D83-58F2-5F42-B6BE-C7FC9A96C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" name="Freeform 155">
              <a:extLst>
                <a:ext uri="{FF2B5EF4-FFF2-40B4-BE49-F238E27FC236}">
                  <a16:creationId xmlns:a16="http://schemas.microsoft.com/office/drawing/2014/main" id="{9AF7A678-C634-214E-99B7-8B293B6CD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" name="Freeform 156">
              <a:extLst>
                <a:ext uri="{FF2B5EF4-FFF2-40B4-BE49-F238E27FC236}">
                  <a16:creationId xmlns:a16="http://schemas.microsoft.com/office/drawing/2014/main" id="{BC5EBAED-457F-574C-82F8-BA89B297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5" name="Freeform 157">
              <a:extLst>
                <a:ext uri="{FF2B5EF4-FFF2-40B4-BE49-F238E27FC236}">
                  <a16:creationId xmlns:a16="http://schemas.microsoft.com/office/drawing/2014/main" id="{510C9350-C4D6-114F-9217-D49041B1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158">
              <a:extLst>
                <a:ext uri="{FF2B5EF4-FFF2-40B4-BE49-F238E27FC236}">
                  <a16:creationId xmlns:a16="http://schemas.microsoft.com/office/drawing/2014/main" id="{CB4A3A65-EC12-1748-9FD5-27ACD5A8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159">
              <a:extLst>
                <a:ext uri="{FF2B5EF4-FFF2-40B4-BE49-F238E27FC236}">
                  <a16:creationId xmlns:a16="http://schemas.microsoft.com/office/drawing/2014/main" id="{647FC700-B6B1-B145-8F97-C908A9FBD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160">
              <a:extLst>
                <a:ext uri="{FF2B5EF4-FFF2-40B4-BE49-F238E27FC236}">
                  <a16:creationId xmlns:a16="http://schemas.microsoft.com/office/drawing/2014/main" id="{03700BCE-6D8C-5842-98CB-D93DA076D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161">
              <a:extLst>
                <a:ext uri="{FF2B5EF4-FFF2-40B4-BE49-F238E27FC236}">
                  <a16:creationId xmlns:a16="http://schemas.microsoft.com/office/drawing/2014/main" id="{2E38A363-71FE-F244-B3AA-BCEC2839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162">
              <a:extLst>
                <a:ext uri="{FF2B5EF4-FFF2-40B4-BE49-F238E27FC236}">
                  <a16:creationId xmlns:a16="http://schemas.microsoft.com/office/drawing/2014/main" id="{2672E111-F5BD-1B46-8AC1-EC1886AED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163">
              <a:extLst>
                <a:ext uri="{FF2B5EF4-FFF2-40B4-BE49-F238E27FC236}">
                  <a16:creationId xmlns:a16="http://schemas.microsoft.com/office/drawing/2014/main" id="{8A14B5C4-6BC1-7048-A6DC-068B7414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164">
              <a:extLst>
                <a:ext uri="{FF2B5EF4-FFF2-40B4-BE49-F238E27FC236}">
                  <a16:creationId xmlns:a16="http://schemas.microsoft.com/office/drawing/2014/main" id="{C004F8F1-2C2E-034C-9A37-9716CA556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165">
              <a:extLst>
                <a:ext uri="{FF2B5EF4-FFF2-40B4-BE49-F238E27FC236}">
                  <a16:creationId xmlns:a16="http://schemas.microsoft.com/office/drawing/2014/main" id="{BE27AA7C-13BE-E140-88AD-8AD748C3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815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FE473-EF60-2B40-90C6-2091BAD84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1" y="-145013"/>
            <a:ext cx="24377649" cy="1386101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C7C0A-675A-9C4D-A327-F35452FC1A08}"/>
              </a:ext>
            </a:extLst>
          </p:cNvPr>
          <p:cNvSpPr/>
          <p:nvPr/>
        </p:nvSpPr>
        <p:spPr>
          <a:xfrm rot="10800000" flipV="1">
            <a:off x="10769598" y="-145011"/>
            <a:ext cx="13608039" cy="1872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9D73684E-945F-3A47-8E28-3BB37AEE7758}"/>
              </a:ext>
            </a:extLst>
          </p:cNvPr>
          <p:cNvSpPr/>
          <p:nvPr/>
        </p:nvSpPr>
        <p:spPr>
          <a:xfrm>
            <a:off x="0" y="-145013"/>
            <a:ext cx="16865600" cy="355935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165713" y="1117955"/>
            <a:ext cx="1299055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KEEP IN TOUCH WITH 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8F9B0-6C65-F147-98F5-F8D8E55BD10E}"/>
              </a:ext>
            </a:extLst>
          </p:cNvPr>
          <p:cNvGrpSpPr/>
          <p:nvPr/>
        </p:nvGrpSpPr>
        <p:grpSpPr>
          <a:xfrm>
            <a:off x="17641759" y="11884885"/>
            <a:ext cx="4937390" cy="441196"/>
            <a:chOff x="2034585" y="11791344"/>
            <a:chExt cx="5199625" cy="464629"/>
          </a:xfrm>
          <a:solidFill>
            <a:schemeClr val="bg1"/>
          </a:solidFill>
        </p:grpSpPr>
        <p:sp>
          <p:nvSpPr>
            <p:cNvPr id="12" name="Shape 1646">
              <a:extLst>
                <a:ext uri="{FF2B5EF4-FFF2-40B4-BE49-F238E27FC236}">
                  <a16:creationId xmlns:a16="http://schemas.microsoft.com/office/drawing/2014/main" id="{39C536BF-03EA-3348-8B42-C789678836FC}"/>
                </a:ext>
              </a:extLst>
            </p:cNvPr>
            <p:cNvSpPr/>
            <p:nvPr/>
          </p:nvSpPr>
          <p:spPr>
            <a:xfrm>
              <a:off x="4913833" y="11824202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16" name="Shape 1649">
              <a:extLst>
                <a:ext uri="{FF2B5EF4-FFF2-40B4-BE49-F238E27FC236}">
                  <a16:creationId xmlns:a16="http://schemas.microsoft.com/office/drawing/2014/main" id="{E7C030A1-D664-2244-9482-6A71A0226F88}"/>
                </a:ext>
              </a:extLst>
            </p:cNvPr>
            <p:cNvSpPr/>
            <p:nvPr/>
          </p:nvSpPr>
          <p:spPr>
            <a:xfrm>
              <a:off x="2855529" y="11844538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17" name="Shape 1658">
              <a:extLst>
                <a:ext uri="{FF2B5EF4-FFF2-40B4-BE49-F238E27FC236}">
                  <a16:creationId xmlns:a16="http://schemas.microsoft.com/office/drawing/2014/main" id="{255BA9B4-2DB9-264C-A5ED-54EFBE1EC755}"/>
                </a:ext>
              </a:extLst>
            </p:cNvPr>
            <p:cNvSpPr/>
            <p:nvPr/>
          </p:nvSpPr>
          <p:spPr>
            <a:xfrm>
              <a:off x="3904928" y="11804523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18" name="Shape 1661">
              <a:extLst>
                <a:ext uri="{FF2B5EF4-FFF2-40B4-BE49-F238E27FC236}">
                  <a16:creationId xmlns:a16="http://schemas.microsoft.com/office/drawing/2014/main" id="{FF726B21-070C-E142-9FEB-B10A02EB5D9B}"/>
                </a:ext>
              </a:extLst>
            </p:cNvPr>
            <p:cNvSpPr/>
            <p:nvPr/>
          </p:nvSpPr>
          <p:spPr>
            <a:xfrm>
              <a:off x="5897608" y="11828832"/>
              <a:ext cx="314032" cy="41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1451" y="0"/>
                  </a:moveTo>
                  <a:cubicBezTo>
                    <a:pt x="3838" y="0"/>
                    <a:pt x="0" y="4218"/>
                    <a:pt x="0" y="7733"/>
                  </a:cubicBezTo>
                  <a:cubicBezTo>
                    <a:pt x="0" y="9864"/>
                    <a:pt x="1041" y="11759"/>
                    <a:pt x="3280" y="12463"/>
                  </a:cubicBezTo>
                  <a:cubicBezTo>
                    <a:pt x="3646" y="12579"/>
                    <a:pt x="3975" y="12468"/>
                    <a:pt x="4084" y="12154"/>
                  </a:cubicBezTo>
                  <a:cubicBezTo>
                    <a:pt x="4156" y="11937"/>
                    <a:pt x="4332" y="11389"/>
                    <a:pt x="4412" y="11159"/>
                  </a:cubicBezTo>
                  <a:cubicBezTo>
                    <a:pt x="4518" y="10850"/>
                    <a:pt x="4478" y="10742"/>
                    <a:pt x="4180" y="10470"/>
                  </a:cubicBezTo>
                  <a:cubicBezTo>
                    <a:pt x="3533" y="9882"/>
                    <a:pt x="3122" y="9120"/>
                    <a:pt x="3122" y="8042"/>
                  </a:cubicBezTo>
                  <a:cubicBezTo>
                    <a:pt x="3122" y="4914"/>
                    <a:pt x="6154" y="2111"/>
                    <a:pt x="11012" y="2111"/>
                  </a:cubicBezTo>
                  <a:cubicBezTo>
                    <a:pt x="15316" y="2111"/>
                    <a:pt x="17682" y="4144"/>
                    <a:pt x="17682" y="6858"/>
                  </a:cubicBezTo>
                  <a:cubicBezTo>
                    <a:pt x="17682" y="10427"/>
                    <a:pt x="15637" y="13441"/>
                    <a:pt x="12601" y="13441"/>
                  </a:cubicBezTo>
                  <a:cubicBezTo>
                    <a:pt x="10924" y="13441"/>
                    <a:pt x="9670" y="12371"/>
                    <a:pt x="10071" y="11056"/>
                  </a:cubicBezTo>
                  <a:cubicBezTo>
                    <a:pt x="10551" y="9487"/>
                    <a:pt x="11485" y="7793"/>
                    <a:pt x="11485" y="6663"/>
                  </a:cubicBezTo>
                  <a:cubicBezTo>
                    <a:pt x="11485" y="5648"/>
                    <a:pt x="10780" y="4803"/>
                    <a:pt x="9324" y="4803"/>
                  </a:cubicBezTo>
                  <a:cubicBezTo>
                    <a:pt x="7610" y="4803"/>
                    <a:pt x="6234" y="6172"/>
                    <a:pt x="6234" y="8006"/>
                  </a:cubicBezTo>
                  <a:cubicBezTo>
                    <a:pt x="6234" y="9174"/>
                    <a:pt x="6744" y="9967"/>
                    <a:pt x="6744" y="9967"/>
                  </a:cubicBezTo>
                  <a:cubicBezTo>
                    <a:pt x="6744" y="9967"/>
                    <a:pt x="4991" y="15708"/>
                    <a:pt x="4683" y="16714"/>
                  </a:cubicBezTo>
                  <a:cubicBezTo>
                    <a:pt x="4068" y="18716"/>
                    <a:pt x="4588" y="21172"/>
                    <a:pt x="4638" y="21418"/>
                  </a:cubicBezTo>
                  <a:cubicBezTo>
                    <a:pt x="4662" y="21567"/>
                    <a:pt x="4905" y="21600"/>
                    <a:pt x="5016" y="21492"/>
                  </a:cubicBezTo>
                  <a:cubicBezTo>
                    <a:pt x="5175" y="21333"/>
                    <a:pt x="7216" y="19382"/>
                    <a:pt x="7911" y="17439"/>
                  </a:cubicBezTo>
                  <a:cubicBezTo>
                    <a:pt x="8106" y="16886"/>
                    <a:pt x="9038" y="14035"/>
                    <a:pt x="9038" y="14035"/>
                  </a:cubicBezTo>
                  <a:cubicBezTo>
                    <a:pt x="9595" y="14856"/>
                    <a:pt x="11221" y="15577"/>
                    <a:pt x="12952" y="15577"/>
                  </a:cubicBezTo>
                  <a:cubicBezTo>
                    <a:pt x="18105" y="15577"/>
                    <a:pt x="21600" y="11951"/>
                    <a:pt x="21600" y="7094"/>
                  </a:cubicBezTo>
                  <a:cubicBezTo>
                    <a:pt x="21600" y="3420"/>
                    <a:pt x="17575" y="0"/>
                    <a:pt x="11451" y="0"/>
                  </a:cubicBezTo>
                  <a:cubicBezTo>
                    <a:pt x="11451" y="0"/>
                    <a:pt x="11451" y="0"/>
                    <a:pt x="1145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19" name="Shape 1652">
              <a:extLst>
                <a:ext uri="{FF2B5EF4-FFF2-40B4-BE49-F238E27FC236}">
                  <a16:creationId xmlns:a16="http://schemas.microsoft.com/office/drawing/2014/main" id="{57A2D847-9C03-194A-BD78-829A48F8F255}"/>
                </a:ext>
              </a:extLst>
            </p:cNvPr>
            <p:cNvSpPr/>
            <p:nvPr/>
          </p:nvSpPr>
          <p:spPr>
            <a:xfrm>
              <a:off x="6776671" y="11859848"/>
              <a:ext cx="457539" cy="34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6021"/>
                  </a:moveTo>
                  <a:lnTo>
                    <a:pt x="8640" y="4401"/>
                  </a:lnTo>
                  <a:lnTo>
                    <a:pt x="14811" y="10212"/>
                  </a:lnTo>
                  <a:lnTo>
                    <a:pt x="8640" y="16021"/>
                  </a:lnTo>
                  <a:cubicBezTo>
                    <a:pt x="8640" y="16021"/>
                    <a:pt x="8640" y="16021"/>
                    <a:pt x="8640" y="16021"/>
                  </a:cubicBezTo>
                  <a:close/>
                  <a:moveTo>
                    <a:pt x="21600" y="4613"/>
                  </a:moveTo>
                  <a:cubicBezTo>
                    <a:pt x="21600" y="2066"/>
                    <a:pt x="20156" y="0"/>
                    <a:pt x="18372" y="0"/>
                  </a:cubicBezTo>
                  <a:lnTo>
                    <a:pt x="3228" y="0"/>
                  </a:lnTo>
                  <a:cubicBezTo>
                    <a:pt x="1444" y="0"/>
                    <a:pt x="0" y="2066"/>
                    <a:pt x="0" y="4613"/>
                  </a:cubicBezTo>
                  <a:lnTo>
                    <a:pt x="0" y="16986"/>
                  </a:lnTo>
                  <a:cubicBezTo>
                    <a:pt x="0" y="19533"/>
                    <a:pt x="1444" y="21600"/>
                    <a:pt x="3228" y="21600"/>
                  </a:cubicBezTo>
                  <a:lnTo>
                    <a:pt x="18372" y="21600"/>
                  </a:lnTo>
                  <a:cubicBezTo>
                    <a:pt x="20156" y="21600"/>
                    <a:pt x="21600" y="19533"/>
                    <a:pt x="21600" y="16986"/>
                  </a:cubicBezTo>
                  <a:lnTo>
                    <a:pt x="21600" y="4613"/>
                  </a:lnTo>
                  <a:cubicBezTo>
                    <a:pt x="21600" y="4613"/>
                    <a:pt x="21600" y="4613"/>
                    <a:pt x="21600" y="461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Montserrat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ECEDE5-AE5D-7E40-8D9A-82967142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585" y="11791344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Montserrat" pitchFamily="2" charset="7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FC28F6-6976-9448-A597-5B408BDE99BE}"/>
              </a:ext>
            </a:extLst>
          </p:cNvPr>
          <p:cNvSpPr txBox="1"/>
          <p:nvPr/>
        </p:nvSpPr>
        <p:spPr>
          <a:xfrm>
            <a:off x="1076804" y="11035679"/>
            <a:ext cx="5819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</p:spTree>
    <p:extLst>
      <p:ext uri="{BB962C8B-B14F-4D97-AF65-F5344CB8AC3E}">
        <p14:creationId xmlns:p14="http://schemas.microsoft.com/office/powerpoint/2010/main" val="401335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692D3-F6C7-D447-92CC-AD2E8D3DC0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1FEE5-9FD0-BD4E-AC40-271020500E53}"/>
              </a:ext>
            </a:extLst>
          </p:cNvPr>
          <p:cNvSpPr/>
          <p:nvPr/>
        </p:nvSpPr>
        <p:spPr>
          <a:xfrm rot="10800000" flipV="1">
            <a:off x="-9" y="7903944"/>
            <a:ext cx="24377649" cy="5812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C7C0A-675A-9C4D-A327-F35452FC1A08}"/>
              </a:ext>
            </a:extLst>
          </p:cNvPr>
          <p:cNvSpPr/>
          <p:nvPr/>
        </p:nvSpPr>
        <p:spPr>
          <a:xfrm rot="10800000" flipV="1">
            <a:off x="-9" y="7673788"/>
            <a:ext cx="24377649" cy="473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4B383-15EE-F242-BA74-0FE8DF209DB0}"/>
              </a:ext>
            </a:extLst>
          </p:cNvPr>
          <p:cNvSpPr txBox="1"/>
          <p:nvPr/>
        </p:nvSpPr>
        <p:spPr>
          <a:xfrm>
            <a:off x="1211796" y="10808160"/>
            <a:ext cx="8581945" cy="16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476202" y="11929814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9D73684E-945F-3A47-8E28-3BB37AEE7758}"/>
              </a:ext>
            </a:extLst>
          </p:cNvPr>
          <p:cNvSpPr/>
          <p:nvPr/>
        </p:nvSpPr>
        <p:spPr>
          <a:xfrm>
            <a:off x="0" y="6130854"/>
            <a:ext cx="14484096" cy="355935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165713" y="7248809"/>
            <a:ext cx="102495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MARKETING PITCH</a:t>
            </a:r>
          </a:p>
        </p:txBody>
      </p:sp>
    </p:spTree>
    <p:extLst>
      <p:ext uri="{BB962C8B-B14F-4D97-AF65-F5344CB8AC3E}">
        <p14:creationId xmlns:p14="http://schemas.microsoft.com/office/powerpoint/2010/main" val="327136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9DA185-2F5F-CC4F-9811-1F3BC57AB672}"/>
              </a:ext>
            </a:extLst>
          </p:cNvPr>
          <p:cNvGrpSpPr/>
          <p:nvPr/>
        </p:nvGrpSpPr>
        <p:grpSpPr>
          <a:xfrm>
            <a:off x="0" y="2974064"/>
            <a:ext cx="5086768" cy="7769984"/>
            <a:chOff x="0" y="2350763"/>
            <a:chExt cx="5902880" cy="9016586"/>
          </a:xfrm>
        </p:grpSpPr>
        <p:sp>
          <p:nvSpPr>
            <p:cNvPr id="78" name="Freeform: Shape 3848">
              <a:extLst>
                <a:ext uri="{FF2B5EF4-FFF2-40B4-BE49-F238E27FC236}">
                  <a16:creationId xmlns:a16="http://schemas.microsoft.com/office/drawing/2014/main" id="{CDD5BD05-0FF1-7340-BB6D-8A83556A07E8}"/>
                </a:ext>
              </a:extLst>
            </p:cNvPr>
            <p:cNvSpPr/>
            <p:nvPr/>
          </p:nvSpPr>
          <p:spPr>
            <a:xfrm rot="16200000">
              <a:off x="-1556853" y="3907616"/>
              <a:ext cx="9016586" cy="5902880"/>
            </a:xfrm>
            <a:custGeom>
              <a:avLst/>
              <a:gdLst>
                <a:gd name="connsiteX0" fmla="*/ 5006 w 10000"/>
                <a:gd name="connsiteY0" fmla="*/ 13269 h 13269"/>
                <a:gd name="connsiteX1" fmla="*/ 10000 w 10000"/>
                <a:gd name="connsiteY1" fmla="*/ 7497 h 13269"/>
                <a:gd name="connsiteX2" fmla="*/ 10000 w 10000"/>
                <a:gd name="connsiteY2" fmla="*/ 0 h 13269"/>
                <a:gd name="connsiteX3" fmla="*/ 8387 w 10000"/>
                <a:gd name="connsiteY3" fmla="*/ 3269 h 13269"/>
                <a:gd name="connsiteX4" fmla="*/ 8387 w 10000"/>
                <a:gd name="connsiteY4" fmla="*/ 5663 h 13269"/>
                <a:gd name="connsiteX5" fmla="*/ 5006 w 10000"/>
                <a:gd name="connsiteY5" fmla="*/ 9555 h 13269"/>
                <a:gd name="connsiteX6" fmla="*/ 1601 w 10000"/>
                <a:gd name="connsiteY6" fmla="*/ 5663 h 13269"/>
                <a:gd name="connsiteX7" fmla="*/ 1601 w 10000"/>
                <a:gd name="connsiteY7" fmla="*/ 3269 h 13269"/>
                <a:gd name="connsiteX8" fmla="*/ 0 w 10000"/>
                <a:gd name="connsiteY8" fmla="*/ 3269 h 13269"/>
                <a:gd name="connsiteX9" fmla="*/ 0 w 10000"/>
                <a:gd name="connsiteY9" fmla="*/ 7497 h 13269"/>
                <a:gd name="connsiteX10" fmla="*/ 5006 w 10000"/>
                <a:gd name="connsiteY10" fmla="*/ 13269 h 13269"/>
                <a:gd name="connsiteX0" fmla="*/ 5006 w 10000"/>
                <a:gd name="connsiteY0" fmla="*/ 13269 h 13269"/>
                <a:gd name="connsiteX1" fmla="*/ 10000 w 10000"/>
                <a:gd name="connsiteY1" fmla="*/ 7497 h 13269"/>
                <a:gd name="connsiteX2" fmla="*/ 10000 w 10000"/>
                <a:gd name="connsiteY2" fmla="*/ 0 h 13269"/>
                <a:gd name="connsiteX3" fmla="*/ 8411 w 10000"/>
                <a:gd name="connsiteY3" fmla="*/ 240 h 13269"/>
                <a:gd name="connsiteX4" fmla="*/ 8387 w 10000"/>
                <a:gd name="connsiteY4" fmla="*/ 5663 h 13269"/>
                <a:gd name="connsiteX5" fmla="*/ 5006 w 10000"/>
                <a:gd name="connsiteY5" fmla="*/ 9555 h 13269"/>
                <a:gd name="connsiteX6" fmla="*/ 1601 w 10000"/>
                <a:gd name="connsiteY6" fmla="*/ 5663 h 13269"/>
                <a:gd name="connsiteX7" fmla="*/ 1601 w 10000"/>
                <a:gd name="connsiteY7" fmla="*/ 3269 h 13269"/>
                <a:gd name="connsiteX8" fmla="*/ 0 w 10000"/>
                <a:gd name="connsiteY8" fmla="*/ 3269 h 13269"/>
                <a:gd name="connsiteX9" fmla="*/ 0 w 10000"/>
                <a:gd name="connsiteY9" fmla="*/ 7497 h 13269"/>
                <a:gd name="connsiteX10" fmla="*/ 5006 w 10000"/>
                <a:gd name="connsiteY10" fmla="*/ 13269 h 13269"/>
                <a:gd name="connsiteX0" fmla="*/ 5006 w 10000"/>
                <a:gd name="connsiteY0" fmla="*/ 13077 h 13077"/>
                <a:gd name="connsiteX1" fmla="*/ 10000 w 10000"/>
                <a:gd name="connsiteY1" fmla="*/ 7305 h 13077"/>
                <a:gd name="connsiteX2" fmla="*/ 10000 w 10000"/>
                <a:gd name="connsiteY2" fmla="*/ 0 h 13077"/>
                <a:gd name="connsiteX3" fmla="*/ 8411 w 10000"/>
                <a:gd name="connsiteY3" fmla="*/ 48 h 13077"/>
                <a:gd name="connsiteX4" fmla="*/ 8387 w 10000"/>
                <a:gd name="connsiteY4" fmla="*/ 5471 h 13077"/>
                <a:gd name="connsiteX5" fmla="*/ 5006 w 10000"/>
                <a:gd name="connsiteY5" fmla="*/ 9363 h 13077"/>
                <a:gd name="connsiteX6" fmla="*/ 1601 w 10000"/>
                <a:gd name="connsiteY6" fmla="*/ 5471 h 13077"/>
                <a:gd name="connsiteX7" fmla="*/ 1601 w 10000"/>
                <a:gd name="connsiteY7" fmla="*/ 3077 h 13077"/>
                <a:gd name="connsiteX8" fmla="*/ 0 w 10000"/>
                <a:gd name="connsiteY8" fmla="*/ 3077 h 13077"/>
                <a:gd name="connsiteX9" fmla="*/ 0 w 10000"/>
                <a:gd name="connsiteY9" fmla="*/ 7305 h 13077"/>
                <a:gd name="connsiteX10" fmla="*/ 5006 w 10000"/>
                <a:gd name="connsiteY10" fmla="*/ 13077 h 13077"/>
                <a:gd name="connsiteX0" fmla="*/ 5006 w 10000"/>
                <a:gd name="connsiteY0" fmla="*/ 13079 h 13079"/>
                <a:gd name="connsiteX1" fmla="*/ 10000 w 10000"/>
                <a:gd name="connsiteY1" fmla="*/ 7307 h 13079"/>
                <a:gd name="connsiteX2" fmla="*/ 10000 w 10000"/>
                <a:gd name="connsiteY2" fmla="*/ 2 h 13079"/>
                <a:gd name="connsiteX3" fmla="*/ 8378 w 10000"/>
                <a:gd name="connsiteY3" fmla="*/ 0 h 13079"/>
                <a:gd name="connsiteX4" fmla="*/ 8387 w 10000"/>
                <a:gd name="connsiteY4" fmla="*/ 5473 h 13079"/>
                <a:gd name="connsiteX5" fmla="*/ 5006 w 10000"/>
                <a:gd name="connsiteY5" fmla="*/ 9365 h 13079"/>
                <a:gd name="connsiteX6" fmla="*/ 1601 w 10000"/>
                <a:gd name="connsiteY6" fmla="*/ 5473 h 13079"/>
                <a:gd name="connsiteX7" fmla="*/ 1601 w 10000"/>
                <a:gd name="connsiteY7" fmla="*/ 3079 h 13079"/>
                <a:gd name="connsiteX8" fmla="*/ 0 w 10000"/>
                <a:gd name="connsiteY8" fmla="*/ 3079 h 13079"/>
                <a:gd name="connsiteX9" fmla="*/ 0 w 10000"/>
                <a:gd name="connsiteY9" fmla="*/ 7307 h 13079"/>
                <a:gd name="connsiteX10" fmla="*/ 5006 w 10000"/>
                <a:gd name="connsiteY10" fmla="*/ 13079 h 13079"/>
                <a:gd name="connsiteX0" fmla="*/ 5006 w 10000"/>
                <a:gd name="connsiteY0" fmla="*/ 13102 h 13102"/>
                <a:gd name="connsiteX1" fmla="*/ 10000 w 10000"/>
                <a:gd name="connsiteY1" fmla="*/ 7330 h 13102"/>
                <a:gd name="connsiteX2" fmla="*/ 10000 w 10000"/>
                <a:gd name="connsiteY2" fmla="*/ 25 h 13102"/>
                <a:gd name="connsiteX3" fmla="*/ 8378 w 10000"/>
                <a:gd name="connsiteY3" fmla="*/ 23 h 13102"/>
                <a:gd name="connsiteX4" fmla="*/ 8387 w 10000"/>
                <a:gd name="connsiteY4" fmla="*/ 5496 h 13102"/>
                <a:gd name="connsiteX5" fmla="*/ 5006 w 10000"/>
                <a:gd name="connsiteY5" fmla="*/ 9388 h 13102"/>
                <a:gd name="connsiteX6" fmla="*/ 1601 w 10000"/>
                <a:gd name="connsiteY6" fmla="*/ 5496 h 13102"/>
                <a:gd name="connsiteX7" fmla="*/ 1612 w 10000"/>
                <a:gd name="connsiteY7" fmla="*/ 0 h 13102"/>
                <a:gd name="connsiteX8" fmla="*/ 0 w 10000"/>
                <a:gd name="connsiteY8" fmla="*/ 3102 h 13102"/>
                <a:gd name="connsiteX9" fmla="*/ 0 w 10000"/>
                <a:gd name="connsiteY9" fmla="*/ 7330 h 13102"/>
                <a:gd name="connsiteX10" fmla="*/ 5006 w 10000"/>
                <a:gd name="connsiteY10" fmla="*/ 13102 h 13102"/>
                <a:gd name="connsiteX0" fmla="*/ 5006 w 10000"/>
                <a:gd name="connsiteY0" fmla="*/ 13102 h 13102"/>
                <a:gd name="connsiteX1" fmla="*/ 10000 w 10000"/>
                <a:gd name="connsiteY1" fmla="*/ 7330 h 13102"/>
                <a:gd name="connsiteX2" fmla="*/ 10000 w 10000"/>
                <a:gd name="connsiteY2" fmla="*/ 25 h 13102"/>
                <a:gd name="connsiteX3" fmla="*/ 8378 w 10000"/>
                <a:gd name="connsiteY3" fmla="*/ 23 h 13102"/>
                <a:gd name="connsiteX4" fmla="*/ 8387 w 10000"/>
                <a:gd name="connsiteY4" fmla="*/ 5496 h 13102"/>
                <a:gd name="connsiteX5" fmla="*/ 5006 w 10000"/>
                <a:gd name="connsiteY5" fmla="*/ 9388 h 13102"/>
                <a:gd name="connsiteX6" fmla="*/ 1601 w 10000"/>
                <a:gd name="connsiteY6" fmla="*/ 5496 h 13102"/>
                <a:gd name="connsiteX7" fmla="*/ 1612 w 10000"/>
                <a:gd name="connsiteY7" fmla="*/ 0 h 13102"/>
                <a:gd name="connsiteX8" fmla="*/ 11 w 10000"/>
                <a:gd name="connsiteY8" fmla="*/ 45 h 13102"/>
                <a:gd name="connsiteX9" fmla="*/ 0 w 10000"/>
                <a:gd name="connsiteY9" fmla="*/ 7330 h 13102"/>
                <a:gd name="connsiteX10" fmla="*/ 5006 w 10000"/>
                <a:gd name="connsiteY10" fmla="*/ 13102 h 13102"/>
                <a:gd name="connsiteX0" fmla="*/ 5006 w 10000"/>
                <a:gd name="connsiteY0" fmla="*/ 13080 h 13080"/>
                <a:gd name="connsiteX1" fmla="*/ 10000 w 10000"/>
                <a:gd name="connsiteY1" fmla="*/ 7308 h 13080"/>
                <a:gd name="connsiteX2" fmla="*/ 10000 w 10000"/>
                <a:gd name="connsiteY2" fmla="*/ 3 h 13080"/>
                <a:gd name="connsiteX3" fmla="*/ 8378 w 10000"/>
                <a:gd name="connsiteY3" fmla="*/ 1 h 13080"/>
                <a:gd name="connsiteX4" fmla="*/ 8387 w 10000"/>
                <a:gd name="connsiteY4" fmla="*/ 5474 h 13080"/>
                <a:gd name="connsiteX5" fmla="*/ 5006 w 10000"/>
                <a:gd name="connsiteY5" fmla="*/ 9366 h 13080"/>
                <a:gd name="connsiteX6" fmla="*/ 1601 w 10000"/>
                <a:gd name="connsiteY6" fmla="*/ 5474 h 13080"/>
                <a:gd name="connsiteX7" fmla="*/ 1612 w 10000"/>
                <a:gd name="connsiteY7" fmla="*/ 0 h 13080"/>
                <a:gd name="connsiteX8" fmla="*/ 11 w 10000"/>
                <a:gd name="connsiteY8" fmla="*/ 23 h 13080"/>
                <a:gd name="connsiteX9" fmla="*/ 0 w 10000"/>
                <a:gd name="connsiteY9" fmla="*/ 7308 h 13080"/>
                <a:gd name="connsiteX10" fmla="*/ 5006 w 10000"/>
                <a:gd name="connsiteY10" fmla="*/ 13080 h 13080"/>
                <a:gd name="connsiteX0" fmla="*/ 5006 w 10000"/>
                <a:gd name="connsiteY0" fmla="*/ 13079 h 13079"/>
                <a:gd name="connsiteX1" fmla="*/ 10000 w 10000"/>
                <a:gd name="connsiteY1" fmla="*/ 7307 h 13079"/>
                <a:gd name="connsiteX2" fmla="*/ 10000 w 10000"/>
                <a:gd name="connsiteY2" fmla="*/ 2 h 13079"/>
                <a:gd name="connsiteX3" fmla="*/ 8378 w 10000"/>
                <a:gd name="connsiteY3" fmla="*/ 0 h 13079"/>
                <a:gd name="connsiteX4" fmla="*/ 8387 w 10000"/>
                <a:gd name="connsiteY4" fmla="*/ 5473 h 13079"/>
                <a:gd name="connsiteX5" fmla="*/ 5006 w 10000"/>
                <a:gd name="connsiteY5" fmla="*/ 9365 h 13079"/>
                <a:gd name="connsiteX6" fmla="*/ 1601 w 10000"/>
                <a:gd name="connsiteY6" fmla="*/ 5473 h 13079"/>
                <a:gd name="connsiteX7" fmla="*/ 1601 w 10000"/>
                <a:gd name="connsiteY7" fmla="*/ 21 h 13079"/>
                <a:gd name="connsiteX8" fmla="*/ 11 w 10000"/>
                <a:gd name="connsiteY8" fmla="*/ 22 h 13079"/>
                <a:gd name="connsiteX9" fmla="*/ 0 w 10000"/>
                <a:gd name="connsiteY9" fmla="*/ 7307 h 13079"/>
                <a:gd name="connsiteX10" fmla="*/ 5006 w 10000"/>
                <a:gd name="connsiteY10" fmla="*/ 13079 h 13079"/>
                <a:gd name="connsiteX0" fmla="*/ 5006 w 10000"/>
                <a:gd name="connsiteY0" fmla="*/ 13084 h 13084"/>
                <a:gd name="connsiteX1" fmla="*/ 10000 w 10000"/>
                <a:gd name="connsiteY1" fmla="*/ 7312 h 13084"/>
                <a:gd name="connsiteX2" fmla="*/ 10000 w 10000"/>
                <a:gd name="connsiteY2" fmla="*/ 7 h 13084"/>
                <a:gd name="connsiteX3" fmla="*/ 8378 w 10000"/>
                <a:gd name="connsiteY3" fmla="*/ 5 h 13084"/>
                <a:gd name="connsiteX4" fmla="*/ 8387 w 10000"/>
                <a:gd name="connsiteY4" fmla="*/ 5478 h 13084"/>
                <a:gd name="connsiteX5" fmla="*/ 5006 w 10000"/>
                <a:gd name="connsiteY5" fmla="*/ 9370 h 13084"/>
                <a:gd name="connsiteX6" fmla="*/ 1601 w 10000"/>
                <a:gd name="connsiteY6" fmla="*/ 5478 h 13084"/>
                <a:gd name="connsiteX7" fmla="*/ 1595 w 10000"/>
                <a:gd name="connsiteY7" fmla="*/ 0 h 13084"/>
                <a:gd name="connsiteX8" fmla="*/ 11 w 10000"/>
                <a:gd name="connsiteY8" fmla="*/ 27 h 13084"/>
                <a:gd name="connsiteX9" fmla="*/ 0 w 10000"/>
                <a:gd name="connsiteY9" fmla="*/ 7312 h 13084"/>
                <a:gd name="connsiteX10" fmla="*/ 5006 w 10000"/>
                <a:gd name="connsiteY10" fmla="*/ 13084 h 13084"/>
                <a:gd name="connsiteX0" fmla="*/ 5008 w 10002"/>
                <a:gd name="connsiteY0" fmla="*/ 13096 h 13096"/>
                <a:gd name="connsiteX1" fmla="*/ 10002 w 10002"/>
                <a:gd name="connsiteY1" fmla="*/ 7324 h 13096"/>
                <a:gd name="connsiteX2" fmla="*/ 10002 w 10002"/>
                <a:gd name="connsiteY2" fmla="*/ 19 h 13096"/>
                <a:gd name="connsiteX3" fmla="*/ 8380 w 10002"/>
                <a:gd name="connsiteY3" fmla="*/ 17 h 13096"/>
                <a:gd name="connsiteX4" fmla="*/ 8389 w 10002"/>
                <a:gd name="connsiteY4" fmla="*/ 5490 h 13096"/>
                <a:gd name="connsiteX5" fmla="*/ 5008 w 10002"/>
                <a:gd name="connsiteY5" fmla="*/ 9382 h 13096"/>
                <a:gd name="connsiteX6" fmla="*/ 1603 w 10002"/>
                <a:gd name="connsiteY6" fmla="*/ 5490 h 13096"/>
                <a:gd name="connsiteX7" fmla="*/ 1597 w 10002"/>
                <a:gd name="connsiteY7" fmla="*/ 12 h 13096"/>
                <a:gd name="connsiteX8" fmla="*/ 0 w 10002"/>
                <a:gd name="connsiteY8" fmla="*/ 0 h 13096"/>
                <a:gd name="connsiteX9" fmla="*/ 2 w 10002"/>
                <a:gd name="connsiteY9" fmla="*/ 7324 h 13096"/>
                <a:gd name="connsiteX10" fmla="*/ 5008 w 10002"/>
                <a:gd name="connsiteY10" fmla="*/ 13096 h 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2" h="13096">
                  <a:moveTo>
                    <a:pt x="5008" y="13096"/>
                  </a:moveTo>
                  <a:lnTo>
                    <a:pt x="10002" y="7324"/>
                  </a:lnTo>
                  <a:lnTo>
                    <a:pt x="10002" y="19"/>
                  </a:lnTo>
                  <a:lnTo>
                    <a:pt x="8380" y="17"/>
                  </a:lnTo>
                  <a:cubicBezTo>
                    <a:pt x="8372" y="1825"/>
                    <a:pt x="8397" y="3682"/>
                    <a:pt x="8389" y="5490"/>
                  </a:cubicBezTo>
                  <a:lnTo>
                    <a:pt x="5008" y="9382"/>
                  </a:lnTo>
                  <a:lnTo>
                    <a:pt x="1603" y="5490"/>
                  </a:lnTo>
                  <a:cubicBezTo>
                    <a:pt x="1607" y="3658"/>
                    <a:pt x="1593" y="1844"/>
                    <a:pt x="1597" y="12"/>
                  </a:cubicBezTo>
                  <a:lnTo>
                    <a:pt x="0" y="0"/>
                  </a:lnTo>
                  <a:cubicBezTo>
                    <a:pt x="-4" y="2428"/>
                    <a:pt x="6" y="4896"/>
                    <a:pt x="2" y="7324"/>
                  </a:cubicBezTo>
                  <a:lnTo>
                    <a:pt x="5008" y="13096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76AB459-1639-3548-87DD-87AA80D56B52}"/>
                </a:ext>
              </a:extLst>
            </p:cNvPr>
            <p:cNvSpPr/>
            <p:nvPr/>
          </p:nvSpPr>
          <p:spPr>
            <a:xfrm>
              <a:off x="0" y="3158836"/>
              <a:ext cx="5070764" cy="725978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002FC6-45AA-EE43-91D3-D67ADCC83272}"/>
              </a:ext>
            </a:extLst>
          </p:cNvPr>
          <p:cNvSpPr/>
          <p:nvPr/>
        </p:nvSpPr>
        <p:spPr>
          <a:xfrm>
            <a:off x="1171588" y="5708471"/>
            <a:ext cx="20265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90C52-6A19-AD47-8005-C859A55B5209}"/>
              </a:ext>
            </a:extLst>
          </p:cNvPr>
          <p:cNvGrpSpPr/>
          <p:nvPr/>
        </p:nvGrpSpPr>
        <p:grpSpPr>
          <a:xfrm>
            <a:off x="7104891" y="5201713"/>
            <a:ext cx="13011909" cy="3312574"/>
            <a:chOff x="1307732" y="4875754"/>
            <a:chExt cx="13011909" cy="33125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A18A4-57F3-FA4E-96C8-C6AFB954D531}"/>
                </a:ext>
              </a:extLst>
            </p:cNvPr>
            <p:cNvSpPr txBox="1"/>
            <p:nvPr/>
          </p:nvSpPr>
          <p:spPr>
            <a:xfrm>
              <a:off x="1307732" y="5522085"/>
              <a:ext cx="13011909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 What makes us unique is our real-time reporting system, which provides you with up-to-the-minute reporting on every dollar spent on your account.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C1F10-7199-594F-AC83-E85028CD4542}"/>
                </a:ext>
              </a:extLst>
            </p:cNvPr>
            <p:cNvSpPr txBox="1"/>
            <p:nvPr/>
          </p:nvSpPr>
          <p:spPr>
            <a:xfrm>
              <a:off x="1307732" y="4875754"/>
              <a:ext cx="4032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6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39456F-E1C8-5746-A5CC-8578C23614CE}"/>
              </a:ext>
            </a:extLst>
          </p:cNvPr>
          <p:cNvGrpSpPr/>
          <p:nvPr/>
        </p:nvGrpSpPr>
        <p:grpSpPr>
          <a:xfrm>
            <a:off x="19290882" y="2974064"/>
            <a:ext cx="5086768" cy="7769984"/>
            <a:chOff x="0" y="2974064"/>
            <a:chExt cx="5086768" cy="77699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9DA185-2F5F-CC4F-9811-1F3BC57AB672}"/>
                </a:ext>
              </a:extLst>
            </p:cNvPr>
            <p:cNvGrpSpPr/>
            <p:nvPr/>
          </p:nvGrpSpPr>
          <p:grpSpPr>
            <a:xfrm flipH="1">
              <a:off x="0" y="2974064"/>
              <a:ext cx="5086768" cy="7769984"/>
              <a:chOff x="0" y="2350763"/>
              <a:chExt cx="5902880" cy="9016586"/>
            </a:xfrm>
          </p:grpSpPr>
          <p:sp>
            <p:nvSpPr>
              <p:cNvPr id="78" name="Freeform: Shape 3848">
                <a:extLst>
                  <a:ext uri="{FF2B5EF4-FFF2-40B4-BE49-F238E27FC236}">
                    <a16:creationId xmlns:a16="http://schemas.microsoft.com/office/drawing/2014/main" id="{CDD5BD05-0FF1-7340-BB6D-8A83556A07E8}"/>
                  </a:ext>
                </a:extLst>
              </p:cNvPr>
              <p:cNvSpPr/>
              <p:nvPr/>
            </p:nvSpPr>
            <p:spPr>
              <a:xfrm rot="16200000">
                <a:off x="-1556853" y="3907616"/>
                <a:ext cx="9016586" cy="5902880"/>
              </a:xfrm>
              <a:custGeom>
                <a:avLst/>
                <a:gdLst>
                  <a:gd name="connsiteX0" fmla="*/ 5006 w 10000"/>
                  <a:gd name="connsiteY0" fmla="*/ 13269 h 13269"/>
                  <a:gd name="connsiteX1" fmla="*/ 10000 w 10000"/>
                  <a:gd name="connsiteY1" fmla="*/ 7497 h 13269"/>
                  <a:gd name="connsiteX2" fmla="*/ 10000 w 10000"/>
                  <a:gd name="connsiteY2" fmla="*/ 0 h 13269"/>
                  <a:gd name="connsiteX3" fmla="*/ 8387 w 10000"/>
                  <a:gd name="connsiteY3" fmla="*/ 3269 h 13269"/>
                  <a:gd name="connsiteX4" fmla="*/ 8387 w 10000"/>
                  <a:gd name="connsiteY4" fmla="*/ 5663 h 13269"/>
                  <a:gd name="connsiteX5" fmla="*/ 5006 w 10000"/>
                  <a:gd name="connsiteY5" fmla="*/ 9555 h 13269"/>
                  <a:gd name="connsiteX6" fmla="*/ 1601 w 10000"/>
                  <a:gd name="connsiteY6" fmla="*/ 5663 h 13269"/>
                  <a:gd name="connsiteX7" fmla="*/ 1601 w 10000"/>
                  <a:gd name="connsiteY7" fmla="*/ 3269 h 13269"/>
                  <a:gd name="connsiteX8" fmla="*/ 0 w 10000"/>
                  <a:gd name="connsiteY8" fmla="*/ 3269 h 13269"/>
                  <a:gd name="connsiteX9" fmla="*/ 0 w 10000"/>
                  <a:gd name="connsiteY9" fmla="*/ 7497 h 13269"/>
                  <a:gd name="connsiteX10" fmla="*/ 5006 w 10000"/>
                  <a:gd name="connsiteY10" fmla="*/ 13269 h 13269"/>
                  <a:gd name="connsiteX0" fmla="*/ 5006 w 10000"/>
                  <a:gd name="connsiteY0" fmla="*/ 13269 h 13269"/>
                  <a:gd name="connsiteX1" fmla="*/ 10000 w 10000"/>
                  <a:gd name="connsiteY1" fmla="*/ 7497 h 13269"/>
                  <a:gd name="connsiteX2" fmla="*/ 10000 w 10000"/>
                  <a:gd name="connsiteY2" fmla="*/ 0 h 13269"/>
                  <a:gd name="connsiteX3" fmla="*/ 8411 w 10000"/>
                  <a:gd name="connsiteY3" fmla="*/ 240 h 13269"/>
                  <a:gd name="connsiteX4" fmla="*/ 8387 w 10000"/>
                  <a:gd name="connsiteY4" fmla="*/ 5663 h 13269"/>
                  <a:gd name="connsiteX5" fmla="*/ 5006 w 10000"/>
                  <a:gd name="connsiteY5" fmla="*/ 9555 h 13269"/>
                  <a:gd name="connsiteX6" fmla="*/ 1601 w 10000"/>
                  <a:gd name="connsiteY6" fmla="*/ 5663 h 13269"/>
                  <a:gd name="connsiteX7" fmla="*/ 1601 w 10000"/>
                  <a:gd name="connsiteY7" fmla="*/ 3269 h 13269"/>
                  <a:gd name="connsiteX8" fmla="*/ 0 w 10000"/>
                  <a:gd name="connsiteY8" fmla="*/ 3269 h 13269"/>
                  <a:gd name="connsiteX9" fmla="*/ 0 w 10000"/>
                  <a:gd name="connsiteY9" fmla="*/ 7497 h 13269"/>
                  <a:gd name="connsiteX10" fmla="*/ 5006 w 10000"/>
                  <a:gd name="connsiteY10" fmla="*/ 13269 h 13269"/>
                  <a:gd name="connsiteX0" fmla="*/ 5006 w 10000"/>
                  <a:gd name="connsiteY0" fmla="*/ 13077 h 13077"/>
                  <a:gd name="connsiteX1" fmla="*/ 10000 w 10000"/>
                  <a:gd name="connsiteY1" fmla="*/ 7305 h 13077"/>
                  <a:gd name="connsiteX2" fmla="*/ 10000 w 10000"/>
                  <a:gd name="connsiteY2" fmla="*/ 0 h 13077"/>
                  <a:gd name="connsiteX3" fmla="*/ 8411 w 10000"/>
                  <a:gd name="connsiteY3" fmla="*/ 48 h 13077"/>
                  <a:gd name="connsiteX4" fmla="*/ 8387 w 10000"/>
                  <a:gd name="connsiteY4" fmla="*/ 5471 h 13077"/>
                  <a:gd name="connsiteX5" fmla="*/ 5006 w 10000"/>
                  <a:gd name="connsiteY5" fmla="*/ 9363 h 13077"/>
                  <a:gd name="connsiteX6" fmla="*/ 1601 w 10000"/>
                  <a:gd name="connsiteY6" fmla="*/ 5471 h 13077"/>
                  <a:gd name="connsiteX7" fmla="*/ 1601 w 10000"/>
                  <a:gd name="connsiteY7" fmla="*/ 3077 h 13077"/>
                  <a:gd name="connsiteX8" fmla="*/ 0 w 10000"/>
                  <a:gd name="connsiteY8" fmla="*/ 3077 h 13077"/>
                  <a:gd name="connsiteX9" fmla="*/ 0 w 10000"/>
                  <a:gd name="connsiteY9" fmla="*/ 7305 h 13077"/>
                  <a:gd name="connsiteX10" fmla="*/ 5006 w 10000"/>
                  <a:gd name="connsiteY10" fmla="*/ 13077 h 13077"/>
                  <a:gd name="connsiteX0" fmla="*/ 5006 w 10000"/>
                  <a:gd name="connsiteY0" fmla="*/ 13079 h 13079"/>
                  <a:gd name="connsiteX1" fmla="*/ 10000 w 10000"/>
                  <a:gd name="connsiteY1" fmla="*/ 7307 h 13079"/>
                  <a:gd name="connsiteX2" fmla="*/ 10000 w 10000"/>
                  <a:gd name="connsiteY2" fmla="*/ 2 h 13079"/>
                  <a:gd name="connsiteX3" fmla="*/ 8378 w 10000"/>
                  <a:gd name="connsiteY3" fmla="*/ 0 h 13079"/>
                  <a:gd name="connsiteX4" fmla="*/ 8387 w 10000"/>
                  <a:gd name="connsiteY4" fmla="*/ 5473 h 13079"/>
                  <a:gd name="connsiteX5" fmla="*/ 5006 w 10000"/>
                  <a:gd name="connsiteY5" fmla="*/ 9365 h 13079"/>
                  <a:gd name="connsiteX6" fmla="*/ 1601 w 10000"/>
                  <a:gd name="connsiteY6" fmla="*/ 5473 h 13079"/>
                  <a:gd name="connsiteX7" fmla="*/ 1601 w 10000"/>
                  <a:gd name="connsiteY7" fmla="*/ 3079 h 13079"/>
                  <a:gd name="connsiteX8" fmla="*/ 0 w 10000"/>
                  <a:gd name="connsiteY8" fmla="*/ 3079 h 13079"/>
                  <a:gd name="connsiteX9" fmla="*/ 0 w 10000"/>
                  <a:gd name="connsiteY9" fmla="*/ 7307 h 13079"/>
                  <a:gd name="connsiteX10" fmla="*/ 5006 w 10000"/>
                  <a:gd name="connsiteY10" fmla="*/ 13079 h 13079"/>
                  <a:gd name="connsiteX0" fmla="*/ 5006 w 10000"/>
                  <a:gd name="connsiteY0" fmla="*/ 13102 h 13102"/>
                  <a:gd name="connsiteX1" fmla="*/ 10000 w 10000"/>
                  <a:gd name="connsiteY1" fmla="*/ 7330 h 13102"/>
                  <a:gd name="connsiteX2" fmla="*/ 10000 w 10000"/>
                  <a:gd name="connsiteY2" fmla="*/ 25 h 13102"/>
                  <a:gd name="connsiteX3" fmla="*/ 8378 w 10000"/>
                  <a:gd name="connsiteY3" fmla="*/ 23 h 13102"/>
                  <a:gd name="connsiteX4" fmla="*/ 8387 w 10000"/>
                  <a:gd name="connsiteY4" fmla="*/ 5496 h 13102"/>
                  <a:gd name="connsiteX5" fmla="*/ 5006 w 10000"/>
                  <a:gd name="connsiteY5" fmla="*/ 9388 h 13102"/>
                  <a:gd name="connsiteX6" fmla="*/ 1601 w 10000"/>
                  <a:gd name="connsiteY6" fmla="*/ 5496 h 13102"/>
                  <a:gd name="connsiteX7" fmla="*/ 1612 w 10000"/>
                  <a:gd name="connsiteY7" fmla="*/ 0 h 13102"/>
                  <a:gd name="connsiteX8" fmla="*/ 0 w 10000"/>
                  <a:gd name="connsiteY8" fmla="*/ 3102 h 13102"/>
                  <a:gd name="connsiteX9" fmla="*/ 0 w 10000"/>
                  <a:gd name="connsiteY9" fmla="*/ 7330 h 13102"/>
                  <a:gd name="connsiteX10" fmla="*/ 5006 w 10000"/>
                  <a:gd name="connsiteY10" fmla="*/ 13102 h 13102"/>
                  <a:gd name="connsiteX0" fmla="*/ 5006 w 10000"/>
                  <a:gd name="connsiteY0" fmla="*/ 13102 h 13102"/>
                  <a:gd name="connsiteX1" fmla="*/ 10000 w 10000"/>
                  <a:gd name="connsiteY1" fmla="*/ 7330 h 13102"/>
                  <a:gd name="connsiteX2" fmla="*/ 10000 w 10000"/>
                  <a:gd name="connsiteY2" fmla="*/ 25 h 13102"/>
                  <a:gd name="connsiteX3" fmla="*/ 8378 w 10000"/>
                  <a:gd name="connsiteY3" fmla="*/ 23 h 13102"/>
                  <a:gd name="connsiteX4" fmla="*/ 8387 w 10000"/>
                  <a:gd name="connsiteY4" fmla="*/ 5496 h 13102"/>
                  <a:gd name="connsiteX5" fmla="*/ 5006 w 10000"/>
                  <a:gd name="connsiteY5" fmla="*/ 9388 h 13102"/>
                  <a:gd name="connsiteX6" fmla="*/ 1601 w 10000"/>
                  <a:gd name="connsiteY6" fmla="*/ 5496 h 13102"/>
                  <a:gd name="connsiteX7" fmla="*/ 1612 w 10000"/>
                  <a:gd name="connsiteY7" fmla="*/ 0 h 13102"/>
                  <a:gd name="connsiteX8" fmla="*/ 11 w 10000"/>
                  <a:gd name="connsiteY8" fmla="*/ 45 h 13102"/>
                  <a:gd name="connsiteX9" fmla="*/ 0 w 10000"/>
                  <a:gd name="connsiteY9" fmla="*/ 7330 h 13102"/>
                  <a:gd name="connsiteX10" fmla="*/ 5006 w 10000"/>
                  <a:gd name="connsiteY10" fmla="*/ 13102 h 13102"/>
                  <a:gd name="connsiteX0" fmla="*/ 5006 w 10000"/>
                  <a:gd name="connsiteY0" fmla="*/ 13080 h 13080"/>
                  <a:gd name="connsiteX1" fmla="*/ 10000 w 10000"/>
                  <a:gd name="connsiteY1" fmla="*/ 7308 h 13080"/>
                  <a:gd name="connsiteX2" fmla="*/ 10000 w 10000"/>
                  <a:gd name="connsiteY2" fmla="*/ 3 h 13080"/>
                  <a:gd name="connsiteX3" fmla="*/ 8378 w 10000"/>
                  <a:gd name="connsiteY3" fmla="*/ 1 h 13080"/>
                  <a:gd name="connsiteX4" fmla="*/ 8387 w 10000"/>
                  <a:gd name="connsiteY4" fmla="*/ 5474 h 13080"/>
                  <a:gd name="connsiteX5" fmla="*/ 5006 w 10000"/>
                  <a:gd name="connsiteY5" fmla="*/ 9366 h 13080"/>
                  <a:gd name="connsiteX6" fmla="*/ 1601 w 10000"/>
                  <a:gd name="connsiteY6" fmla="*/ 5474 h 13080"/>
                  <a:gd name="connsiteX7" fmla="*/ 1612 w 10000"/>
                  <a:gd name="connsiteY7" fmla="*/ 0 h 13080"/>
                  <a:gd name="connsiteX8" fmla="*/ 11 w 10000"/>
                  <a:gd name="connsiteY8" fmla="*/ 23 h 13080"/>
                  <a:gd name="connsiteX9" fmla="*/ 0 w 10000"/>
                  <a:gd name="connsiteY9" fmla="*/ 7308 h 13080"/>
                  <a:gd name="connsiteX10" fmla="*/ 5006 w 10000"/>
                  <a:gd name="connsiteY10" fmla="*/ 13080 h 13080"/>
                  <a:gd name="connsiteX0" fmla="*/ 5006 w 10000"/>
                  <a:gd name="connsiteY0" fmla="*/ 13079 h 13079"/>
                  <a:gd name="connsiteX1" fmla="*/ 10000 w 10000"/>
                  <a:gd name="connsiteY1" fmla="*/ 7307 h 13079"/>
                  <a:gd name="connsiteX2" fmla="*/ 10000 w 10000"/>
                  <a:gd name="connsiteY2" fmla="*/ 2 h 13079"/>
                  <a:gd name="connsiteX3" fmla="*/ 8378 w 10000"/>
                  <a:gd name="connsiteY3" fmla="*/ 0 h 13079"/>
                  <a:gd name="connsiteX4" fmla="*/ 8387 w 10000"/>
                  <a:gd name="connsiteY4" fmla="*/ 5473 h 13079"/>
                  <a:gd name="connsiteX5" fmla="*/ 5006 w 10000"/>
                  <a:gd name="connsiteY5" fmla="*/ 9365 h 13079"/>
                  <a:gd name="connsiteX6" fmla="*/ 1601 w 10000"/>
                  <a:gd name="connsiteY6" fmla="*/ 5473 h 13079"/>
                  <a:gd name="connsiteX7" fmla="*/ 1601 w 10000"/>
                  <a:gd name="connsiteY7" fmla="*/ 21 h 13079"/>
                  <a:gd name="connsiteX8" fmla="*/ 11 w 10000"/>
                  <a:gd name="connsiteY8" fmla="*/ 22 h 13079"/>
                  <a:gd name="connsiteX9" fmla="*/ 0 w 10000"/>
                  <a:gd name="connsiteY9" fmla="*/ 7307 h 13079"/>
                  <a:gd name="connsiteX10" fmla="*/ 5006 w 10000"/>
                  <a:gd name="connsiteY10" fmla="*/ 13079 h 13079"/>
                  <a:gd name="connsiteX0" fmla="*/ 5006 w 10000"/>
                  <a:gd name="connsiteY0" fmla="*/ 13084 h 13084"/>
                  <a:gd name="connsiteX1" fmla="*/ 10000 w 10000"/>
                  <a:gd name="connsiteY1" fmla="*/ 7312 h 13084"/>
                  <a:gd name="connsiteX2" fmla="*/ 10000 w 10000"/>
                  <a:gd name="connsiteY2" fmla="*/ 7 h 13084"/>
                  <a:gd name="connsiteX3" fmla="*/ 8378 w 10000"/>
                  <a:gd name="connsiteY3" fmla="*/ 5 h 13084"/>
                  <a:gd name="connsiteX4" fmla="*/ 8387 w 10000"/>
                  <a:gd name="connsiteY4" fmla="*/ 5478 h 13084"/>
                  <a:gd name="connsiteX5" fmla="*/ 5006 w 10000"/>
                  <a:gd name="connsiteY5" fmla="*/ 9370 h 13084"/>
                  <a:gd name="connsiteX6" fmla="*/ 1601 w 10000"/>
                  <a:gd name="connsiteY6" fmla="*/ 5478 h 13084"/>
                  <a:gd name="connsiteX7" fmla="*/ 1595 w 10000"/>
                  <a:gd name="connsiteY7" fmla="*/ 0 h 13084"/>
                  <a:gd name="connsiteX8" fmla="*/ 11 w 10000"/>
                  <a:gd name="connsiteY8" fmla="*/ 27 h 13084"/>
                  <a:gd name="connsiteX9" fmla="*/ 0 w 10000"/>
                  <a:gd name="connsiteY9" fmla="*/ 7312 h 13084"/>
                  <a:gd name="connsiteX10" fmla="*/ 5006 w 10000"/>
                  <a:gd name="connsiteY10" fmla="*/ 13084 h 13084"/>
                  <a:gd name="connsiteX0" fmla="*/ 5008 w 10002"/>
                  <a:gd name="connsiteY0" fmla="*/ 13096 h 13096"/>
                  <a:gd name="connsiteX1" fmla="*/ 10002 w 10002"/>
                  <a:gd name="connsiteY1" fmla="*/ 7324 h 13096"/>
                  <a:gd name="connsiteX2" fmla="*/ 10002 w 10002"/>
                  <a:gd name="connsiteY2" fmla="*/ 19 h 13096"/>
                  <a:gd name="connsiteX3" fmla="*/ 8380 w 10002"/>
                  <a:gd name="connsiteY3" fmla="*/ 17 h 13096"/>
                  <a:gd name="connsiteX4" fmla="*/ 8389 w 10002"/>
                  <a:gd name="connsiteY4" fmla="*/ 5490 h 13096"/>
                  <a:gd name="connsiteX5" fmla="*/ 5008 w 10002"/>
                  <a:gd name="connsiteY5" fmla="*/ 9382 h 13096"/>
                  <a:gd name="connsiteX6" fmla="*/ 1603 w 10002"/>
                  <a:gd name="connsiteY6" fmla="*/ 5490 h 13096"/>
                  <a:gd name="connsiteX7" fmla="*/ 1597 w 10002"/>
                  <a:gd name="connsiteY7" fmla="*/ 12 h 13096"/>
                  <a:gd name="connsiteX8" fmla="*/ 0 w 10002"/>
                  <a:gd name="connsiteY8" fmla="*/ 0 h 13096"/>
                  <a:gd name="connsiteX9" fmla="*/ 2 w 10002"/>
                  <a:gd name="connsiteY9" fmla="*/ 7324 h 13096"/>
                  <a:gd name="connsiteX10" fmla="*/ 5008 w 10002"/>
                  <a:gd name="connsiteY10" fmla="*/ 13096 h 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2" h="13096">
                    <a:moveTo>
                      <a:pt x="5008" y="13096"/>
                    </a:moveTo>
                    <a:lnTo>
                      <a:pt x="10002" y="7324"/>
                    </a:lnTo>
                    <a:lnTo>
                      <a:pt x="10002" y="19"/>
                    </a:lnTo>
                    <a:lnTo>
                      <a:pt x="8380" y="17"/>
                    </a:lnTo>
                    <a:cubicBezTo>
                      <a:pt x="8372" y="1825"/>
                      <a:pt x="8397" y="3682"/>
                      <a:pt x="8389" y="5490"/>
                    </a:cubicBezTo>
                    <a:lnTo>
                      <a:pt x="5008" y="9382"/>
                    </a:lnTo>
                    <a:lnTo>
                      <a:pt x="1603" y="5490"/>
                    </a:lnTo>
                    <a:cubicBezTo>
                      <a:pt x="1607" y="3658"/>
                      <a:pt x="1593" y="1844"/>
                      <a:pt x="1597" y="12"/>
                    </a:cubicBezTo>
                    <a:lnTo>
                      <a:pt x="0" y="0"/>
                    </a:lnTo>
                    <a:cubicBezTo>
                      <a:pt x="-4" y="2428"/>
                      <a:pt x="6" y="4896"/>
                      <a:pt x="2" y="7324"/>
                    </a:cubicBezTo>
                    <a:lnTo>
                      <a:pt x="5008" y="13096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" name="Pentagon 4">
                <a:extLst>
                  <a:ext uri="{FF2B5EF4-FFF2-40B4-BE49-F238E27FC236}">
                    <a16:creationId xmlns:a16="http://schemas.microsoft.com/office/drawing/2014/main" id="{E76AB459-1639-3548-87DD-87AA80D56B52}"/>
                  </a:ext>
                </a:extLst>
              </p:cNvPr>
              <p:cNvSpPr/>
              <p:nvPr/>
            </p:nvSpPr>
            <p:spPr>
              <a:xfrm>
                <a:off x="0" y="3158836"/>
                <a:ext cx="5070764" cy="7259782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002FC6-45AA-EE43-91D3-D67ADCC83272}"/>
                </a:ext>
              </a:extLst>
            </p:cNvPr>
            <p:cNvSpPr/>
            <p:nvPr/>
          </p:nvSpPr>
          <p:spPr>
            <a:xfrm>
              <a:off x="1888658" y="5708471"/>
              <a:ext cx="202652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90C52-6A19-AD47-8005-C859A55B5209}"/>
              </a:ext>
            </a:extLst>
          </p:cNvPr>
          <p:cNvGrpSpPr/>
          <p:nvPr/>
        </p:nvGrpSpPr>
        <p:grpSpPr>
          <a:xfrm>
            <a:off x="3072152" y="5201713"/>
            <a:ext cx="13011909" cy="3312574"/>
            <a:chOff x="1307732" y="4875754"/>
            <a:chExt cx="13011909" cy="33125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A18A4-57F3-FA4E-96C8-C6AFB954D531}"/>
                </a:ext>
              </a:extLst>
            </p:cNvPr>
            <p:cNvSpPr txBox="1"/>
            <p:nvPr/>
          </p:nvSpPr>
          <p:spPr>
            <a:xfrm>
              <a:off x="1307732" y="5522085"/>
              <a:ext cx="13011909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 What makes us unique is our real-time reporting system, which provides you with up-to-the-minute reporting on every dollar spent on your account.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C1F10-7199-594F-AC83-E85028CD4542}"/>
                </a:ext>
              </a:extLst>
            </p:cNvPr>
            <p:cNvSpPr txBox="1"/>
            <p:nvPr/>
          </p:nvSpPr>
          <p:spPr>
            <a:xfrm>
              <a:off x="1307732" y="4875754"/>
              <a:ext cx="4032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Weakness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41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3848">
            <a:extLst>
              <a:ext uri="{FF2B5EF4-FFF2-40B4-BE49-F238E27FC236}">
                <a16:creationId xmlns:a16="http://schemas.microsoft.com/office/drawing/2014/main" id="{CDD5BD05-0FF1-7340-BB6D-8A83556A07E8}"/>
              </a:ext>
            </a:extLst>
          </p:cNvPr>
          <p:cNvSpPr/>
          <p:nvPr/>
        </p:nvSpPr>
        <p:spPr>
          <a:xfrm rot="16200000">
            <a:off x="-1341608" y="4315672"/>
            <a:ext cx="7769984" cy="5086768"/>
          </a:xfrm>
          <a:custGeom>
            <a:avLst/>
            <a:gdLst>
              <a:gd name="connsiteX0" fmla="*/ 5006 w 10000"/>
              <a:gd name="connsiteY0" fmla="*/ 13269 h 13269"/>
              <a:gd name="connsiteX1" fmla="*/ 10000 w 10000"/>
              <a:gd name="connsiteY1" fmla="*/ 7497 h 13269"/>
              <a:gd name="connsiteX2" fmla="*/ 10000 w 10000"/>
              <a:gd name="connsiteY2" fmla="*/ 0 h 13269"/>
              <a:gd name="connsiteX3" fmla="*/ 8387 w 10000"/>
              <a:gd name="connsiteY3" fmla="*/ 3269 h 13269"/>
              <a:gd name="connsiteX4" fmla="*/ 8387 w 10000"/>
              <a:gd name="connsiteY4" fmla="*/ 5663 h 13269"/>
              <a:gd name="connsiteX5" fmla="*/ 5006 w 10000"/>
              <a:gd name="connsiteY5" fmla="*/ 9555 h 13269"/>
              <a:gd name="connsiteX6" fmla="*/ 1601 w 10000"/>
              <a:gd name="connsiteY6" fmla="*/ 5663 h 13269"/>
              <a:gd name="connsiteX7" fmla="*/ 1601 w 10000"/>
              <a:gd name="connsiteY7" fmla="*/ 3269 h 13269"/>
              <a:gd name="connsiteX8" fmla="*/ 0 w 10000"/>
              <a:gd name="connsiteY8" fmla="*/ 3269 h 13269"/>
              <a:gd name="connsiteX9" fmla="*/ 0 w 10000"/>
              <a:gd name="connsiteY9" fmla="*/ 7497 h 13269"/>
              <a:gd name="connsiteX10" fmla="*/ 5006 w 10000"/>
              <a:gd name="connsiteY10" fmla="*/ 13269 h 13269"/>
              <a:gd name="connsiteX0" fmla="*/ 5006 w 10000"/>
              <a:gd name="connsiteY0" fmla="*/ 13269 h 13269"/>
              <a:gd name="connsiteX1" fmla="*/ 10000 w 10000"/>
              <a:gd name="connsiteY1" fmla="*/ 7497 h 13269"/>
              <a:gd name="connsiteX2" fmla="*/ 10000 w 10000"/>
              <a:gd name="connsiteY2" fmla="*/ 0 h 13269"/>
              <a:gd name="connsiteX3" fmla="*/ 8411 w 10000"/>
              <a:gd name="connsiteY3" fmla="*/ 240 h 13269"/>
              <a:gd name="connsiteX4" fmla="*/ 8387 w 10000"/>
              <a:gd name="connsiteY4" fmla="*/ 5663 h 13269"/>
              <a:gd name="connsiteX5" fmla="*/ 5006 w 10000"/>
              <a:gd name="connsiteY5" fmla="*/ 9555 h 13269"/>
              <a:gd name="connsiteX6" fmla="*/ 1601 w 10000"/>
              <a:gd name="connsiteY6" fmla="*/ 5663 h 13269"/>
              <a:gd name="connsiteX7" fmla="*/ 1601 w 10000"/>
              <a:gd name="connsiteY7" fmla="*/ 3269 h 13269"/>
              <a:gd name="connsiteX8" fmla="*/ 0 w 10000"/>
              <a:gd name="connsiteY8" fmla="*/ 3269 h 13269"/>
              <a:gd name="connsiteX9" fmla="*/ 0 w 10000"/>
              <a:gd name="connsiteY9" fmla="*/ 7497 h 13269"/>
              <a:gd name="connsiteX10" fmla="*/ 5006 w 10000"/>
              <a:gd name="connsiteY10" fmla="*/ 13269 h 13269"/>
              <a:gd name="connsiteX0" fmla="*/ 5006 w 10000"/>
              <a:gd name="connsiteY0" fmla="*/ 13077 h 13077"/>
              <a:gd name="connsiteX1" fmla="*/ 10000 w 10000"/>
              <a:gd name="connsiteY1" fmla="*/ 7305 h 13077"/>
              <a:gd name="connsiteX2" fmla="*/ 10000 w 10000"/>
              <a:gd name="connsiteY2" fmla="*/ 0 h 13077"/>
              <a:gd name="connsiteX3" fmla="*/ 8411 w 10000"/>
              <a:gd name="connsiteY3" fmla="*/ 48 h 13077"/>
              <a:gd name="connsiteX4" fmla="*/ 8387 w 10000"/>
              <a:gd name="connsiteY4" fmla="*/ 5471 h 13077"/>
              <a:gd name="connsiteX5" fmla="*/ 5006 w 10000"/>
              <a:gd name="connsiteY5" fmla="*/ 9363 h 13077"/>
              <a:gd name="connsiteX6" fmla="*/ 1601 w 10000"/>
              <a:gd name="connsiteY6" fmla="*/ 5471 h 13077"/>
              <a:gd name="connsiteX7" fmla="*/ 1601 w 10000"/>
              <a:gd name="connsiteY7" fmla="*/ 3077 h 13077"/>
              <a:gd name="connsiteX8" fmla="*/ 0 w 10000"/>
              <a:gd name="connsiteY8" fmla="*/ 3077 h 13077"/>
              <a:gd name="connsiteX9" fmla="*/ 0 w 10000"/>
              <a:gd name="connsiteY9" fmla="*/ 7305 h 13077"/>
              <a:gd name="connsiteX10" fmla="*/ 5006 w 10000"/>
              <a:gd name="connsiteY10" fmla="*/ 13077 h 13077"/>
              <a:gd name="connsiteX0" fmla="*/ 5006 w 10000"/>
              <a:gd name="connsiteY0" fmla="*/ 13079 h 13079"/>
              <a:gd name="connsiteX1" fmla="*/ 10000 w 10000"/>
              <a:gd name="connsiteY1" fmla="*/ 7307 h 13079"/>
              <a:gd name="connsiteX2" fmla="*/ 10000 w 10000"/>
              <a:gd name="connsiteY2" fmla="*/ 2 h 13079"/>
              <a:gd name="connsiteX3" fmla="*/ 8378 w 10000"/>
              <a:gd name="connsiteY3" fmla="*/ 0 h 13079"/>
              <a:gd name="connsiteX4" fmla="*/ 8387 w 10000"/>
              <a:gd name="connsiteY4" fmla="*/ 5473 h 13079"/>
              <a:gd name="connsiteX5" fmla="*/ 5006 w 10000"/>
              <a:gd name="connsiteY5" fmla="*/ 9365 h 13079"/>
              <a:gd name="connsiteX6" fmla="*/ 1601 w 10000"/>
              <a:gd name="connsiteY6" fmla="*/ 5473 h 13079"/>
              <a:gd name="connsiteX7" fmla="*/ 1601 w 10000"/>
              <a:gd name="connsiteY7" fmla="*/ 3079 h 13079"/>
              <a:gd name="connsiteX8" fmla="*/ 0 w 10000"/>
              <a:gd name="connsiteY8" fmla="*/ 3079 h 13079"/>
              <a:gd name="connsiteX9" fmla="*/ 0 w 10000"/>
              <a:gd name="connsiteY9" fmla="*/ 7307 h 13079"/>
              <a:gd name="connsiteX10" fmla="*/ 5006 w 10000"/>
              <a:gd name="connsiteY10" fmla="*/ 13079 h 13079"/>
              <a:gd name="connsiteX0" fmla="*/ 5006 w 10000"/>
              <a:gd name="connsiteY0" fmla="*/ 13102 h 13102"/>
              <a:gd name="connsiteX1" fmla="*/ 10000 w 10000"/>
              <a:gd name="connsiteY1" fmla="*/ 7330 h 13102"/>
              <a:gd name="connsiteX2" fmla="*/ 10000 w 10000"/>
              <a:gd name="connsiteY2" fmla="*/ 25 h 13102"/>
              <a:gd name="connsiteX3" fmla="*/ 8378 w 10000"/>
              <a:gd name="connsiteY3" fmla="*/ 23 h 13102"/>
              <a:gd name="connsiteX4" fmla="*/ 8387 w 10000"/>
              <a:gd name="connsiteY4" fmla="*/ 5496 h 13102"/>
              <a:gd name="connsiteX5" fmla="*/ 5006 w 10000"/>
              <a:gd name="connsiteY5" fmla="*/ 9388 h 13102"/>
              <a:gd name="connsiteX6" fmla="*/ 1601 w 10000"/>
              <a:gd name="connsiteY6" fmla="*/ 5496 h 13102"/>
              <a:gd name="connsiteX7" fmla="*/ 1612 w 10000"/>
              <a:gd name="connsiteY7" fmla="*/ 0 h 13102"/>
              <a:gd name="connsiteX8" fmla="*/ 0 w 10000"/>
              <a:gd name="connsiteY8" fmla="*/ 3102 h 13102"/>
              <a:gd name="connsiteX9" fmla="*/ 0 w 10000"/>
              <a:gd name="connsiteY9" fmla="*/ 7330 h 13102"/>
              <a:gd name="connsiteX10" fmla="*/ 5006 w 10000"/>
              <a:gd name="connsiteY10" fmla="*/ 13102 h 13102"/>
              <a:gd name="connsiteX0" fmla="*/ 5006 w 10000"/>
              <a:gd name="connsiteY0" fmla="*/ 13102 h 13102"/>
              <a:gd name="connsiteX1" fmla="*/ 10000 w 10000"/>
              <a:gd name="connsiteY1" fmla="*/ 7330 h 13102"/>
              <a:gd name="connsiteX2" fmla="*/ 10000 w 10000"/>
              <a:gd name="connsiteY2" fmla="*/ 25 h 13102"/>
              <a:gd name="connsiteX3" fmla="*/ 8378 w 10000"/>
              <a:gd name="connsiteY3" fmla="*/ 23 h 13102"/>
              <a:gd name="connsiteX4" fmla="*/ 8387 w 10000"/>
              <a:gd name="connsiteY4" fmla="*/ 5496 h 13102"/>
              <a:gd name="connsiteX5" fmla="*/ 5006 w 10000"/>
              <a:gd name="connsiteY5" fmla="*/ 9388 h 13102"/>
              <a:gd name="connsiteX6" fmla="*/ 1601 w 10000"/>
              <a:gd name="connsiteY6" fmla="*/ 5496 h 13102"/>
              <a:gd name="connsiteX7" fmla="*/ 1612 w 10000"/>
              <a:gd name="connsiteY7" fmla="*/ 0 h 13102"/>
              <a:gd name="connsiteX8" fmla="*/ 11 w 10000"/>
              <a:gd name="connsiteY8" fmla="*/ 45 h 13102"/>
              <a:gd name="connsiteX9" fmla="*/ 0 w 10000"/>
              <a:gd name="connsiteY9" fmla="*/ 7330 h 13102"/>
              <a:gd name="connsiteX10" fmla="*/ 5006 w 10000"/>
              <a:gd name="connsiteY10" fmla="*/ 13102 h 13102"/>
              <a:gd name="connsiteX0" fmla="*/ 5006 w 10000"/>
              <a:gd name="connsiteY0" fmla="*/ 13080 h 13080"/>
              <a:gd name="connsiteX1" fmla="*/ 10000 w 10000"/>
              <a:gd name="connsiteY1" fmla="*/ 7308 h 13080"/>
              <a:gd name="connsiteX2" fmla="*/ 10000 w 10000"/>
              <a:gd name="connsiteY2" fmla="*/ 3 h 13080"/>
              <a:gd name="connsiteX3" fmla="*/ 8378 w 10000"/>
              <a:gd name="connsiteY3" fmla="*/ 1 h 13080"/>
              <a:gd name="connsiteX4" fmla="*/ 8387 w 10000"/>
              <a:gd name="connsiteY4" fmla="*/ 5474 h 13080"/>
              <a:gd name="connsiteX5" fmla="*/ 5006 w 10000"/>
              <a:gd name="connsiteY5" fmla="*/ 9366 h 13080"/>
              <a:gd name="connsiteX6" fmla="*/ 1601 w 10000"/>
              <a:gd name="connsiteY6" fmla="*/ 5474 h 13080"/>
              <a:gd name="connsiteX7" fmla="*/ 1612 w 10000"/>
              <a:gd name="connsiteY7" fmla="*/ 0 h 13080"/>
              <a:gd name="connsiteX8" fmla="*/ 11 w 10000"/>
              <a:gd name="connsiteY8" fmla="*/ 23 h 13080"/>
              <a:gd name="connsiteX9" fmla="*/ 0 w 10000"/>
              <a:gd name="connsiteY9" fmla="*/ 7308 h 13080"/>
              <a:gd name="connsiteX10" fmla="*/ 5006 w 10000"/>
              <a:gd name="connsiteY10" fmla="*/ 13080 h 13080"/>
              <a:gd name="connsiteX0" fmla="*/ 5006 w 10000"/>
              <a:gd name="connsiteY0" fmla="*/ 13079 h 13079"/>
              <a:gd name="connsiteX1" fmla="*/ 10000 w 10000"/>
              <a:gd name="connsiteY1" fmla="*/ 7307 h 13079"/>
              <a:gd name="connsiteX2" fmla="*/ 10000 w 10000"/>
              <a:gd name="connsiteY2" fmla="*/ 2 h 13079"/>
              <a:gd name="connsiteX3" fmla="*/ 8378 w 10000"/>
              <a:gd name="connsiteY3" fmla="*/ 0 h 13079"/>
              <a:gd name="connsiteX4" fmla="*/ 8387 w 10000"/>
              <a:gd name="connsiteY4" fmla="*/ 5473 h 13079"/>
              <a:gd name="connsiteX5" fmla="*/ 5006 w 10000"/>
              <a:gd name="connsiteY5" fmla="*/ 9365 h 13079"/>
              <a:gd name="connsiteX6" fmla="*/ 1601 w 10000"/>
              <a:gd name="connsiteY6" fmla="*/ 5473 h 13079"/>
              <a:gd name="connsiteX7" fmla="*/ 1601 w 10000"/>
              <a:gd name="connsiteY7" fmla="*/ 21 h 13079"/>
              <a:gd name="connsiteX8" fmla="*/ 11 w 10000"/>
              <a:gd name="connsiteY8" fmla="*/ 22 h 13079"/>
              <a:gd name="connsiteX9" fmla="*/ 0 w 10000"/>
              <a:gd name="connsiteY9" fmla="*/ 7307 h 13079"/>
              <a:gd name="connsiteX10" fmla="*/ 5006 w 10000"/>
              <a:gd name="connsiteY10" fmla="*/ 13079 h 13079"/>
              <a:gd name="connsiteX0" fmla="*/ 5006 w 10000"/>
              <a:gd name="connsiteY0" fmla="*/ 13084 h 13084"/>
              <a:gd name="connsiteX1" fmla="*/ 10000 w 10000"/>
              <a:gd name="connsiteY1" fmla="*/ 7312 h 13084"/>
              <a:gd name="connsiteX2" fmla="*/ 10000 w 10000"/>
              <a:gd name="connsiteY2" fmla="*/ 7 h 13084"/>
              <a:gd name="connsiteX3" fmla="*/ 8378 w 10000"/>
              <a:gd name="connsiteY3" fmla="*/ 5 h 13084"/>
              <a:gd name="connsiteX4" fmla="*/ 8387 w 10000"/>
              <a:gd name="connsiteY4" fmla="*/ 5478 h 13084"/>
              <a:gd name="connsiteX5" fmla="*/ 5006 w 10000"/>
              <a:gd name="connsiteY5" fmla="*/ 9370 h 13084"/>
              <a:gd name="connsiteX6" fmla="*/ 1601 w 10000"/>
              <a:gd name="connsiteY6" fmla="*/ 5478 h 13084"/>
              <a:gd name="connsiteX7" fmla="*/ 1595 w 10000"/>
              <a:gd name="connsiteY7" fmla="*/ 0 h 13084"/>
              <a:gd name="connsiteX8" fmla="*/ 11 w 10000"/>
              <a:gd name="connsiteY8" fmla="*/ 27 h 13084"/>
              <a:gd name="connsiteX9" fmla="*/ 0 w 10000"/>
              <a:gd name="connsiteY9" fmla="*/ 7312 h 13084"/>
              <a:gd name="connsiteX10" fmla="*/ 5006 w 10000"/>
              <a:gd name="connsiteY10" fmla="*/ 13084 h 13084"/>
              <a:gd name="connsiteX0" fmla="*/ 5008 w 10002"/>
              <a:gd name="connsiteY0" fmla="*/ 13096 h 13096"/>
              <a:gd name="connsiteX1" fmla="*/ 10002 w 10002"/>
              <a:gd name="connsiteY1" fmla="*/ 7324 h 13096"/>
              <a:gd name="connsiteX2" fmla="*/ 10002 w 10002"/>
              <a:gd name="connsiteY2" fmla="*/ 19 h 13096"/>
              <a:gd name="connsiteX3" fmla="*/ 8380 w 10002"/>
              <a:gd name="connsiteY3" fmla="*/ 17 h 13096"/>
              <a:gd name="connsiteX4" fmla="*/ 8389 w 10002"/>
              <a:gd name="connsiteY4" fmla="*/ 5490 h 13096"/>
              <a:gd name="connsiteX5" fmla="*/ 5008 w 10002"/>
              <a:gd name="connsiteY5" fmla="*/ 9382 h 13096"/>
              <a:gd name="connsiteX6" fmla="*/ 1603 w 10002"/>
              <a:gd name="connsiteY6" fmla="*/ 5490 h 13096"/>
              <a:gd name="connsiteX7" fmla="*/ 1597 w 10002"/>
              <a:gd name="connsiteY7" fmla="*/ 12 h 13096"/>
              <a:gd name="connsiteX8" fmla="*/ 0 w 10002"/>
              <a:gd name="connsiteY8" fmla="*/ 0 h 13096"/>
              <a:gd name="connsiteX9" fmla="*/ 2 w 10002"/>
              <a:gd name="connsiteY9" fmla="*/ 7324 h 13096"/>
              <a:gd name="connsiteX10" fmla="*/ 5008 w 10002"/>
              <a:gd name="connsiteY10" fmla="*/ 13096 h 1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2" h="13096">
                <a:moveTo>
                  <a:pt x="5008" y="13096"/>
                </a:moveTo>
                <a:lnTo>
                  <a:pt x="10002" y="7324"/>
                </a:lnTo>
                <a:lnTo>
                  <a:pt x="10002" y="19"/>
                </a:lnTo>
                <a:lnTo>
                  <a:pt x="8380" y="17"/>
                </a:lnTo>
                <a:cubicBezTo>
                  <a:pt x="8372" y="1825"/>
                  <a:pt x="8397" y="3682"/>
                  <a:pt x="8389" y="5490"/>
                </a:cubicBezTo>
                <a:lnTo>
                  <a:pt x="5008" y="9382"/>
                </a:lnTo>
                <a:lnTo>
                  <a:pt x="1603" y="5490"/>
                </a:lnTo>
                <a:cubicBezTo>
                  <a:pt x="1607" y="3658"/>
                  <a:pt x="1593" y="1844"/>
                  <a:pt x="1597" y="12"/>
                </a:cubicBezTo>
                <a:lnTo>
                  <a:pt x="0" y="0"/>
                </a:lnTo>
                <a:cubicBezTo>
                  <a:pt x="-4" y="2428"/>
                  <a:pt x="6" y="4896"/>
                  <a:pt x="2" y="7324"/>
                </a:cubicBezTo>
                <a:lnTo>
                  <a:pt x="5008" y="13096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E76AB459-1639-3548-87DD-87AA80D56B52}"/>
              </a:ext>
            </a:extLst>
          </p:cNvPr>
          <p:cNvSpPr/>
          <p:nvPr/>
        </p:nvSpPr>
        <p:spPr>
          <a:xfrm>
            <a:off x="0" y="3670416"/>
            <a:ext cx="4369698" cy="625607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002FC6-45AA-EE43-91D3-D67ADCC83272}"/>
              </a:ext>
            </a:extLst>
          </p:cNvPr>
          <p:cNvSpPr/>
          <p:nvPr/>
        </p:nvSpPr>
        <p:spPr>
          <a:xfrm>
            <a:off x="1171588" y="5708471"/>
            <a:ext cx="20265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90C52-6A19-AD47-8005-C859A55B5209}"/>
              </a:ext>
            </a:extLst>
          </p:cNvPr>
          <p:cNvGrpSpPr/>
          <p:nvPr/>
        </p:nvGrpSpPr>
        <p:grpSpPr>
          <a:xfrm>
            <a:off x="7104891" y="5201713"/>
            <a:ext cx="13011909" cy="3312574"/>
            <a:chOff x="1307732" y="4875754"/>
            <a:chExt cx="13011909" cy="33125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A18A4-57F3-FA4E-96C8-C6AFB954D531}"/>
                </a:ext>
              </a:extLst>
            </p:cNvPr>
            <p:cNvSpPr txBox="1"/>
            <p:nvPr/>
          </p:nvSpPr>
          <p:spPr>
            <a:xfrm>
              <a:off x="1307732" y="5522085"/>
              <a:ext cx="13011909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 What makes us unique is our real-time reporting system, which provides you with up-to-the-minute reporting on every dollar spent on your account.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C1F10-7199-594F-AC83-E85028CD4542}"/>
                </a:ext>
              </a:extLst>
            </p:cNvPr>
            <p:cNvSpPr txBox="1"/>
            <p:nvPr/>
          </p:nvSpPr>
          <p:spPr>
            <a:xfrm>
              <a:off x="1307732" y="4875754"/>
              <a:ext cx="4032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85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9DA185-2F5F-CC4F-9811-1F3BC57AB672}"/>
              </a:ext>
            </a:extLst>
          </p:cNvPr>
          <p:cNvGrpSpPr/>
          <p:nvPr/>
        </p:nvGrpSpPr>
        <p:grpSpPr>
          <a:xfrm flipH="1">
            <a:off x="19290882" y="2974064"/>
            <a:ext cx="5086768" cy="7769984"/>
            <a:chOff x="0" y="2350763"/>
            <a:chExt cx="5902880" cy="9016586"/>
          </a:xfrm>
          <a:solidFill>
            <a:schemeClr val="accent4"/>
          </a:solidFill>
        </p:grpSpPr>
        <p:sp>
          <p:nvSpPr>
            <p:cNvPr id="78" name="Freeform: Shape 3848">
              <a:extLst>
                <a:ext uri="{FF2B5EF4-FFF2-40B4-BE49-F238E27FC236}">
                  <a16:creationId xmlns:a16="http://schemas.microsoft.com/office/drawing/2014/main" id="{CDD5BD05-0FF1-7340-BB6D-8A83556A07E8}"/>
                </a:ext>
              </a:extLst>
            </p:cNvPr>
            <p:cNvSpPr/>
            <p:nvPr/>
          </p:nvSpPr>
          <p:spPr>
            <a:xfrm rot="16200000">
              <a:off x="-1556853" y="3907616"/>
              <a:ext cx="9016586" cy="5902880"/>
            </a:xfrm>
            <a:custGeom>
              <a:avLst/>
              <a:gdLst>
                <a:gd name="connsiteX0" fmla="*/ 5006 w 10000"/>
                <a:gd name="connsiteY0" fmla="*/ 13269 h 13269"/>
                <a:gd name="connsiteX1" fmla="*/ 10000 w 10000"/>
                <a:gd name="connsiteY1" fmla="*/ 7497 h 13269"/>
                <a:gd name="connsiteX2" fmla="*/ 10000 w 10000"/>
                <a:gd name="connsiteY2" fmla="*/ 0 h 13269"/>
                <a:gd name="connsiteX3" fmla="*/ 8387 w 10000"/>
                <a:gd name="connsiteY3" fmla="*/ 3269 h 13269"/>
                <a:gd name="connsiteX4" fmla="*/ 8387 w 10000"/>
                <a:gd name="connsiteY4" fmla="*/ 5663 h 13269"/>
                <a:gd name="connsiteX5" fmla="*/ 5006 w 10000"/>
                <a:gd name="connsiteY5" fmla="*/ 9555 h 13269"/>
                <a:gd name="connsiteX6" fmla="*/ 1601 w 10000"/>
                <a:gd name="connsiteY6" fmla="*/ 5663 h 13269"/>
                <a:gd name="connsiteX7" fmla="*/ 1601 w 10000"/>
                <a:gd name="connsiteY7" fmla="*/ 3269 h 13269"/>
                <a:gd name="connsiteX8" fmla="*/ 0 w 10000"/>
                <a:gd name="connsiteY8" fmla="*/ 3269 h 13269"/>
                <a:gd name="connsiteX9" fmla="*/ 0 w 10000"/>
                <a:gd name="connsiteY9" fmla="*/ 7497 h 13269"/>
                <a:gd name="connsiteX10" fmla="*/ 5006 w 10000"/>
                <a:gd name="connsiteY10" fmla="*/ 13269 h 13269"/>
                <a:gd name="connsiteX0" fmla="*/ 5006 w 10000"/>
                <a:gd name="connsiteY0" fmla="*/ 13269 h 13269"/>
                <a:gd name="connsiteX1" fmla="*/ 10000 w 10000"/>
                <a:gd name="connsiteY1" fmla="*/ 7497 h 13269"/>
                <a:gd name="connsiteX2" fmla="*/ 10000 w 10000"/>
                <a:gd name="connsiteY2" fmla="*/ 0 h 13269"/>
                <a:gd name="connsiteX3" fmla="*/ 8411 w 10000"/>
                <a:gd name="connsiteY3" fmla="*/ 240 h 13269"/>
                <a:gd name="connsiteX4" fmla="*/ 8387 w 10000"/>
                <a:gd name="connsiteY4" fmla="*/ 5663 h 13269"/>
                <a:gd name="connsiteX5" fmla="*/ 5006 w 10000"/>
                <a:gd name="connsiteY5" fmla="*/ 9555 h 13269"/>
                <a:gd name="connsiteX6" fmla="*/ 1601 w 10000"/>
                <a:gd name="connsiteY6" fmla="*/ 5663 h 13269"/>
                <a:gd name="connsiteX7" fmla="*/ 1601 w 10000"/>
                <a:gd name="connsiteY7" fmla="*/ 3269 h 13269"/>
                <a:gd name="connsiteX8" fmla="*/ 0 w 10000"/>
                <a:gd name="connsiteY8" fmla="*/ 3269 h 13269"/>
                <a:gd name="connsiteX9" fmla="*/ 0 w 10000"/>
                <a:gd name="connsiteY9" fmla="*/ 7497 h 13269"/>
                <a:gd name="connsiteX10" fmla="*/ 5006 w 10000"/>
                <a:gd name="connsiteY10" fmla="*/ 13269 h 13269"/>
                <a:gd name="connsiteX0" fmla="*/ 5006 w 10000"/>
                <a:gd name="connsiteY0" fmla="*/ 13077 h 13077"/>
                <a:gd name="connsiteX1" fmla="*/ 10000 w 10000"/>
                <a:gd name="connsiteY1" fmla="*/ 7305 h 13077"/>
                <a:gd name="connsiteX2" fmla="*/ 10000 w 10000"/>
                <a:gd name="connsiteY2" fmla="*/ 0 h 13077"/>
                <a:gd name="connsiteX3" fmla="*/ 8411 w 10000"/>
                <a:gd name="connsiteY3" fmla="*/ 48 h 13077"/>
                <a:gd name="connsiteX4" fmla="*/ 8387 w 10000"/>
                <a:gd name="connsiteY4" fmla="*/ 5471 h 13077"/>
                <a:gd name="connsiteX5" fmla="*/ 5006 w 10000"/>
                <a:gd name="connsiteY5" fmla="*/ 9363 h 13077"/>
                <a:gd name="connsiteX6" fmla="*/ 1601 w 10000"/>
                <a:gd name="connsiteY6" fmla="*/ 5471 h 13077"/>
                <a:gd name="connsiteX7" fmla="*/ 1601 w 10000"/>
                <a:gd name="connsiteY7" fmla="*/ 3077 h 13077"/>
                <a:gd name="connsiteX8" fmla="*/ 0 w 10000"/>
                <a:gd name="connsiteY8" fmla="*/ 3077 h 13077"/>
                <a:gd name="connsiteX9" fmla="*/ 0 w 10000"/>
                <a:gd name="connsiteY9" fmla="*/ 7305 h 13077"/>
                <a:gd name="connsiteX10" fmla="*/ 5006 w 10000"/>
                <a:gd name="connsiteY10" fmla="*/ 13077 h 13077"/>
                <a:gd name="connsiteX0" fmla="*/ 5006 w 10000"/>
                <a:gd name="connsiteY0" fmla="*/ 13079 h 13079"/>
                <a:gd name="connsiteX1" fmla="*/ 10000 w 10000"/>
                <a:gd name="connsiteY1" fmla="*/ 7307 h 13079"/>
                <a:gd name="connsiteX2" fmla="*/ 10000 w 10000"/>
                <a:gd name="connsiteY2" fmla="*/ 2 h 13079"/>
                <a:gd name="connsiteX3" fmla="*/ 8378 w 10000"/>
                <a:gd name="connsiteY3" fmla="*/ 0 h 13079"/>
                <a:gd name="connsiteX4" fmla="*/ 8387 w 10000"/>
                <a:gd name="connsiteY4" fmla="*/ 5473 h 13079"/>
                <a:gd name="connsiteX5" fmla="*/ 5006 w 10000"/>
                <a:gd name="connsiteY5" fmla="*/ 9365 h 13079"/>
                <a:gd name="connsiteX6" fmla="*/ 1601 w 10000"/>
                <a:gd name="connsiteY6" fmla="*/ 5473 h 13079"/>
                <a:gd name="connsiteX7" fmla="*/ 1601 w 10000"/>
                <a:gd name="connsiteY7" fmla="*/ 3079 h 13079"/>
                <a:gd name="connsiteX8" fmla="*/ 0 w 10000"/>
                <a:gd name="connsiteY8" fmla="*/ 3079 h 13079"/>
                <a:gd name="connsiteX9" fmla="*/ 0 w 10000"/>
                <a:gd name="connsiteY9" fmla="*/ 7307 h 13079"/>
                <a:gd name="connsiteX10" fmla="*/ 5006 w 10000"/>
                <a:gd name="connsiteY10" fmla="*/ 13079 h 13079"/>
                <a:gd name="connsiteX0" fmla="*/ 5006 w 10000"/>
                <a:gd name="connsiteY0" fmla="*/ 13102 h 13102"/>
                <a:gd name="connsiteX1" fmla="*/ 10000 w 10000"/>
                <a:gd name="connsiteY1" fmla="*/ 7330 h 13102"/>
                <a:gd name="connsiteX2" fmla="*/ 10000 w 10000"/>
                <a:gd name="connsiteY2" fmla="*/ 25 h 13102"/>
                <a:gd name="connsiteX3" fmla="*/ 8378 w 10000"/>
                <a:gd name="connsiteY3" fmla="*/ 23 h 13102"/>
                <a:gd name="connsiteX4" fmla="*/ 8387 w 10000"/>
                <a:gd name="connsiteY4" fmla="*/ 5496 h 13102"/>
                <a:gd name="connsiteX5" fmla="*/ 5006 w 10000"/>
                <a:gd name="connsiteY5" fmla="*/ 9388 h 13102"/>
                <a:gd name="connsiteX6" fmla="*/ 1601 w 10000"/>
                <a:gd name="connsiteY6" fmla="*/ 5496 h 13102"/>
                <a:gd name="connsiteX7" fmla="*/ 1612 w 10000"/>
                <a:gd name="connsiteY7" fmla="*/ 0 h 13102"/>
                <a:gd name="connsiteX8" fmla="*/ 0 w 10000"/>
                <a:gd name="connsiteY8" fmla="*/ 3102 h 13102"/>
                <a:gd name="connsiteX9" fmla="*/ 0 w 10000"/>
                <a:gd name="connsiteY9" fmla="*/ 7330 h 13102"/>
                <a:gd name="connsiteX10" fmla="*/ 5006 w 10000"/>
                <a:gd name="connsiteY10" fmla="*/ 13102 h 13102"/>
                <a:gd name="connsiteX0" fmla="*/ 5006 w 10000"/>
                <a:gd name="connsiteY0" fmla="*/ 13102 h 13102"/>
                <a:gd name="connsiteX1" fmla="*/ 10000 w 10000"/>
                <a:gd name="connsiteY1" fmla="*/ 7330 h 13102"/>
                <a:gd name="connsiteX2" fmla="*/ 10000 w 10000"/>
                <a:gd name="connsiteY2" fmla="*/ 25 h 13102"/>
                <a:gd name="connsiteX3" fmla="*/ 8378 w 10000"/>
                <a:gd name="connsiteY3" fmla="*/ 23 h 13102"/>
                <a:gd name="connsiteX4" fmla="*/ 8387 w 10000"/>
                <a:gd name="connsiteY4" fmla="*/ 5496 h 13102"/>
                <a:gd name="connsiteX5" fmla="*/ 5006 w 10000"/>
                <a:gd name="connsiteY5" fmla="*/ 9388 h 13102"/>
                <a:gd name="connsiteX6" fmla="*/ 1601 w 10000"/>
                <a:gd name="connsiteY6" fmla="*/ 5496 h 13102"/>
                <a:gd name="connsiteX7" fmla="*/ 1612 w 10000"/>
                <a:gd name="connsiteY7" fmla="*/ 0 h 13102"/>
                <a:gd name="connsiteX8" fmla="*/ 11 w 10000"/>
                <a:gd name="connsiteY8" fmla="*/ 45 h 13102"/>
                <a:gd name="connsiteX9" fmla="*/ 0 w 10000"/>
                <a:gd name="connsiteY9" fmla="*/ 7330 h 13102"/>
                <a:gd name="connsiteX10" fmla="*/ 5006 w 10000"/>
                <a:gd name="connsiteY10" fmla="*/ 13102 h 13102"/>
                <a:gd name="connsiteX0" fmla="*/ 5006 w 10000"/>
                <a:gd name="connsiteY0" fmla="*/ 13080 h 13080"/>
                <a:gd name="connsiteX1" fmla="*/ 10000 w 10000"/>
                <a:gd name="connsiteY1" fmla="*/ 7308 h 13080"/>
                <a:gd name="connsiteX2" fmla="*/ 10000 w 10000"/>
                <a:gd name="connsiteY2" fmla="*/ 3 h 13080"/>
                <a:gd name="connsiteX3" fmla="*/ 8378 w 10000"/>
                <a:gd name="connsiteY3" fmla="*/ 1 h 13080"/>
                <a:gd name="connsiteX4" fmla="*/ 8387 w 10000"/>
                <a:gd name="connsiteY4" fmla="*/ 5474 h 13080"/>
                <a:gd name="connsiteX5" fmla="*/ 5006 w 10000"/>
                <a:gd name="connsiteY5" fmla="*/ 9366 h 13080"/>
                <a:gd name="connsiteX6" fmla="*/ 1601 w 10000"/>
                <a:gd name="connsiteY6" fmla="*/ 5474 h 13080"/>
                <a:gd name="connsiteX7" fmla="*/ 1612 w 10000"/>
                <a:gd name="connsiteY7" fmla="*/ 0 h 13080"/>
                <a:gd name="connsiteX8" fmla="*/ 11 w 10000"/>
                <a:gd name="connsiteY8" fmla="*/ 23 h 13080"/>
                <a:gd name="connsiteX9" fmla="*/ 0 w 10000"/>
                <a:gd name="connsiteY9" fmla="*/ 7308 h 13080"/>
                <a:gd name="connsiteX10" fmla="*/ 5006 w 10000"/>
                <a:gd name="connsiteY10" fmla="*/ 13080 h 13080"/>
                <a:gd name="connsiteX0" fmla="*/ 5006 w 10000"/>
                <a:gd name="connsiteY0" fmla="*/ 13079 h 13079"/>
                <a:gd name="connsiteX1" fmla="*/ 10000 w 10000"/>
                <a:gd name="connsiteY1" fmla="*/ 7307 h 13079"/>
                <a:gd name="connsiteX2" fmla="*/ 10000 w 10000"/>
                <a:gd name="connsiteY2" fmla="*/ 2 h 13079"/>
                <a:gd name="connsiteX3" fmla="*/ 8378 w 10000"/>
                <a:gd name="connsiteY3" fmla="*/ 0 h 13079"/>
                <a:gd name="connsiteX4" fmla="*/ 8387 w 10000"/>
                <a:gd name="connsiteY4" fmla="*/ 5473 h 13079"/>
                <a:gd name="connsiteX5" fmla="*/ 5006 w 10000"/>
                <a:gd name="connsiteY5" fmla="*/ 9365 h 13079"/>
                <a:gd name="connsiteX6" fmla="*/ 1601 w 10000"/>
                <a:gd name="connsiteY6" fmla="*/ 5473 h 13079"/>
                <a:gd name="connsiteX7" fmla="*/ 1601 w 10000"/>
                <a:gd name="connsiteY7" fmla="*/ 21 h 13079"/>
                <a:gd name="connsiteX8" fmla="*/ 11 w 10000"/>
                <a:gd name="connsiteY8" fmla="*/ 22 h 13079"/>
                <a:gd name="connsiteX9" fmla="*/ 0 w 10000"/>
                <a:gd name="connsiteY9" fmla="*/ 7307 h 13079"/>
                <a:gd name="connsiteX10" fmla="*/ 5006 w 10000"/>
                <a:gd name="connsiteY10" fmla="*/ 13079 h 13079"/>
                <a:gd name="connsiteX0" fmla="*/ 5006 w 10000"/>
                <a:gd name="connsiteY0" fmla="*/ 13084 h 13084"/>
                <a:gd name="connsiteX1" fmla="*/ 10000 w 10000"/>
                <a:gd name="connsiteY1" fmla="*/ 7312 h 13084"/>
                <a:gd name="connsiteX2" fmla="*/ 10000 w 10000"/>
                <a:gd name="connsiteY2" fmla="*/ 7 h 13084"/>
                <a:gd name="connsiteX3" fmla="*/ 8378 w 10000"/>
                <a:gd name="connsiteY3" fmla="*/ 5 h 13084"/>
                <a:gd name="connsiteX4" fmla="*/ 8387 w 10000"/>
                <a:gd name="connsiteY4" fmla="*/ 5478 h 13084"/>
                <a:gd name="connsiteX5" fmla="*/ 5006 w 10000"/>
                <a:gd name="connsiteY5" fmla="*/ 9370 h 13084"/>
                <a:gd name="connsiteX6" fmla="*/ 1601 w 10000"/>
                <a:gd name="connsiteY6" fmla="*/ 5478 h 13084"/>
                <a:gd name="connsiteX7" fmla="*/ 1595 w 10000"/>
                <a:gd name="connsiteY7" fmla="*/ 0 h 13084"/>
                <a:gd name="connsiteX8" fmla="*/ 11 w 10000"/>
                <a:gd name="connsiteY8" fmla="*/ 27 h 13084"/>
                <a:gd name="connsiteX9" fmla="*/ 0 w 10000"/>
                <a:gd name="connsiteY9" fmla="*/ 7312 h 13084"/>
                <a:gd name="connsiteX10" fmla="*/ 5006 w 10000"/>
                <a:gd name="connsiteY10" fmla="*/ 13084 h 13084"/>
                <a:gd name="connsiteX0" fmla="*/ 5008 w 10002"/>
                <a:gd name="connsiteY0" fmla="*/ 13096 h 13096"/>
                <a:gd name="connsiteX1" fmla="*/ 10002 w 10002"/>
                <a:gd name="connsiteY1" fmla="*/ 7324 h 13096"/>
                <a:gd name="connsiteX2" fmla="*/ 10002 w 10002"/>
                <a:gd name="connsiteY2" fmla="*/ 19 h 13096"/>
                <a:gd name="connsiteX3" fmla="*/ 8380 w 10002"/>
                <a:gd name="connsiteY3" fmla="*/ 17 h 13096"/>
                <a:gd name="connsiteX4" fmla="*/ 8389 w 10002"/>
                <a:gd name="connsiteY4" fmla="*/ 5490 h 13096"/>
                <a:gd name="connsiteX5" fmla="*/ 5008 w 10002"/>
                <a:gd name="connsiteY5" fmla="*/ 9382 h 13096"/>
                <a:gd name="connsiteX6" fmla="*/ 1603 w 10002"/>
                <a:gd name="connsiteY6" fmla="*/ 5490 h 13096"/>
                <a:gd name="connsiteX7" fmla="*/ 1597 w 10002"/>
                <a:gd name="connsiteY7" fmla="*/ 12 h 13096"/>
                <a:gd name="connsiteX8" fmla="*/ 0 w 10002"/>
                <a:gd name="connsiteY8" fmla="*/ 0 h 13096"/>
                <a:gd name="connsiteX9" fmla="*/ 2 w 10002"/>
                <a:gd name="connsiteY9" fmla="*/ 7324 h 13096"/>
                <a:gd name="connsiteX10" fmla="*/ 5008 w 10002"/>
                <a:gd name="connsiteY10" fmla="*/ 13096 h 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2" h="13096">
                  <a:moveTo>
                    <a:pt x="5008" y="13096"/>
                  </a:moveTo>
                  <a:lnTo>
                    <a:pt x="10002" y="7324"/>
                  </a:lnTo>
                  <a:lnTo>
                    <a:pt x="10002" y="19"/>
                  </a:lnTo>
                  <a:lnTo>
                    <a:pt x="8380" y="17"/>
                  </a:lnTo>
                  <a:cubicBezTo>
                    <a:pt x="8372" y="1825"/>
                    <a:pt x="8397" y="3682"/>
                    <a:pt x="8389" y="5490"/>
                  </a:cubicBezTo>
                  <a:lnTo>
                    <a:pt x="5008" y="9382"/>
                  </a:lnTo>
                  <a:lnTo>
                    <a:pt x="1603" y="5490"/>
                  </a:lnTo>
                  <a:cubicBezTo>
                    <a:pt x="1607" y="3658"/>
                    <a:pt x="1593" y="1844"/>
                    <a:pt x="1597" y="12"/>
                  </a:cubicBezTo>
                  <a:lnTo>
                    <a:pt x="0" y="0"/>
                  </a:lnTo>
                  <a:cubicBezTo>
                    <a:pt x="-4" y="2428"/>
                    <a:pt x="6" y="4896"/>
                    <a:pt x="2" y="7324"/>
                  </a:cubicBezTo>
                  <a:lnTo>
                    <a:pt x="5008" y="1309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76AB459-1639-3548-87DD-87AA80D56B52}"/>
                </a:ext>
              </a:extLst>
            </p:cNvPr>
            <p:cNvSpPr/>
            <p:nvPr/>
          </p:nvSpPr>
          <p:spPr>
            <a:xfrm>
              <a:off x="0" y="3158836"/>
              <a:ext cx="5070764" cy="725978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002FC6-45AA-EE43-91D3-D67ADCC83272}"/>
              </a:ext>
            </a:extLst>
          </p:cNvPr>
          <p:cNvSpPr/>
          <p:nvPr/>
        </p:nvSpPr>
        <p:spPr>
          <a:xfrm>
            <a:off x="21179540" y="5708471"/>
            <a:ext cx="20265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F90C52-6A19-AD47-8005-C859A55B5209}"/>
              </a:ext>
            </a:extLst>
          </p:cNvPr>
          <p:cNvGrpSpPr/>
          <p:nvPr/>
        </p:nvGrpSpPr>
        <p:grpSpPr>
          <a:xfrm>
            <a:off x="3072152" y="5201713"/>
            <a:ext cx="13011909" cy="3312574"/>
            <a:chOff x="1307732" y="4875754"/>
            <a:chExt cx="13011909" cy="33125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A18A4-57F3-FA4E-96C8-C6AFB954D531}"/>
                </a:ext>
              </a:extLst>
            </p:cNvPr>
            <p:cNvSpPr txBox="1"/>
            <p:nvPr/>
          </p:nvSpPr>
          <p:spPr>
            <a:xfrm>
              <a:off x="1307732" y="5522085"/>
              <a:ext cx="13011909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 What makes us unique is our real-time reporting system, which provides you with up-to-the-minute reporting on every dollar spent on your account.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AC1F10-7199-594F-AC83-E85028CD4542}"/>
                </a:ext>
              </a:extLst>
            </p:cNvPr>
            <p:cNvSpPr txBox="1"/>
            <p:nvPr/>
          </p:nvSpPr>
          <p:spPr>
            <a:xfrm>
              <a:off x="1307732" y="4875754"/>
              <a:ext cx="4032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76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D911AE3-994D-2E47-99A7-868EFE719AFF}"/>
              </a:ext>
            </a:extLst>
          </p:cNvPr>
          <p:cNvSpPr/>
          <p:nvPr/>
        </p:nvSpPr>
        <p:spPr>
          <a:xfrm>
            <a:off x="13026778" y="8650030"/>
            <a:ext cx="10160803" cy="298350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5A62AA-D8B9-F447-B5E9-557B6688D92B}"/>
              </a:ext>
            </a:extLst>
          </p:cNvPr>
          <p:cNvSpPr/>
          <p:nvPr/>
        </p:nvSpPr>
        <p:spPr>
          <a:xfrm>
            <a:off x="1185814" y="8650030"/>
            <a:ext cx="10160803" cy="298350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C5571-ADEB-B040-A87A-D335993A6BB6}"/>
              </a:ext>
            </a:extLst>
          </p:cNvPr>
          <p:cNvSpPr/>
          <p:nvPr/>
        </p:nvSpPr>
        <p:spPr>
          <a:xfrm>
            <a:off x="13026778" y="4646064"/>
            <a:ext cx="10160803" cy="298350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EFE6E-286E-7348-A90A-5AEF1E93270E}"/>
              </a:ext>
            </a:extLst>
          </p:cNvPr>
          <p:cNvSpPr/>
          <p:nvPr/>
        </p:nvSpPr>
        <p:spPr>
          <a:xfrm>
            <a:off x="1185814" y="4646064"/>
            <a:ext cx="10160803" cy="2983508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8234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OBJETIVES AS COMPANY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714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0" name="Pentagon 69">
            <a:extLst>
              <a:ext uri="{FF2B5EF4-FFF2-40B4-BE49-F238E27FC236}">
                <a16:creationId xmlns:a16="http://schemas.microsoft.com/office/drawing/2014/main" id="{FA5F520C-41F8-8341-B426-50C8508B07AC}"/>
              </a:ext>
            </a:extLst>
          </p:cNvPr>
          <p:cNvSpPr/>
          <p:nvPr/>
        </p:nvSpPr>
        <p:spPr>
          <a:xfrm>
            <a:off x="0" y="1731364"/>
            <a:ext cx="1446551" cy="547141"/>
          </a:xfrm>
          <a:prstGeom prst="homePlate">
            <a:avLst>
              <a:gd name="adj" fmla="val 678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785">
            <a:extLst>
              <a:ext uri="{FF2B5EF4-FFF2-40B4-BE49-F238E27FC236}">
                <a16:creationId xmlns:a16="http://schemas.microsoft.com/office/drawing/2014/main" id="{D588D374-34B0-7B46-B8E5-9FB1FFE0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6896" y="4511037"/>
            <a:ext cx="4236844" cy="3281182"/>
          </a:xfrm>
          <a:custGeom>
            <a:avLst/>
            <a:gdLst>
              <a:gd name="T0" fmla="*/ 48116 w 588"/>
              <a:gd name="T1" fmla="*/ 0 h 454"/>
              <a:gd name="T2" fmla="*/ 21186 w 588"/>
              <a:gd name="T3" fmla="*/ 0 h 454"/>
              <a:gd name="T4" fmla="*/ 21186 w 588"/>
              <a:gd name="T5" fmla="*/ 0 h 454"/>
              <a:gd name="T6" fmla="*/ 0 w 588"/>
              <a:gd name="T7" fmla="*/ 20889 h 454"/>
              <a:gd name="T8" fmla="*/ 0 w 588"/>
              <a:gd name="T9" fmla="*/ 141903 h 454"/>
              <a:gd name="T10" fmla="*/ 0 w 588"/>
              <a:gd name="T11" fmla="*/ 141903 h 454"/>
              <a:gd name="T12" fmla="*/ 21186 w 588"/>
              <a:gd name="T13" fmla="*/ 163153 h 454"/>
              <a:gd name="T14" fmla="*/ 210778 w 588"/>
              <a:gd name="T15" fmla="*/ 163153 h 454"/>
              <a:gd name="T16" fmla="*/ 48116 w 588"/>
              <a:gd name="T17" fmla="*/ 0 h 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8" h="454">
                <a:moveTo>
                  <a:pt x="134" y="0"/>
                </a:moveTo>
                <a:lnTo>
                  <a:pt x="59" y="0"/>
                </a:lnTo>
                <a:cubicBezTo>
                  <a:pt x="26" y="0"/>
                  <a:pt x="0" y="26"/>
                  <a:pt x="0" y="58"/>
                </a:cubicBezTo>
                <a:lnTo>
                  <a:pt x="0" y="394"/>
                </a:lnTo>
                <a:cubicBezTo>
                  <a:pt x="0" y="427"/>
                  <a:pt x="26" y="453"/>
                  <a:pt x="59" y="453"/>
                </a:cubicBezTo>
                <a:lnTo>
                  <a:pt x="587" y="453"/>
                </a:lnTo>
                <a:lnTo>
                  <a:pt x="1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Freeform 3785">
            <a:extLst>
              <a:ext uri="{FF2B5EF4-FFF2-40B4-BE49-F238E27FC236}">
                <a16:creationId xmlns:a16="http://schemas.microsoft.com/office/drawing/2014/main" id="{B3459E3A-732E-DC4D-ADF4-304FFA25FB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33906" y="4511037"/>
            <a:ext cx="4236844" cy="3281182"/>
          </a:xfrm>
          <a:custGeom>
            <a:avLst/>
            <a:gdLst>
              <a:gd name="T0" fmla="*/ 48116 w 588"/>
              <a:gd name="T1" fmla="*/ 0 h 454"/>
              <a:gd name="T2" fmla="*/ 21186 w 588"/>
              <a:gd name="T3" fmla="*/ 0 h 454"/>
              <a:gd name="T4" fmla="*/ 21186 w 588"/>
              <a:gd name="T5" fmla="*/ 0 h 454"/>
              <a:gd name="T6" fmla="*/ 0 w 588"/>
              <a:gd name="T7" fmla="*/ 20889 h 454"/>
              <a:gd name="T8" fmla="*/ 0 w 588"/>
              <a:gd name="T9" fmla="*/ 141903 h 454"/>
              <a:gd name="T10" fmla="*/ 0 w 588"/>
              <a:gd name="T11" fmla="*/ 141903 h 454"/>
              <a:gd name="T12" fmla="*/ 21186 w 588"/>
              <a:gd name="T13" fmla="*/ 163153 h 454"/>
              <a:gd name="T14" fmla="*/ 210778 w 588"/>
              <a:gd name="T15" fmla="*/ 163153 h 454"/>
              <a:gd name="T16" fmla="*/ 48116 w 588"/>
              <a:gd name="T17" fmla="*/ 0 h 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8" h="454">
                <a:moveTo>
                  <a:pt x="134" y="0"/>
                </a:moveTo>
                <a:lnTo>
                  <a:pt x="59" y="0"/>
                </a:lnTo>
                <a:cubicBezTo>
                  <a:pt x="26" y="0"/>
                  <a:pt x="0" y="26"/>
                  <a:pt x="0" y="58"/>
                </a:cubicBezTo>
                <a:lnTo>
                  <a:pt x="0" y="394"/>
                </a:lnTo>
                <a:cubicBezTo>
                  <a:pt x="0" y="427"/>
                  <a:pt x="26" y="453"/>
                  <a:pt x="59" y="453"/>
                </a:cubicBezTo>
                <a:lnTo>
                  <a:pt x="587" y="453"/>
                </a:lnTo>
                <a:lnTo>
                  <a:pt x="13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Freeform 3785">
            <a:extLst>
              <a:ext uri="{FF2B5EF4-FFF2-40B4-BE49-F238E27FC236}">
                <a16:creationId xmlns:a16="http://schemas.microsoft.com/office/drawing/2014/main" id="{3047C133-19C1-7E41-B0D2-53D75EAFD0A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833906" y="8520339"/>
            <a:ext cx="4236844" cy="3281182"/>
          </a:xfrm>
          <a:custGeom>
            <a:avLst/>
            <a:gdLst>
              <a:gd name="T0" fmla="*/ 48116 w 588"/>
              <a:gd name="T1" fmla="*/ 0 h 454"/>
              <a:gd name="T2" fmla="*/ 21186 w 588"/>
              <a:gd name="T3" fmla="*/ 0 h 454"/>
              <a:gd name="T4" fmla="*/ 21186 w 588"/>
              <a:gd name="T5" fmla="*/ 0 h 454"/>
              <a:gd name="T6" fmla="*/ 0 w 588"/>
              <a:gd name="T7" fmla="*/ 20889 h 454"/>
              <a:gd name="T8" fmla="*/ 0 w 588"/>
              <a:gd name="T9" fmla="*/ 141903 h 454"/>
              <a:gd name="T10" fmla="*/ 0 w 588"/>
              <a:gd name="T11" fmla="*/ 141903 h 454"/>
              <a:gd name="T12" fmla="*/ 21186 w 588"/>
              <a:gd name="T13" fmla="*/ 163153 h 454"/>
              <a:gd name="T14" fmla="*/ 210778 w 588"/>
              <a:gd name="T15" fmla="*/ 163153 h 454"/>
              <a:gd name="T16" fmla="*/ 48116 w 588"/>
              <a:gd name="T17" fmla="*/ 0 h 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8" h="454">
                <a:moveTo>
                  <a:pt x="134" y="0"/>
                </a:moveTo>
                <a:lnTo>
                  <a:pt x="59" y="0"/>
                </a:lnTo>
                <a:cubicBezTo>
                  <a:pt x="26" y="0"/>
                  <a:pt x="0" y="26"/>
                  <a:pt x="0" y="58"/>
                </a:cubicBezTo>
                <a:lnTo>
                  <a:pt x="0" y="394"/>
                </a:lnTo>
                <a:cubicBezTo>
                  <a:pt x="0" y="427"/>
                  <a:pt x="26" y="453"/>
                  <a:pt x="59" y="453"/>
                </a:cubicBezTo>
                <a:lnTo>
                  <a:pt x="587" y="453"/>
                </a:lnTo>
                <a:lnTo>
                  <a:pt x="13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reeform 3785">
            <a:extLst>
              <a:ext uri="{FF2B5EF4-FFF2-40B4-BE49-F238E27FC236}">
                <a16:creationId xmlns:a16="http://schemas.microsoft.com/office/drawing/2014/main" id="{E361350A-8440-F045-838B-44510E1B8A7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306896" y="8520339"/>
            <a:ext cx="4236844" cy="3281182"/>
          </a:xfrm>
          <a:custGeom>
            <a:avLst/>
            <a:gdLst>
              <a:gd name="T0" fmla="*/ 48116 w 588"/>
              <a:gd name="T1" fmla="*/ 0 h 454"/>
              <a:gd name="T2" fmla="*/ 21186 w 588"/>
              <a:gd name="T3" fmla="*/ 0 h 454"/>
              <a:gd name="T4" fmla="*/ 21186 w 588"/>
              <a:gd name="T5" fmla="*/ 0 h 454"/>
              <a:gd name="T6" fmla="*/ 0 w 588"/>
              <a:gd name="T7" fmla="*/ 20889 h 454"/>
              <a:gd name="T8" fmla="*/ 0 w 588"/>
              <a:gd name="T9" fmla="*/ 141903 h 454"/>
              <a:gd name="T10" fmla="*/ 0 w 588"/>
              <a:gd name="T11" fmla="*/ 141903 h 454"/>
              <a:gd name="T12" fmla="*/ 21186 w 588"/>
              <a:gd name="T13" fmla="*/ 163153 h 454"/>
              <a:gd name="T14" fmla="*/ 210778 w 588"/>
              <a:gd name="T15" fmla="*/ 163153 h 454"/>
              <a:gd name="T16" fmla="*/ 48116 w 588"/>
              <a:gd name="T17" fmla="*/ 0 h 4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8" h="454">
                <a:moveTo>
                  <a:pt x="134" y="0"/>
                </a:moveTo>
                <a:lnTo>
                  <a:pt x="59" y="0"/>
                </a:lnTo>
                <a:cubicBezTo>
                  <a:pt x="26" y="0"/>
                  <a:pt x="0" y="26"/>
                  <a:pt x="0" y="58"/>
                </a:cubicBezTo>
                <a:lnTo>
                  <a:pt x="0" y="394"/>
                </a:lnTo>
                <a:cubicBezTo>
                  <a:pt x="0" y="427"/>
                  <a:pt x="26" y="453"/>
                  <a:pt x="59" y="453"/>
                </a:cubicBezTo>
                <a:lnTo>
                  <a:pt x="587" y="453"/>
                </a:lnTo>
                <a:lnTo>
                  <a:pt x="13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F0A970-66FC-0F4A-91EF-D5C476472148}"/>
              </a:ext>
            </a:extLst>
          </p:cNvPr>
          <p:cNvSpPr txBox="1"/>
          <p:nvPr/>
        </p:nvSpPr>
        <p:spPr>
          <a:xfrm>
            <a:off x="1995267" y="5780284"/>
            <a:ext cx="6617924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4010E-1EB4-A940-B257-922C99401987}"/>
              </a:ext>
            </a:extLst>
          </p:cNvPr>
          <p:cNvSpPr txBox="1"/>
          <p:nvPr/>
        </p:nvSpPr>
        <p:spPr>
          <a:xfrm>
            <a:off x="1995266" y="5195509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BF738C-6F4E-9243-BDDE-351012A6D2A6}"/>
              </a:ext>
            </a:extLst>
          </p:cNvPr>
          <p:cNvSpPr txBox="1"/>
          <p:nvPr/>
        </p:nvSpPr>
        <p:spPr>
          <a:xfrm>
            <a:off x="15796924" y="5780284"/>
            <a:ext cx="6617924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D4946B-A481-8F4A-A444-C79CD5BEC5CC}"/>
              </a:ext>
            </a:extLst>
          </p:cNvPr>
          <p:cNvSpPr txBox="1"/>
          <p:nvPr/>
        </p:nvSpPr>
        <p:spPr>
          <a:xfrm>
            <a:off x="20030307" y="5195509"/>
            <a:ext cx="22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17D6FC-18D4-A849-BD84-5F0C0DA7B66F}"/>
              </a:ext>
            </a:extLst>
          </p:cNvPr>
          <p:cNvSpPr txBox="1"/>
          <p:nvPr/>
        </p:nvSpPr>
        <p:spPr>
          <a:xfrm>
            <a:off x="1993696" y="9817206"/>
            <a:ext cx="6617924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BA4E03-E1C3-C746-9A04-F63FAA1EAF03}"/>
              </a:ext>
            </a:extLst>
          </p:cNvPr>
          <p:cNvSpPr txBox="1"/>
          <p:nvPr/>
        </p:nvSpPr>
        <p:spPr>
          <a:xfrm>
            <a:off x="1993695" y="9232431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4EBDF-93D1-8E46-BE12-BAD2303F849F}"/>
              </a:ext>
            </a:extLst>
          </p:cNvPr>
          <p:cNvSpPr txBox="1"/>
          <p:nvPr/>
        </p:nvSpPr>
        <p:spPr>
          <a:xfrm>
            <a:off x="15795353" y="9817206"/>
            <a:ext cx="6617924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Whether you are a low budget start-up or an established small business.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E9ED9C-4EDB-9F44-B926-59BD8DA6AF9E}"/>
              </a:ext>
            </a:extLst>
          </p:cNvPr>
          <p:cNvSpPr txBox="1"/>
          <p:nvPr/>
        </p:nvSpPr>
        <p:spPr>
          <a:xfrm>
            <a:off x="20138294" y="9232431"/>
            <a:ext cx="227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37D6DB-6EF5-3D42-8B5C-CC17ADC3937E}"/>
              </a:ext>
            </a:extLst>
          </p:cNvPr>
          <p:cNvGrpSpPr/>
          <p:nvPr/>
        </p:nvGrpSpPr>
        <p:grpSpPr>
          <a:xfrm>
            <a:off x="12955111" y="6185988"/>
            <a:ext cx="1074364" cy="1078109"/>
            <a:chOff x="11910174" y="2255652"/>
            <a:chExt cx="1074364" cy="1078109"/>
          </a:xfrm>
          <a:solidFill>
            <a:schemeClr val="bg1"/>
          </a:solidFill>
        </p:grpSpPr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08E9093C-BCAC-9044-B557-8A20AF79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174" y="2255652"/>
              <a:ext cx="1074364" cy="1078109"/>
            </a:xfrm>
            <a:custGeom>
              <a:avLst/>
              <a:gdLst>
                <a:gd name="T0" fmla="*/ 39196 w 1267"/>
                <a:gd name="T1" fmla="*/ 341818 h 1268"/>
                <a:gd name="T2" fmla="*/ 26610 w 1267"/>
                <a:gd name="T3" fmla="*/ 328477 h 1268"/>
                <a:gd name="T4" fmla="*/ 39196 w 1267"/>
                <a:gd name="T5" fmla="*/ 315136 h 1268"/>
                <a:gd name="T6" fmla="*/ 415337 w 1267"/>
                <a:gd name="T7" fmla="*/ 315136 h 1268"/>
                <a:gd name="T8" fmla="*/ 429002 w 1267"/>
                <a:gd name="T9" fmla="*/ 328477 h 1268"/>
                <a:gd name="T10" fmla="*/ 299186 w 1267"/>
                <a:gd name="T11" fmla="*/ 407442 h 1268"/>
                <a:gd name="T12" fmla="*/ 299186 w 1267"/>
                <a:gd name="T13" fmla="*/ 426191 h 1268"/>
                <a:gd name="T14" fmla="*/ 290196 w 1267"/>
                <a:gd name="T15" fmla="*/ 429797 h 1268"/>
                <a:gd name="T16" fmla="*/ 280487 w 1267"/>
                <a:gd name="T17" fmla="*/ 426191 h 1268"/>
                <a:gd name="T18" fmla="*/ 236976 w 1267"/>
                <a:gd name="T19" fmla="*/ 382202 h 1268"/>
                <a:gd name="T20" fmla="*/ 218636 w 1267"/>
                <a:gd name="T21" fmla="*/ 382202 h 1268"/>
                <a:gd name="T22" fmla="*/ 174765 w 1267"/>
                <a:gd name="T23" fmla="*/ 426191 h 1268"/>
                <a:gd name="T24" fmla="*/ 165056 w 1267"/>
                <a:gd name="T25" fmla="*/ 429797 h 1268"/>
                <a:gd name="T26" fmla="*/ 156066 w 1267"/>
                <a:gd name="T27" fmla="*/ 426191 h 1268"/>
                <a:gd name="T28" fmla="*/ 194183 w 1267"/>
                <a:gd name="T29" fmla="*/ 368500 h 1268"/>
                <a:gd name="T30" fmla="*/ 299186 w 1267"/>
                <a:gd name="T31" fmla="*/ 407442 h 1268"/>
                <a:gd name="T32" fmla="*/ 402032 w 1267"/>
                <a:gd name="T33" fmla="*/ 288094 h 1268"/>
                <a:gd name="T34" fmla="*/ 53221 w 1267"/>
                <a:gd name="T35" fmla="*/ 79685 h 1268"/>
                <a:gd name="T36" fmla="*/ 40275 w 1267"/>
                <a:gd name="T37" fmla="*/ 26682 h 1268"/>
                <a:gd name="T38" fmla="*/ 416056 w 1267"/>
                <a:gd name="T39" fmla="*/ 26682 h 1268"/>
                <a:gd name="T40" fmla="*/ 429002 w 1267"/>
                <a:gd name="T41" fmla="*/ 40023 h 1268"/>
                <a:gd name="T42" fmla="*/ 40275 w 1267"/>
                <a:gd name="T43" fmla="*/ 53003 h 1268"/>
                <a:gd name="T44" fmla="*/ 26610 w 1267"/>
                <a:gd name="T45" fmla="*/ 40023 h 1268"/>
                <a:gd name="T46" fmla="*/ 40275 w 1267"/>
                <a:gd name="T47" fmla="*/ 26682 h 1268"/>
                <a:gd name="T48" fmla="*/ 429361 w 1267"/>
                <a:gd name="T49" fmla="*/ 77162 h 1268"/>
                <a:gd name="T50" fmla="*/ 455252 w 1267"/>
                <a:gd name="T51" fmla="*/ 40023 h 1268"/>
                <a:gd name="T52" fmla="*/ 416056 w 1267"/>
                <a:gd name="T53" fmla="*/ 0 h 1268"/>
                <a:gd name="T54" fmla="*/ 40275 w 1267"/>
                <a:gd name="T55" fmla="*/ 0 h 1268"/>
                <a:gd name="T56" fmla="*/ 0 w 1267"/>
                <a:gd name="T57" fmla="*/ 40023 h 1268"/>
                <a:gd name="T58" fmla="*/ 25891 w 1267"/>
                <a:gd name="T59" fmla="*/ 290978 h 1268"/>
                <a:gd name="T60" fmla="*/ 0 w 1267"/>
                <a:gd name="T61" fmla="*/ 328477 h 1268"/>
                <a:gd name="T62" fmla="*/ 39196 w 1267"/>
                <a:gd name="T63" fmla="*/ 368500 h 1268"/>
                <a:gd name="T64" fmla="*/ 137007 w 1267"/>
                <a:gd name="T65" fmla="*/ 387971 h 1268"/>
                <a:gd name="T66" fmla="*/ 137007 w 1267"/>
                <a:gd name="T67" fmla="*/ 445301 h 1268"/>
                <a:gd name="T68" fmla="*/ 165056 w 1267"/>
                <a:gd name="T69" fmla="*/ 456839 h 1268"/>
                <a:gd name="T70" fmla="*/ 193824 w 1267"/>
                <a:gd name="T71" fmla="*/ 445301 h 1268"/>
                <a:gd name="T72" fmla="*/ 261429 w 1267"/>
                <a:gd name="T73" fmla="*/ 445301 h 1268"/>
                <a:gd name="T74" fmla="*/ 290196 w 1267"/>
                <a:gd name="T75" fmla="*/ 456839 h 1268"/>
                <a:gd name="T76" fmla="*/ 318245 w 1267"/>
                <a:gd name="T77" fmla="*/ 445301 h 1268"/>
                <a:gd name="T78" fmla="*/ 318245 w 1267"/>
                <a:gd name="T79" fmla="*/ 387971 h 1268"/>
                <a:gd name="T80" fmla="*/ 415337 w 1267"/>
                <a:gd name="T81" fmla="*/ 368500 h 1268"/>
                <a:gd name="T82" fmla="*/ 455252 w 1267"/>
                <a:gd name="T83" fmla="*/ 328477 h 1268"/>
                <a:gd name="T84" fmla="*/ 429002 w 1267"/>
                <a:gd name="T85" fmla="*/ 290978 h 12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7" h="1268">
                  <a:moveTo>
                    <a:pt x="1155" y="948"/>
                  </a:moveTo>
                  <a:lnTo>
                    <a:pt x="109" y="948"/>
                  </a:lnTo>
                  <a:cubicBezTo>
                    <a:pt x="91" y="948"/>
                    <a:pt x="74" y="932"/>
                    <a:pt x="74" y="911"/>
                  </a:cubicBezTo>
                  <a:cubicBezTo>
                    <a:pt x="74" y="890"/>
                    <a:pt x="91" y="874"/>
                    <a:pt x="109" y="874"/>
                  </a:cubicBezTo>
                  <a:lnTo>
                    <a:pt x="1155" y="874"/>
                  </a:lnTo>
                  <a:cubicBezTo>
                    <a:pt x="1176" y="874"/>
                    <a:pt x="1193" y="890"/>
                    <a:pt x="1193" y="911"/>
                  </a:cubicBezTo>
                  <a:cubicBezTo>
                    <a:pt x="1193" y="932"/>
                    <a:pt x="1176" y="948"/>
                    <a:pt x="1155" y="948"/>
                  </a:cubicBezTo>
                  <a:close/>
                  <a:moveTo>
                    <a:pt x="832" y="1130"/>
                  </a:moveTo>
                  <a:lnTo>
                    <a:pt x="832" y="1130"/>
                  </a:lnTo>
                  <a:cubicBezTo>
                    <a:pt x="847" y="1144"/>
                    <a:pt x="847" y="1167"/>
                    <a:pt x="832" y="1182"/>
                  </a:cubicBezTo>
                  <a:cubicBezTo>
                    <a:pt x="827" y="1189"/>
                    <a:pt x="816" y="1192"/>
                    <a:pt x="807" y="1192"/>
                  </a:cubicBezTo>
                  <a:cubicBezTo>
                    <a:pt x="797" y="1192"/>
                    <a:pt x="788" y="1189"/>
                    <a:pt x="780" y="1182"/>
                  </a:cubicBezTo>
                  <a:lnTo>
                    <a:pt x="659" y="1060"/>
                  </a:lnTo>
                  <a:cubicBezTo>
                    <a:pt x="646" y="1047"/>
                    <a:pt x="622" y="1047"/>
                    <a:pt x="608" y="1060"/>
                  </a:cubicBezTo>
                  <a:lnTo>
                    <a:pt x="486" y="1182"/>
                  </a:lnTo>
                  <a:cubicBezTo>
                    <a:pt x="478" y="1189"/>
                    <a:pt x="470" y="1192"/>
                    <a:pt x="459" y="1192"/>
                  </a:cubicBezTo>
                  <a:cubicBezTo>
                    <a:pt x="450" y="1192"/>
                    <a:pt x="440" y="1189"/>
                    <a:pt x="434" y="1182"/>
                  </a:cubicBezTo>
                  <a:cubicBezTo>
                    <a:pt x="419" y="1167"/>
                    <a:pt x="419" y="1144"/>
                    <a:pt x="434" y="1130"/>
                  </a:cubicBezTo>
                  <a:lnTo>
                    <a:pt x="540" y="1022"/>
                  </a:lnTo>
                  <a:lnTo>
                    <a:pt x="726" y="1022"/>
                  </a:lnTo>
                  <a:lnTo>
                    <a:pt x="832" y="1130"/>
                  </a:lnTo>
                  <a:close/>
                  <a:moveTo>
                    <a:pt x="1120" y="221"/>
                  </a:moveTo>
                  <a:lnTo>
                    <a:pt x="1118" y="799"/>
                  </a:lnTo>
                  <a:lnTo>
                    <a:pt x="148" y="799"/>
                  </a:lnTo>
                  <a:lnTo>
                    <a:pt x="148" y="221"/>
                  </a:lnTo>
                  <a:lnTo>
                    <a:pt x="1120" y="221"/>
                  </a:lnTo>
                  <a:close/>
                  <a:moveTo>
                    <a:pt x="112" y="74"/>
                  </a:moveTo>
                  <a:lnTo>
                    <a:pt x="1157" y="74"/>
                  </a:lnTo>
                  <a:cubicBezTo>
                    <a:pt x="1176" y="74"/>
                    <a:pt x="1193" y="91"/>
                    <a:pt x="1193" y="111"/>
                  </a:cubicBezTo>
                  <a:cubicBezTo>
                    <a:pt x="1193" y="131"/>
                    <a:pt x="1176" y="147"/>
                    <a:pt x="1157" y="147"/>
                  </a:cubicBezTo>
                  <a:lnTo>
                    <a:pt x="112" y="147"/>
                  </a:lnTo>
                  <a:cubicBezTo>
                    <a:pt x="91" y="147"/>
                    <a:pt x="74" y="131"/>
                    <a:pt x="74" y="111"/>
                  </a:cubicBezTo>
                  <a:cubicBezTo>
                    <a:pt x="74" y="91"/>
                    <a:pt x="91" y="74"/>
                    <a:pt x="112" y="74"/>
                  </a:cubicBezTo>
                  <a:close/>
                  <a:moveTo>
                    <a:pt x="1193" y="807"/>
                  </a:moveTo>
                  <a:lnTo>
                    <a:pt x="1194" y="214"/>
                  </a:lnTo>
                  <a:cubicBezTo>
                    <a:pt x="1237" y="200"/>
                    <a:pt x="1266" y="159"/>
                    <a:pt x="1266" y="111"/>
                  </a:cubicBezTo>
                  <a:cubicBezTo>
                    <a:pt x="1266" y="49"/>
                    <a:pt x="1218" y="0"/>
                    <a:pt x="1157" y="0"/>
                  </a:cubicBezTo>
                  <a:lnTo>
                    <a:pt x="112" y="0"/>
                  </a:lnTo>
                  <a:cubicBezTo>
                    <a:pt x="51" y="0"/>
                    <a:pt x="0" y="49"/>
                    <a:pt x="0" y="111"/>
                  </a:cubicBezTo>
                  <a:cubicBezTo>
                    <a:pt x="0" y="159"/>
                    <a:pt x="31" y="200"/>
                    <a:pt x="74" y="214"/>
                  </a:cubicBezTo>
                  <a:lnTo>
                    <a:pt x="72" y="807"/>
                  </a:lnTo>
                  <a:cubicBezTo>
                    <a:pt x="30" y="822"/>
                    <a:pt x="0" y="863"/>
                    <a:pt x="0" y="911"/>
                  </a:cubicBezTo>
                  <a:cubicBezTo>
                    <a:pt x="0" y="971"/>
                    <a:pt x="49" y="1022"/>
                    <a:pt x="109" y="1022"/>
                  </a:cubicBezTo>
                  <a:lnTo>
                    <a:pt x="437" y="1022"/>
                  </a:lnTo>
                  <a:lnTo>
                    <a:pt x="381" y="1076"/>
                  </a:lnTo>
                  <a:cubicBezTo>
                    <a:pt x="338" y="1120"/>
                    <a:pt x="338" y="1190"/>
                    <a:pt x="381" y="1235"/>
                  </a:cubicBezTo>
                  <a:cubicBezTo>
                    <a:pt x="401" y="1256"/>
                    <a:pt x="430" y="1267"/>
                    <a:pt x="459" y="1267"/>
                  </a:cubicBezTo>
                  <a:cubicBezTo>
                    <a:pt x="490" y="1267"/>
                    <a:pt x="517" y="1256"/>
                    <a:pt x="539" y="1235"/>
                  </a:cubicBezTo>
                  <a:lnTo>
                    <a:pt x="634" y="1140"/>
                  </a:lnTo>
                  <a:lnTo>
                    <a:pt x="727" y="1235"/>
                  </a:lnTo>
                  <a:cubicBezTo>
                    <a:pt x="750" y="1256"/>
                    <a:pt x="778" y="1267"/>
                    <a:pt x="807" y="1267"/>
                  </a:cubicBezTo>
                  <a:cubicBezTo>
                    <a:pt x="837" y="1267"/>
                    <a:pt x="865" y="1256"/>
                    <a:pt x="885" y="1235"/>
                  </a:cubicBezTo>
                  <a:cubicBezTo>
                    <a:pt x="929" y="1190"/>
                    <a:pt x="929" y="1120"/>
                    <a:pt x="885" y="1076"/>
                  </a:cubicBezTo>
                  <a:lnTo>
                    <a:pt x="831" y="1022"/>
                  </a:lnTo>
                  <a:lnTo>
                    <a:pt x="1155" y="1022"/>
                  </a:lnTo>
                  <a:cubicBezTo>
                    <a:pt x="1216" y="1022"/>
                    <a:pt x="1266" y="971"/>
                    <a:pt x="1266" y="911"/>
                  </a:cubicBezTo>
                  <a:cubicBezTo>
                    <a:pt x="1266" y="863"/>
                    <a:pt x="1235" y="822"/>
                    <a:pt x="1193" y="8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0248B0B3-E1C2-5747-855B-5D16A5650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2372" y="2506461"/>
              <a:ext cx="729968" cy="366856"/>
            </a:xfrm>
            <a:custGeom>
              <a:avLst/>
              <a:gdLst>
                <a:gd name="T0" fmla="*/ 259772 w 858"/>
                <a:gd name="T1" fmla="*/ 128503 h 431"/>
                <a:gd name="T2" fmla="*/ 282502 w 858"/>
                <a:gd name="T3" fmla="*/ 105401 h 431"/>
                <a:gd name="T4" fmla="*/ 127000 w 858"/>
                <a:gd name="T5" fmla="*/ 128503 h 431"/>
                <a:gd name="T6" fmla="*/ 104270 w 858"/>
                <a:gd name="T7" fmla="*/ 105401 h 431"/>
                <a:gd name="T8" fmla="*/ 127000 w 858"/>
                <a:gd name="T9" fmla="*/ 128503 h 431"/>
                <a:gd name="T10" fmla="*/ 49068 w 858"/>
                <a:gd name="T11" fmla="*/ 26711 h 431"/>
                <a:gd name="T12" fmla="*/ 26338 w 858"/>
                <a:gd name="T13" fmla="*/ 49091 h 431"/>
                <a:gd name="T14" fmla="*/ 183284 w 858"/>
                <a:gd name="T15" fmla="*/ 26711 h 431"/>
                <a:gd name="T16" fmla="*/ 205653 w 858"/>
                <a:gd name="T17" fmla="*/ 49091 h 431"/>
                <a:gd name="T18" fmla="*/ 183284 w 858"/>
                <a:gd name="T19" fmla="*/ 26711 h 431"/>
                <a:gd name="T20" fmla="*/ 257247 w 858"/>
                <a:gd name="T21" fmla="*/ 78690 h 431"/>
                <a:gd name="T22" fmla="*/ 253278 w 858"/>
                <a:gd name="T23" fmla="*/ 79051 h 431"/>
                <a:gd name="T24" fmla="*/ 231630 w 858"/>
                <a:gd name="T25" fmla="*/ 57032 h 431"/>
                <a:gd name="T26" fmla="*/ 231991 w 858"/>
                <a:gd name="T27" fmla="*/ 24185 h 431"/>
                <a:gd name="T28" fmla="*/ 208179 w 858"/>
                <a:gd name="T29" fmla="*/ 0 h 431"/>
                <a:gd name="T30" fmla="*/ 180397 w 858"/>
                <a:gd name="T31" fmla="*/ 0 h 431"/>
                <a:gd name="T32" fmla="*/ 156585 w 858"/>
                <a:gd name="T33" fmla="*/ 51979 h 431"/>
                <a:gd name="T34" fmla="*/ 156946 w 858"/>
                <a:gd name="T35" fmla="*/ 57754 h 431"/>
                <a:gd name="T36" fmla="*/ 135659 w 858"/>
                <a:gd name="T37" fmla="*/ 79051 h 431"/>
                <a:gd name="T38" fmla="*/ 101744 w 858"/>
                <a:gd name="T39" fmla="*/ 78690 h 431"/>
                <a:gd name="T40" fmla="*/ 96693 w 858"/>
                <a:gd name="T41" fmla="*/ 79051 h 431"/>
                <a:gd name="T42" fmla="*/ 75045 w 858"/>
                <a:gd name="T43" fmla="*/ 57754 h 431"/>
                <a:gd name="T44" fmla="*/ 75767 w 858"/>
                <a:gd name="T45" fmla="*/ 24185 h 431"/>
                <a:gd name="T46" fmla="*/ 51594 w 858"/>
                <a:gd name="T47" fmla="*/ 0 h 431"/>
                <a:gd name="T48" fmla="*/ 23812 w 858"/>
                <a:gd name="T49" fmla="*/ 0 h 431"/>
                <a:gd name="T50" fmla="*/ 0 w 858"/>
                <a:gd name="T51" fmla="*/ 51979 h 431"/>
                <a:gd name="T52" fmla="*/ 23812 w 858"/>
                <a:gd name="T53" fmla="*/ 75802 h 431"/>
                <a:gd name="T54" fmla="*/ 51594 w 858"/>
                <a:gd name="T55" fmla="*/ 75802 h 431"/>
                <a:gd name="T56" fmla="*/ 77932 w 858"/>
                <a:gd name="T57" fmla="*/ 98182 h 431"/>
                <a:gd name="T58" fmla="*/ 77932 w 858"/>
                <a:gd name="T59" fmla="*/ 103235 h 431"/>
                <a:gd name="T60" fmla="*/ 77932 w 858"/>
                <a:gd name="T61" fmla="*/ 130308 h 431"/>
                <a:gd name="T62" fmla="*/ 129525 w 858"/>
                <a:gd name="T63" fmla="*/ 155214 h 431"/>
                <a:gd name="T64" fmla="*/ 153699 w 858"/>
                <a:gd name="T65" fmla="*/ 130308 h 431"/>
                <a:gd name="T66" fmla="*/ 153699 w 858"/>
                <a:gd name="T67" fmla="*/ 103235 h 431"/>
                <a:gd name="T68" fmla="*/ 176789 w 858"/>
                <a:gd name="T69" fmla="*/ 75802 h 431"/>
                <a:gd name="T70" fmla="*/ 180397 w 858"/>
                <a:gd name="T71" fmla="*/ 75802 h 431"/>
                <a:gd name="T72" fmla="*/ 208179 w 858"/>
                <a:gd name="T73" fmla="*/ 75802 h 431"/>
                <a:gd name="T74" fmla="*/ 233795 w 858"/>
                <a:gd name="T75" fmla="*/ 97460 h 431"/>
                <a:gd name="T76" fmla="*/ 233434 w 858"/>
                <a:gd name="T77" fmla="*/ 103235 h 431"/>
                <a:gd name="T78" fmla="*/ 233434 w 858"/>
                <a:gd name="T79" fmla="*/ 130308 h 431"/>
                <a:gd name="T80" fmla="*/ 285028 w 858"/>
                <a:gd name="T81" fmla="*/ 155214 h 431"/>
                <a:gd name="T82" fmla="*/ 309201 w 858"/>
                <a:gd name="T83" fmla="*/ 130308 h 431"/>
                <a:gd name="T84" fmla="*/ 309201 w 858"/>
                <a:gd name="T85" fmla="*/ 103235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83" y="356"/>
                  </a:moveTo>
                  <a:lnTo>
                    <a:pt x="720" y="356"/>
                  </a:lnTo>
                  <a:lnTo>
                    <a:pt x="720" y="292"/>
                  </a:lnTo>
                  <a:lnTo>
                    <a:pt x="783" y="292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89" y="356"/>
                  </a:lnTo>
                  <a:lnTo>
                    <a:pt x="289" y="292"/>
                  </a:lnTo>
                  <a:lnTo>
                    <a:pt x="352" y="292"/>
                  </a:lnTo>
                  <a:lnTo>
                    <a:pt x="352" y="356"/>
                  </a:lnTo>
                  <a:close/>
                  <a:moveTo>
                    <a:pt x="73" y="74"/>
                  </a:moveTo>
                  <a:lnTo>
                    <a:pt x="136" y="74"/>
                  </a:lnTo>
                  <a:lnTo>
                    <a:pt x="136" y="136"/>
                  </a:lnTo>
                  <a:lnTo>
                    <a:pt x="73" y="136"/>
                  </a:lnTo>
                  <a:lnTo>
                    <a:pt x="73" y="74"/>
                  </a:lnTo>
                  <a:close/>
                  <a:moveTo>
                    <a:pt x="508" y="74"/>
                  </a:moveTo>
                  <a:lnTo>
                    <a:pt x="570" y="74"/>
                  </a:lnTo>
                  <a:lnTo>
                    <a:pt x="570" y="136"/>
                  </a:lnTo>
                  <a:lnTo>
                    <a:pt x="508" y="136"/>
                  </a:lnTo>
                  <a:lnTo>
                    <a:pt x="508" y="74"/>
                  </a:lnTo>
                  <a:close/>
                  <a:moveTo>
                    <a:pt x="790" y="218"/>
                  </a:moveTo>
                  <a:lnTo>
                    <a:pt x="713" y="218"/>
                  </a:lnTo>
                  <a:cubicBezTo>
                    <a:pt x="711" y="218"/>
                    <a:pt x="706" y="218"/>
                    <a:pt x="702" y="219"/>
                  </a:cubicBezTo>
                  <a:lnTo>
                    <a:pt x="642" y="158"/>
                  </a:lnTo>
                  <a:cubicBezTo>
                    <a:pt x="643" y="154"/>
                    <a:pt x="643" y="148"/>
                    <a:pt x="643" y="144"/>
                  </a:cubicBezTo>
                  <a:lnTo>
                    <a:pt x="643" y="67"/>
                  </a:lnTo>
                  <a:cubicBezTo>
                    <a:pt x="643" y="30"/>
                    <a:pt x="614" y="0"/>
                    <a:pt x="577" y="0"/>
                  </a:cubicBezTo>
                  <a:lnTo>
                    <a:pt x="500" y="0"/>
                  </a:lnTo>
                  <a:cubicBezTo>
                    <a:pt x="463" y="0"/>
                    <a:pt x="434" y="30"/>
                    <a:pt x="434" y="67"/>
                  </a:cubicBezTo>
                  <a:lnTo>
                    <a:pt x="434" y="144"/>
                  </a:lnTo>
                  <a:cubicBezTo>
                    <a:pt x="434" y="150"/>
                    <a:pt x="434" y="154"/>
                    <a:pt x="435" y="160"/>
                  </a:cubicBezTo>
                  <a:lnTo>
                    <a:pt x="376" y="219"/>
                  </a:lnTo>
                  <a:cubicBezTo>
                    <a:pt x="370" y="219"/>
                    <a:pt x="365" y="218"/>
                    <a:pt x="359" y="218"/>
                  </a:cubicBezTo>
                  <a:lnTo>
                    <a:pt x="282" y="218"/>
                  </a:lnTo>
                  <a:cubicBezTo>
                    <a:pt x="278" y="218"/>
                    <a:pt x="273" y="219"/>
                    <a:pt x="268" y="219"/>
                  </a:cubicBezTo>
                  <a:lnTo>
                    <a:pt x="208" y="160"/>
                  </a:lnTo>
                  <a:cubicBezTo>
                    <a:pt x="210" y="154"/>
                    <a:pt x="210" y="150"/>
                    <a:pt x="210" y="144"/>
                  </a:cubicBezTo>
                  <a:lnTo>
                    <a:pt x="210" y="67"/>
                  </a:lnTo>
                  <a:cubicBezTo>
                    <a:pt x="210" y="30"/>
                    <a:pt x="180" y="0"/>
                    <a:pt x="143" y="0"/>
                  </a:cubicBez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144"/>
                  </a:lnTo>
                  <a:cubicBezTo>
                    <a:pt x="0" y="181"/>
                    <a:pt x="29" y="210"/>
                    <a:pt x="66" y="210"/>
                  </a:cubicBezTo>
                  <a:lnTo>
                    <a:pt x="143" y="210"/>
                  </a:lnTo>
                  <a:cubicBezTo>
                    <a:pt x="146" y="210"/>
                    <a:pt x="151" y="210"/>
                    <a:pt x="154" y="210"/>
                  </a:cubicBezTo>
                  <a:lnTo>
                    <a:pt x="216" y="272"/>
                  </a:lnTo>
                  <a:cubicBezTo>
                    <a:pt x="216" y="277"/>
                    <a:pt x="216" y="282"/>
                    <a:pt x="216" y="286"/>
                  </a:cubicBezTo>
                  <a:lnTo>
                    <a:pt x="216" y="361"/>
                  </a:lnTo>
                  <a:cubicBezTo>
                    <a:pt x="216" y="398"/>
                    <a:pt x="245" y="430"/>
                    <a:pt x="282" y="430"/>
                  </a:cubicBezTo>
                  <a:lnTo>
                    <a:pt x="359" y="430"/>
                  </a:lnTo>
                  <a:cubicBezTo>
                    <a:pt x="397" y="430"/>
                    <a:pt x="426" y="398"/>
                    <a:pt x="426" y="361"/>
                  </a:cubicBezTo>
                  <a:lnTo>
                    <a:pt x="426" y="286"/>
                  </a:lnTo>
                  <a:cubicBezTo>
                    <a:pt x="426" y="282"/>
                    <a:pt x="426" y="279"/>
                    <a:pt x="426" y="274"/>
                  </a:cubicBezTo>
                  <a:lnTo>
                    <a:pt x="490" y="210"/>
                  </a:lnTo>
                  <a:cubicBezTo>
                    <a:pt x="494" y="210"/>
                    <a:pt x="497" y="210"/>
                    <a:pt x="500" y="210"/>
                  </a:cubicBezTo>
                  <a:lnTo>
                    <a:pt x="577" y="210"/>
                  </a:lnTo>
                  <a:cubicBezTo>
                    <a:pt x="580" y="210"/>
                    <a:pt x="585" y="210"/>
                    <a:pt x="588" y="210"/>
                  </a:cubicBezTo>
                  <a:lnTo>
                    <a:pt x="648" y="270"/>
                  </a:lnTo>
                  <a:cubicBezTo>
                    <a:pt x="647" y="275"/>
                    <a:pt x="647" y="280"/>
                    <a:pt x="647" y="286"/>
                  </a:cubicBezTo>
                  <a:lnTo>
                    <a:pt x="647" y="361"/>
                  </a:lnTo>
                  <a:cubicBezTo>
                    <a:pt x="647" y="398"/>
                    <a:pt x="676" y="430"/>
                    <a:pt x="713" y="430"/>
                  </a:cubicBezTo>
                  <a:lnTo>
                    <a:pt x="790" y="430"/>
                  </a:lnTo>
                  <a:cubicBezTo>
                    <a:pt x="827" y="430"/>
                    <a:pt x="857" y="398"/>
                    <a:pt x="857" y="361"/>
                  </a:cubicBezTo>
                  <a:lnTo>
                    <a:pt x="857" y="286"/>
                  </a:lnTo>
                  <a:cubicBezTo>
                    <a:pt x="857" y="249"/>
                    <a:pt x="827" y="218"/>
                    <a:pt x="790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E811DF-4548-0C44-B4AA-2599CDBA4E02}"/>
              </a:ext>
            </a:extLst>
          </p:cNvPr>
          <p:cNvGrpSpPr/>
          <p:nvPr/>
        </p:nvGrpSpPr>
        <p:grpSpPr>
          <a:xfrm>
            <a:off x="10268508" y="6131710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B8EC530-F62F-5F4A-81FE-A14C6B56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4269BE1-07A1-2C45-9577-8EF3E28D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3E047D7C-0276-B348-9922-99088ABB1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1832C9-A6DF-384E-AD97-5E7E0E2A673D}"/>
              </a:ext>
            </a:extLst>
          </p:cNvPr>
          <p:cNvGrpSpPr/>
          <p:nvPr/>
        </p:nvGrpSpPr>
        <p:grpSpPr>
          <a:xfrm>
            <a:off x="10336002" y="9081679"/>
            <a:ext cx="1044194" cy="1040190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26C33AE-1C1B-1043-8697-57E77692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F06A00A-A2B2-A745-8436-4FC44AAB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11A6BC3-F888-5742-934B-9477CE8488BB}"/>
              </a:ext>
            </a:extLst>
          </p:cNvPr>
          <p:cNvGrpSpPr/>
          <p:nvPr/>
        </p:nvGrpSpPr>
        <p:grpSpPr>
          <a:xfrm>
            <a:off x="13094219" y="9033500"/>
            <a:ext cx="796148" cy="1044192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29D6271-23ED-3B41-B8AC-33668F07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2384FB0-9CD6-E343-9A13-2EFFBD50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26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Skyline Dark">
      <a:dk1>
        <a:srgbClr val="FFFFFF"/>
      </a:dk1>
      <a:lt1>
        <a:srgbClr val="FFFFFF"/>
      </a:lt1>
      <a:dk2>
        <a:srgbClr val="FFFFFF"/>
      </a:dk2>
      <a:lt2>
        <a:srgbClr val="363E48"/>
      </a:lt2>
      <a:accent1>
        <a:srgbClr val="199645"/>
      </a:accent1>
      <a:accent2>
        <a:srgbClr val="02A7AD"/>
      </a:accent2>
      <a:accent3>
        <a:srgbClr val="D32023"/>
      </a:accent3>
      <a:accent4>
        <a:srgbClr val="FF9A45"/>
      </a:accent4>
      <a:accent5>
        <a:srgbClr val="AF3686"/>
      </a:accent5>
      <a:accent6>
        <a:srgbClr val="8FC63E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85878</TotalTime>
  <Words>2301</Words>
  <Application>Microsoft Macintosh PowerPoint</Application>
  <PresentationFormat>Custom</PresentationFormat>
  <Paragraphs>316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Lato Regular</vt:lpstr>
      <vt:lpstr>Montserrat</vt:lpstr>
      <vt:lpstr>Montserrat Light</vt:lpstr>
      <vt:lpstr>Poppins Medium</vt:lpstr>
      <vt:lpstr>Poppins SemiBold</vt:lpstr>
      <vt:lpstr>Roboto</vt:lpstr>
      <vt:lpstr>Roboto Bold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15331</cp:revision>
  <dcterms:created xsi:type="dcterms:W3CDTF">2014-11-12T21:47:38Z</dcterms:created>
  <dcterms:modified xsi:type="dcterms:W3CDTF">2019-05-08T03:06:48Z</dcterms:modified>
  <cp:category/>
</cp:coreProperties>
</file>