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294" r:id="rId2"/>
    <p:sldId id="4297" r:id="rId3"/>
    <p:sldId id="4289" r:id="rId4"/>
    <p:sldId id="4193" r:id="rId5"/>
    <p:sldId id="4291" r:id="rId6"/>
    <p:sldId id="4292" r:id="rId7"/>
    <p:sldId id="4295" r:id="rId8"/>
    <p:sldId id="4293" r:id="rId9"/>
    <p:sldId id="4296" r:id="rId10"/>
    <p:sldId id="4298" r:id="rId11"/>
    <p:sldId id="4299" r:id="rId12"/>
    <p:sldId id="4300" r:id="rId13"/>
    <p:sldId id="4301" r:id="rId14"/>
    <p:sldId id="4302" r:id="rId15"/>
    <p:sldId id="4303" r:id="rId16"/>
    <p:sldId id="4304" r:id="rId17"/>
    <p:sldId id="4305" r:id="rId18"/>
    <p:sldId id="4306" r:id="rId19"/>
    <p:sldId id="4308" r:id="rId20"/>
    <p:sldId id="4307" r:id="rId21"/>
    <p:sldId id="4310" r:id="rId22"/>
    <p:sldId id="4311" r:id="rId23"/>
    <p:sldId id="4312" r:id="rId24"/>
    <p:sldId id="4314" r:id="rId25"/>
    <p:sldId id="4316" r:id="rId26"/>
    <p:sldId id="4317" r:id="rId27"/>
    <p:sldId id="4318" r:id="rId28"/>
    <p:sldId id="4319" r:id="rId29"/>
    <p:sldId id="4320" r:id="rId30"/>
    <p:sldId id="4321" r:id="rId31"/>
    <p:sldId id="4322" r:id="rId32"/>
    <p:sldId id="4323" r:id="rId33"/>
    <p:sldId id="4324" r:id="rId34"/>
    <p:sldId id="4325" r:id="rId35"/>
    <p:sldId id="4326" r:id="rId36"/>
    <p:sldId id="4327" r:id="rId37"/>
    <p:sldId id="4328" r:id="rId38"/>
    <p:sldId id="4330" r:id="rId39"/>
    <p:sldId id="4331" r:id="rId40"/>
    <p:sldId id="4332" r:id="rId41"/>
    <p:sldId id="4334" r:id="rId42"/>
    <p:sldId id="4335" r:id="rId43"/>
    <p:sldId id="4336" r:id="rId44"/>
    <p:sldId id="4337" r:id="rId45"/>
    <p:sldId id="4333"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297"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7" autoAdjust="0"/>
    <p:restoredTop sz="95686" autoAdjust="0"/>
  </p:normalViewPr>
  <p:slideViewPr>
    <p:cSldViewPr snapToGrid="0" snapToObjects="1">
      <p:cViewPr varScale="1">
        <p:scale>
          <a:sx n="53" d="100"/>
          <a:sy n="53" d="100"/>
        </p:scale>
        <p:origin x="632" y="200"/>
      </p:cViewPr>
      <p:guideLst>
        <p:guide pos="14470"/>
        <p:guide pos="7678"/>
        <p:guide orient="horz" pos="4297"/>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EAF5-7F48-A1CF-AF8E659D8B74}"/>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EAF5-7F48-A1CF-AF8E659D8B74}"/>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A</c:v>
                </c:pt>
                <c:pt idx="1">
                  <c:v>B</c:v>
                </c:pt>
                <c:pt idx="2">
                  <c:v>C</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EAF5-7F48-A1CF-AF8E659D8B74}"/>
            </c:ext>
          </c:extLst>
        </c:ser>
        <c:dLbls>
          <c:showLegendKey val="0"/>
          <c:showVal val="0"/>
          <c:showCatName val="0"/>
          <c:showSerName val="0"/>
          <c:showPercent val="0"/>
          <c:showBubbleSize val="0"/>
        </c:dLbls>
        <c:gapWidth val="219"/>
        <c:overlap val="-27"/>
        <c:axId val="2053162992"/>
        <c:axId val="-2118741600"/>
      </c:barChart>
      <c:catAx>
        <c:axId val="205316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18741600"/>
        <c:crosses val="autoZero"/>
        <c:auto val="1"/>
        <c:lblAlgn val="ctr"/>
        <c:lblOffset val="100"/>
        <c:noMultiLvlLbl val="0"/>
      </c:catAx>
      <c:valAx>
        <c:axId val="-2118741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531629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9"/>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194-C642-BB5E-F3A7E6ADC29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194-C642-BB5E-F3A7E6ADC29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194-C642-BB5E-F3A7E6ADC29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194-C642-BB5E-F3A7E6ADC291}"/>
              </c:ext>
            </c:extLst>
          </c:dPt>
          <c:cat>
            <c:strRef>
              <c:f>Sheet1!$A$2:$A$5</c:f>
              <c:strCache>
                <c:ptCount val="3"/>
                <c:pt idx="0">
                  <c:v>1st Qtr</c:v>
                </c:pt>
                <c:pt idx="1">
                  <c:v>2nd Qtr</c:v>
                </c:pt>
                <c:pt idx="2">
                  <c:v>3rd Qtr</c:v>
                </c:pt>
              </c:strCache>
            </c:strRef>
          </c:cat>
          <c:val>
            <c:numRef>
              <c:f>Sheet1!$B$2:$B$5</c:f>
              <c:numCache>
                <c:formatCode>General</c:formatCode>
                <c:ptCount val="4"/>
                <c:pt idx="0">
                  <c:v>8.2000000000000011</c:v>
                </c:pt>
                <c:pt idx="1">
                  <c:v>3.2</c:v>
                </c:pt>
                <c:pt idx="2">
                  <c:v>1.4</c:v>
                </c:pt>
              </c:numCache>
            </c:numRef>
          </c:val>
          <c:extLst>
            <c:ext xmlns:c16="http://schemas.microsoft.com/office/drawing/2014/chart" uri="{C3380CC4-5D6E-409C-BE32-E72D297353CC}">
              <c16:uniqueId val="{00000000-D0D7-1A43-BA26-1082C6D1ED6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01668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62208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12952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273874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201721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006BE02D-20C0-F840-AFAC-BEA99C74FDC2}" type="slidenum">
              <a:rPr lang="en-US" smtClean="0"/>
              <a:pPr/>
              <a:t>32</a:t>
            </a:fld>
            <a:endParaRPr lang="en-US" dirty="0"/>
          </a:p>
        </p:txBody>
      </p:sp>
    </p:spTree>
    <p:extLst>
      <p:ext uri="{BB962C8B-B14F-4D97-AF65-F5344CB8AC3E}">
        <p14:creationId xmlns:p14="http://schemas.microsoft.com/office/powerpoint/2010/main" val="33570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 y="5215466"/>
            <a:ext cx="12117029" cy="850053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289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571500" y="-571503"/>
            <a:ext cx="25488900" cy="91589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112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9734549" y="4342765"/>
            <a:ext cx="4908550" cy="4908547"/>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2403558" y="4342765"/>
            <a:ext cx="4908550" cy="4908547"/>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7065535" y="4342765"/>
            <a:ext cx="4908550" cy="490854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89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3115642" y="0"/>
            <a:ext cx="11262008" cy="1370379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53973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0876006" y="1596477"/>
            <a:ext cx="2625635" cy="2625635"/>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0876005" y="9493885"/>
            <a:ext cx="2625635" cy="2625635"/>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0876006" y="5545182"/>
            <a:ext cx="2625635" cy="262563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53629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5015506" y="0"/>
            <a:ext cx="9362143"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59941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6943286" y="0"/>
            <a:ext cx="7434363" cy="6858001"/>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0" y="0"/>
            <a:ext cx="16925823" cy="68580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02614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0" y="5742433"/>
            <a:ext cx="12188825" cy="7973567"/>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2188825" y="5742433"/>
            <a:ext cx="12188825" cy="797356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31861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0" y="3566159"/>
            <a:ext cx="24377648" cy="658368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25348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178982" y="1151467"/>
            <a:ext cx="11009843" cy="11413066"/>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2192623" y="1162812"/>
            <a:ext cx="11009843" cy="114130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0995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656852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0296939" y="3180521"/>
            <a:ext cx="6904186" cy="7354955"/>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7473464" y="3180520"/>
            <a:ext cx="6904186" cy="73549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51205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0" y="3180521"/>
            <a:ext cx="6904186" cy="7354955"/>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7176525" y="3180520"/>
            <a:ext cx="6904186" cy="735495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78539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2188825" y="4571997"/>
            <a:ext cx="6094413" cy="4572002"/>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AF8D21A-6CCE-CD43-8AE8-35782B027FA3}"/>
              </a:ext>
            </a:extLst>
          </p:cNvPr>
          <p:cNvSpPr>
            <a:spLocks noGrp="1"/>
          </p:cNvSpPr>
          <p:nvPr>
            <p:ph type="pic" sz="quarter" idx="23"/>
          </p:nvPr>
        </p:nvSpPr>
        <p:spPr>
          <a:xfrm>
            <a:off x="18283237" y="9143999"/>
            <a:ext cx="6094413" cy="4572002"/>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18283237" y="-1"/>
            <a:ext cx="6094413" cy="45720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46089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0" y="3566159"/>
            <a:ext cx="24377650" cy="6583681"/>
          </a:xfrm>
          <a:prstGeom prst="rect">
            <a:avLst/>
          </a:prstGeom>
          <a:solidFill>
            <a:schemeClr val="bg1">
              <a:lumMod val="95000"/>
            </a:schemeClr>
          </a:solidFill>
        </p:spPr>
        <p:txBody>
          <a:bodyPr>
            <a:normAutofit/>
          </a:bodyPr>
          <a:lstStyle>
            <a:lvl1pPr>
              <a:defRPr sz="2101"/>
            </a:lvl1pPr>
          </a:lstStyle>
          <a:p>
            <a:endParaRPr lang="en-US"/>
          </a:p>
        </p:txBody>
      </p:sp>
      <p:sp>
        <p:nvSpPr>
          <p:cNvPr id="6" name="Freeform 31">
            <a:extLst>
              <a:ext uri="{FF2B5EF4-FFF2-40B4-BE49-F238E27FC236}">
                <a16:creationId xmlns:a16="http://schemas.microsoft.com/office/drawing/2014/main" id="{090B5575-571E-0742-A6AE-80FF35BF3EB1}"/>
              </a:ext>
            </a:extLst>
          </p:cNvPr>
          <p:cNvSpPr>
            <a:spLocks noGrp="1"/>
          </p:cNvSpPr>
          <p:nvPr>
            <p:ph type="pic" sz="quarter" idx="14"/>
          </p:nvPr>
        </p:nvSpPr>
        <p:spPr>
          <a:xfrm>
            <a:off x="14860966" y="1319120"/>
            <a:ext cx="6852276" cy="14797076"/>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11782873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351692" y="-281354"/>
            <a:ext cx="25040492" cy="10431195"/>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3227985" y="5752544"/>
            <a:ext cx="9289272" cy="582916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42727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386862" y="-351692"/>
            <a:ext cx="25110831" cy="9343293"/>
          </a:xfrm>
          <a:prstGeom prst="rect">
            <a:avLst/>
          </a:prstGeom>
          <a:solidFill>
            <a:schemeClr val="bg1">
              <a:lumMod val="95000"/>
            </a:schemeClr>
          </a:solidFill>
        </p:spPr>
        <p:txBody>
          <a:bodyPr>
            <a:normAutofit/>
          </a:bodyPr>
          <a:lstStyle>
            <a:lvl1pPr>
              <a:defRPr sz="2101"/>
            </a:lvl1pPr>
          </a:lstStyle>
          <a:p>
            <a:endParaRPr lang="en-US"/>
          </a:p>
        </p:txBody>
      </p:sp>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8582908" y="2074920"/>
            <a:ext cx="7173973" cy="951837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931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9827061" y="3068390"/>
            <a:ext cx="4018964" cy="4018965"/>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7146289" y="3068390"/>
            <a:ext cx="4018964" cy="40189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9161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321361" y="3068389"/>
            <a:ext cx="4018964" cy="4018965"/>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9640589" y="3068390"/>
            <a:ext cx="4018964" cy="4018965"/>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6959817" y="3068390"/>
            <a:ext cx="4018964" cy="40189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6803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245161" y="3068389"/>
            <a:ext cx="4018964" cy="4018965"/>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9564389" y="3068389"/>
            <a:ext cx="4018964" cy="40189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3324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2127246" y="3886201"/>
            <a:ext cx="12160254" cy="53721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5708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457200" y="7772400"/>
            <a:ext cx="12646025" cy="650240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2188825" y="7772400"/>
            <a:ext cx="12646025" cy="6502400"/>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457200" y="-355600"/>
            <a:ext cx="25349200" cy="8128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516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2127246" y="3966919"/>
            <a:ext cx="10061579" cy="77724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961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3068764" y="1339984"/>
            <a:ext cx="9181636" cy="1103603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987697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660100" y="610541"/>
            <a:ext cx="827716" cy="492406"/>
          </a:xfrm>
          <a:prstGeom prst="rect">
            <a:avLst/>
          </a:prstGeom>
          <a:noFill/>
        </p:spPr>
        <p:txBody>
          <a:bodyPr wrap="non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 id="2147484001" r:id="rId25"/>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7" name="Group 6">
            <a:extLst>
              <a:ext uri="{FF2B5EF4-FFF2-40B4-BE49-F238E27FC236}">
                <a16:creationId xmlns:a16="http://schemas.microsoft.com/office/drawing/2014/main" id="{A4932A2E-C47F-DB4A-BDE1-411660ADB260}"/>
              </a:ext>
            </a:extLst>
          </p:cNvPr>
          <p:cNvGrpSpPr/>
          <p:nvPr/>
        </p:nvGrpSpPr>
        <p:grpSpPr>
          <a:xfrm>
            <a:off x="2431700" y="4603961"/>
            <a:ext cx="12198699" cy="4388346"/>
            <a:chOff x="2431700" y="4649681"/>
            <a:chExt cx="12198699" cy="4388346"/>
          </a:xfrm>
        </p:grpSpPr>
        <p:grpSp>
          <p:nvGrpSpPr>
            <p:cNvPr id="4" name="Group 3">
              <a:extLst>
                <a:ext uri="{FF2B5EF4-FFF2-40B4-BE49-F238E27FC236}">
                  <a16:creationId xmlns:a16="http://schemas.microsoft.com/office/drawing/2014/main" id="{45E0D06D-D063-B443-97C8-C1C7FA297BD8}"/>
                </a:ext>
              </a:extLst>
            </p:cNvPr>
            <p:cNvGrpSpPr/>
            <p:nvPr/>
          </p:nvGrpSpPr>
          <p:grpSpPr>
            <a:xfrm>
              <a:off x="2906435" y="4815132"/>
              <a:ext cx="11723964" cy="4222895"/>
              <a:chOff x="2906435" y="5155886"/>
              <a:chExt cx="11723964" cy="4222895"/>
            </a:xfrm>
          </p:grpSpPr>
          <p:sp>
            <p:nvSpPr>
              <p:cNvPr id="13" name="TextBox 12">
                <a:extLst>
                  <a:ext uri="{FF2B5EF4-FFF2-40B4-BE49-F238E27FC236}">
                    <a16:creationId xmlns:a16="http://schemas.microsoft.com/office/drawing/2014/main" id="{F55F33B4-C1D4-4E4D-BD94-3BCCC5AE6982}"/>
                  </a:ext>
                </a:extLst>
              </p:cNvPr>
              <p:cNvSpPr txBox="1"/>
              <p:nvPr/>
            </p:nvSpPr>
            <p:spPr>
              <a:xfrm>
                <a:off x="2906435" y="5155886"/>
                <a:ext cx="4506735" cy="3170099"/>
              </a:xfrm>
              <a:prstGeom prst="rect">
                <a:avLst/>
              </a:prstGeom>
              <a:noFill/>
              <a:ln>
                <a:noFill/>
              </a:ln>
            </p:spPr>
            <p:txBody>
              <a:bodyPr wrap="square" rtlCol="0">
                <a:spAutoFit/>
              </a:bodyPr>
              <a:lstStyle/>
              <a:p>
                <a:pPr algn="ctr"/>
                <a:r>
                  <a:rPr lang="en-US" sz="20000" b="1" spc="600" dirty="0">
                    <a:solidFill>
                      <a:schemeClr val="bg2"/>
                    </a:solidFill>
                    <a:latin typeface="Montserrat" pitchFamily="2" charset="77"/>
                    <a:ea typeface="Roboto" panose="02000000000000000000" pitchFamily="2" charset="0"/>
                    <a:cs typeface="Lato Light" panose="020F0502020204030203" pitchFamily="34" charset="0"/>
                  </a:rPr>
                  <a:t>CP</a:t>
                </a:r>
              </a:p>
            </p:txBody>
          </p:sp>
          <p:sp>
            <p:nvSpPr>
              <p:cNvPr id="5" name="TextBox 4">
                <a:extLst>
                  <a:ext uri="{FF2B5EF4-FFF2-40B4-BE49-F238E27FC236}">
                    <a16:creationId xmlns:a16="http://schemas.microsoft.com/office/drawing/2014/main" id="{20C28D7A-F56E-444E-B3F8-1F460F19A78B}"/>
                  </a:ext>
                </a:extLst>
              </p:cNvPr>
              <p:cNvSpPr txBox="1"/>
              <p:nvPr/>
            </p:nvSpPr>
            <p:spPr>
              <a:xfrm>
                <a:off x="7159170" y="5612173"/>
                <a:ext cx="7217230" cy="2308324"/>
              </a:xfrm>
              <a:prstGeom prst="rect">
                <a:avLst/>
              </a:prstGeom>
              <a:noFill/>
              <a:ln>
                <a:noFill/>
              </a:ln>
            </p:spPr>
            <p:txBody>
              <a:bodyPr wrap="square" rtlCol="0">
                <a:spAutoFit/>
              </a:bodyPr>
              <a:lstStyle/>
              <a:p>
                <a:r>
                  <a:rPr lang="en-US" sz="7200" b="1" spc="600" dirty="0">
                    <a:solidFill>
                      <a:schemeClr val="bg2"/>
                    </a:solidFill>
                    <a:latin typeface="Montserrat" pitchFamily="2" charset="77"/>
                    <a:ea typeface="Roboto" panose="02000000000000000000" pitchFamily="2" charset="0"/>
                    <a:cs typeface="Lato Light" panose="020F0502020204030203" pitchFamily="34" charset="0"/>
                  </a:rPr>
                  <a:t>COMPANY</a:t>
                </a:r>
              </a:p>
              <a:p>
                <a:r>
                  <a:rPr lang="en-US" sz="7200" b="1" spc="600" dirty="0">
                    <a:solidFill>
                      <a:schemeClr val="bg2"/>
                    </a:solidFill>
                    <a:latin typeface="Montserrat" pitchFamily="2" charset="77"/>
                    <a:ea typeface="Roboto" panose="02000000000000000000" pitchFamily="2" charset="0"/>
                    <a:cs typeface="Lato Light" panose="020F0502020204030203" pitchFamily="34" charset="0"/>
                  </a:rPr>
                  <a:t>PROFILE</a:t>
                </a:r>
              </a:p>
            </p:txBody>
          </p:sp>
          <p:sp>
            <p:nvSpPr>
              <p:cNvPr id="8" name="Subtitle 2">
                <a:extLst>
                  <a:ext uri="{FF2B5EF4-FFF2-40B4-BE49-F238E27FC236}">
                    <a16:creationId xmlns:a16="http://schemas.microsoft.com/office/drawing/2014/main" id="{91267F6B-A852-454C-9750-469D4B27B8F1}"/>
                  </a:ext>
                </a:extLst>
              </p:cNvPr>
              <p:cNvSpPr txBox="1">
                <a:spLocks/>
              </p:cNvSpPr>
              <p:nvPr/>
            </p:nvSpPr>
            <p:spPr>
              <a:xfrm>
                <a:off x="3053438" y="8105535"/>
                <a:ext cx="11576961"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grpSp>
        <p:sp>
          <p:nvSpPr>
            <p:cNvPr id="6" name="Rectangle 5">
              <a:extLst>
                <a:ext uri="{FF2B5EF4-FFF2-40B4-BE49-F238E27FC236}">
                  <a16:creationId xmlns:a16="http://schemas.microsoft.com/office/drawing/2014/main" id="{1CD55039-26F7-C34C-88C2-9696961F0663}"/>
                </a:ext>
              </a:extLst>
            </p:cNvPr>
            <p:cNvSpPr/>
            <p:nvPr/>
          </p:nvSpPr>
          <p:spPr>
            <a:xfrm>
              <a:off x="2431700" y="4649681"/>
              <a:ext cx="621738" cy="6217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1667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7AC10FB-CAF1-CF4A-A37B-4C87C1045D0D}"/>
              </a:ext>
            </a:extLst>
          </p:cNvPr>
          <p:cNvGrpSpPr/>
          <p:nvPr/>
        </p:nvGrpSpPr>
        <p:grpSpPr>
          <a:xfrm>
            <a:off x="6737347" y="1100057"/>
            <a:ext cx="10902954" cy="1292662"/>
            <a:chOff x="11558084" y="1249596"/>
            <a:chExt cx="109029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S.W.O.T. ANALYSIS</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10" name="Rectangle 9">
            <a:extLst>
              <a:ext uri="{FF2B5EF4-FFF2-40B4-BE49-F238E27FC236}">
                <a16:creationId xmlns:a16="http://schemas.microsoft.com/office/drawing/2014/main" id="{17D9C680-438E-A14A-972F-A4D528B5BCE1}"/>
              </a:ext>
            </a:extLst>
          </p:cNvPr>
          <p:cNvSpPr/>
          <p:nvPr/>
        </p:nvSpPr>
        <p:spPr>
          <a:xfrm rot="2700000">
            <a:off x="2636513" y="4739474"/>
            <a:ext cx="2826872" cy="282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61624EA-76B7-C14C-9F42-30EC48F4191D}"/>
              </a:ext>
            </a:extLst>
          </p:cNvPr>
          <p:cNvSpPr/>
          <p:nvPr/>
        </p:nvSpPr>
        <p:spPr>
          <a:xfrm rot="2700000">
            <a:off x="8062431" y="4739476"/>
            <a:ext cx="2826872" cy="28268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E7DDD4-0B68-C44E-A3CC-9D097AEECFC8}"/>
              </a:ext>
            </a:extLst>
          </p:cNvPr>
          <p:cNvSpPr/>
          <p:nvPr/>
        </p:nvSpPr>
        <p:spPr>
          <a:xfrm rot="2700000">
            <a:off x="13488348" y="4739477"/>
            <a:ext cx="2826872" cy="28268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8D57DA0-169A-6248-91B0-A545D1C7121F}"/>
              </a:ext>
            </a:extLst>
          </p:cNvPr>
          <p:cNvSpPr/>
          <p:nvPr/>
        </p:nvSpPr>
        <p:spPr>
          <a:xfrm rot="2700000">
            <a:off x="18914265" y="4739478"/>
            <a:ext cx="2826872" cy="28268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2202840-35A3-6B46-A276-BA2317345C26}"/>
              </a:ext>
            </a:extLst>
          </p:cNvPr>
          <p:cNvSpPr txBox="1"/>
          <p:nvPr/>
        </p:nvSpPr>
        <p:spPr>
          <a:xfrm>
            <a:off x="2689698" y="5491190"/>
            <a:ext cx="2720502" cy="1323439"/>
          </a:xfrm>
          <a:prstGeom prst="rect">
            <a:avLst/>
          </a:prstGeom>
          <a:noFill/>
          <a:ln>
            <a:noFill/>
          </a:ln>
        </p:spPr>
        <p:txBody>
          <a:bodyPr wrap="square" rtlCol="0">
            <a:spAutoFit/>
          </a:bodyPr>
          <a:lstStyle/>
          <a:p>
            <a:pPr algn="ctr"/>
            <a:r>
              <a:rPr lang="en-US" sz="8000" b="1" spc="300" dirty="0">
                <a:solidFill>
                  <a:schemeClr val="bg2"/>
                </a:solidFill>
                <a:latin typeface="Montserrat SemiBold" pitchFamily="2" charset="77"/>
                <a:ea typeface="Roboto" panose="02000000000000000000" pitchFamily="2" charset="0"/>
                <a:cs typeface="Poppins Medium" pitchFamily="2" charset="77"/>
              </a:rPr>
              <a:t>S</a:t>
            </a:r>
          </a:p>
        </p:txBody>
      </p:sp>
      <p:sp>
        <p:nvSpPr>
          <p:cNvPr id="32" name="TextBox 31">
            <a:extLst>
              <a:ext uri="{FF2B5EF4-FFF2-40B4-BE49-F238E27FC236}">
                <a16:creationId xmlns:a16="http://schemas.microsoft.com/office/drawing/2014/main" id="{8E62ED04-8B6A-924C-9777-EED6A3203701}"/>
              </a:ext>
            </a:extLst>
          </p:cNvPr>
          <p:cNvSpPr txBox="1"/>
          <p:nvPr/>
        </p:nvSpPr>
        <p:spPr>
          <a:xfrm>
            <a:off x="8115616" y="5491190"/>
            <a:ext cx="2720502" cy="1323439"/>
          </a:xfrm>
          <a:prstGeom prst="rect">
            <a:avLst/>
          </a:prstGeom>
          <a:noFill/>
          <a:ln>
            <a:noFill/>
          </a:ln>
        </p:spPr>
        <p:txBody>
          <a:bodyPr wrap="square" rtlCol="0">
            <a:spAutoFit/>
          </a:bodyPr>
          <a:lstStyle/>
          <a:p>
            <a:pPr algn="ctr"/>
            <a:r>
              <a:rPr lang="en-US" sz="8000" b="1" spc="300" dirty="0">
                <a:solidFill>
                  <a:schemeClr val="bg2"/>
                </a:solidFill>
                <a:latin typeface="Montserrat SemiBold" pitchFamily="2" charset="77"/>
                <a:ea typeface="Roboto" panose="02000000000000000000" pitchFamily="2" charset="0"/>
                <a:cs typeface="Poppins Medium" pitchFamily="2" charset="77"/>
              </a:rPr>
              <a:t>W</a:t>
            </a:r>
          </a:p>
        </p:txBody>
      </p:sp>
      <p:sp>
        <p:nvSpPr>
          <p:cNvPr id="33" name="TextBox 32">
            <a:extLst>
              <a:ext uri="{FF2B5EF4-FFF2-40B4-BE49-F238E27FC236}">
                <a16:creationId xmlns:a16="http://schemas.microsoft.com/office/drawing/2014/main" id="{BF7D9BD3-E67E-F342-A10F-F1F787142242}"/>
              </a:ext>
            </a:extLst>
          </p:cNvPr>
          <p:cNvSpPr txBox="1"/>
          <p:nvPr/>
        </p:nvSpPr>
        <p:spPr>
          <a:xfrm>
            <a:off x="13541533" y="5491190"/>
            <a:ext cx="2720502" cy="1323439"/>
          </a:xfrm>
          <a:prstGeom prst="rect">
            <a:avLst/>
          </a:prstGeom>
          <a:noFill/>
          <a:ln>
            <a:noFill/>
          </a:ln>
        </p:spPr>
        <p:txBody>
          <a:bodyPr wrap="square" rtlCol="0">
            <a:spAutoFit/>
          </a:bodyPr>
          <a:lstStyle/>
          <a:p>
            <a:pPr algn="ctr"/>
            <a:r>
              <a:rPr lang="en-US" sz="8000" b="1" spc="300" dirty="0">
                <a:solidFill>
                  <a:schemeClr val="bg2"/>
                </a:solidFill>
                <a:latin typeface="Montserrat SemiBold" pitchFamily="2" charset="77"/>
                <a:ea typeface="Roboto" panose="02000000000000000000" pitchFamily="2" charset="0"/>
                <a:cs typeface="Poppins Medium" pitchFamily="2" charset="77"/>
              </a:rPr>
              <a:t>O</a:t>
            </a:r>
          </a:p>
        </p:txBody>
      </p:sp>
      <p:sp>
        <p:nvSpPr>
          <p:cNvPr id="34" name="TextBox 33">
            <a:extLst>
              <a:ext uri="{FF2B5EF4-FFF2-40B4-BE49-F238E27FC236}">
                <a16:creationId xmlns:a16="http://schemas.microsoft.com/office/drawing/2014/main" id="{B6F105E7-2A04-3D4B-B607-2C013C3198C9}"/>
              </a:ext>
            </a:extLst>
          </p:cNvPr>
          <p:cNvSpPr txBox="1"/>
          <p:nvPr/>
        </p:nvSpPr>
        <p:spPr>
          <a:xfrm>
            <a:off x="18967450" y="5491190"/>
            <a:ext cx="2720502" cy="1323439"/>
          </a:xfrm>
          <a:prstGeom prst="rect">
            <a:avLst/>
          </a:prstGeom>
          <a:noFill/>
          <a:ln>
            <a:noFill/>
          </a:ln>
        </p:spPr>
        <p:txBody>
          <a:bodyPr wrap="square" rtlCol="0">
            <a:spAutoFit/>
          </a:bodyPr>
          <a:lstStyle/>
          <a:p>
            <a:pPr algn="ctr"/>
            <a:r>
              <a:rPr lang="en-US" sz="8000" b="1" spc="300" dirty="0">
                <a:solidFill>
                  <a:schemeClr val="bg2"/>
                </a:solidFill>
                <a:latin typeface="Montserrat SemiBold" pitchFamily="2" charset="77"/>
                <a:ea typeface="Roboto" panose="02000000000000000000" pitchFamily="2" charset="0"/>
                <a:cs typeface="Poppins Medium" pitchFamily="2" charset="77"/>
              </a:rPr>
              <a:t>T</a:t>
            </a:r>
          </a:p>
        </p:txBody>
      </p:sp>
      <p:grpSp>
        <p:nvGrpSpPr>
          <p:cNvPr id="35" name="Group 34">
            <a:extLst>
              <a:ext uri="{FF2B5EF4-FFF2-40B4-BE49-F238E27FC236}">
                <a16:creationId xmlns:a16="http://schemas.microsoft.com/office/drawing/2014/main" id="{A1D37416-5762-C642-AF57-5036308E3A4D}"/>
              </a:ext>
            </a:extLst>
          </p:cNvPr>
          <p:cNvGrpSpPr/>
          <p:nvPr/>
        </p:nvGrpSpPr>
        <p:grpSpPr>
          <a:xfrm>
            <a:off x="1851814" y="8688585"/>
            <a:ext cx="4396270" cy="3022443"/>
            <a:chOff x="13442177" y="3094009"/>
            <a:chExt cx="4396270" cy="3022443"/>
          </a:xfrm>
        </p:grpSpPr>
        <p:sp>
          <p:nvSpPr>
            <p:cNvPr id="36" name="Subtitle 2">
              <a:extLst>
                <a:ext uri="{FF2B5EF4-FFF2-40B4-BE49-F238E27FC236}">
                  <a16:creationId xmlns:a16="http://schemas.microsoft.com/office/drawing/2014/main" id="{1D5B879E-2AD0-134B-8540-F3A2F5F9B792}"/>
                </a:ext>
              </a:extLst>
            </p:cNvPr>
            <p:cNvSpPr txBox="1">
              <a:spLocks/>
            </p:cNvSpPr>
            <p:nvPr/>
          </p:nvSpPr>
          <p:spPr>
            <a:xfrm>
              <a:off x="13442177"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7" name="Rectangle 36">
              <a:extLst>
                <a:ext uri="{FF2B5EF4-FFF2-40B4-BE49-F238E27FC236}">
                  <a16:creationId xmlns:a16="http://schemas.microsoft.com/office/drawing/2014/main" id="{500B7033-443E-D445-9E04-E98E7B1C205E}"/>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Strengths</a:t>
              </a:r>
            </a:p>
          </p:txBody>
        </p:sp>
      </p:grpSp>
      <p:grpSp>
        <p:nvGrpSpPr>
          <p:cNvPr id="38" name="Group 37">
            <a:extLst>
              <a:ext uri="{FF2B5EF4-FFF2-40B4-BE49-F238E27FC236}">
                <a16:creationId xmlns:a16="http://schemas.microsoft.com/office/drawing/2014/main" id="{9EDEA468-F19C-B441-8F79-3D45EAC4AC74}"/>
              </a:ext>
            </a:extLst>
          </p:cNvPr>
          <p:cNvGrpSpPr/>
          <p:nvPr/>
        </p:nvGrpSpPr>
        <p:grpSpPr>
          <a:xfrm>
            <a:off x="7277732" y="8688585"/>
            <a:ext cx="4396270" cy="3022443"/>
            <a:chOff x="13442177" y="3094009"/>
            <a:chExt cx="4396270" cy="3022443"/>
          </a:xfrm>
        </p:grpSpPr>
        <p:sp>
          <p:nvSpPr>
            <p:cNvPr id="39" name="Subtitle 2">
              <a:extLst>
                <a:ext uri="{FF2B5EF4-FFF2-40B4-BE49-F238E27FC236}">
                  <a16:creationId xmlns:a16="http://schemas.microsoft.com/office/drawing/2014/main" id="{197283D3-9383-6C4C-9A62-6268CAD1825A}"/>
                </a:ext>
              </a:extLst>
            </p:cNvPr>
            <p:cNvSpPr txBox="1">
              <a:spLocks/>
            </p:cNvSpPr>
            <p:nvPr/>
          </p:nvSpPr>
          <p:spPr>
            <a:xfrm>
              <a:off x="13442177"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0" name="Rectangle 39">
              <a:extLst>
                <a:ext uri="{FF2B5EF4-FFF2-40B4-BE49-F238E27FC236}">
                  <a16:creationId xmlns:a16="http://schemas.microsoft.com/office/drawing/2014/main" id="{68EC9371-78AA-EB46-A097-B056FBA89A92}"/>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Weakness</a:t>
              </a:r>
            </a:p>
          </p:txBody>
        </p:sp>
      </p:grpSp>
      <p:grpSp>
        <p:nvGrpSpPr>
          <p:cNvPr id="41" name="Group 40">
            <a:extLst>
              <a:ext uri="{FF2B5EF4-FFF2-40B4-BE49-F238E27FC236}">
                <a16:creationId xmlns:a16="http://schemas.microsoft.com/office/drawing/2014/main" id="{2DD2ABE6-F447-4F48-8D7B-0735A56C902C}"/>
              </a:ext>
            </a:extLst>
          </p:cNvPr>
          <p:cNvGrpSpPr/>
          <p:nvPr/>
        </p:nvGrpSpPr>
        <p:grpSpPr>
          <a:xfrm>
            <a:off x="12703649" y="8688585"/>
            <a:ext cx="4396270" cy="3022443"/>
            <a:chOff x="13442177" y="3094009"/>
            <a:chExt cx="4396270" cy="3022443"/>
          </a:xfrm>
        </p:grpSpPr>
        <p:sp>
          <p:nvSpPr>
            <p:cNvPr id="42" name="Subtitle 2">
              <a:extLst>
                <a:ext uri="{FF2B5EF4-FFF2-40B4-BE49-F238E27FC236}">
                  <a16:creationId xmlns:a16="http://schemas.microsoft.com/office/drawing/2014/main" id="{2DFDDA2E-800B-3B4A-B0B6-C52798B66D02}"/>
                </a:ext>
              </a:extLst>
            </p:cNvPr>
            <p:cNvSpPr txBox="1">
              <a:spLocks/>
            </p:cNvSpPr>
            <p:nvPr/>
          </p:nvSpPr>
          <p:spPr>
            <a:xfrm>
              <a:off x="13442177"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3" name="Rectangle 42">
              <a:extLst>
                <a:ext uri="{FF2B5EF4-FFF2-40B4-BE49-F238E27FC236}">
                  <a16:creationId xmlns:a16="http://schemas.microsoft.com/office/drawing/2014/main" id="{5CEF9A3D-59E4-CA42-B871-E5386C1995D5}"/>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Opportunity</a:t>
              </a:r>
            </a:p>
          </p:txBody>
        </p:sp>
      </p:grpSp>
      <p:grpSp>
        <p:nvGrpSpPr>
          <p:cNvPr id="44" name="Group 43">
            <a:extLst>
              <a:ext uri="{FF2B5EF4-FFF2-40B4-BE49-F238E27FC236}">
                <a16:creationId xmlns:a16="http://schemas.microsoft.com/office/drawing/2014/main" id="{72291AC1-C5F2-054A-BCF3-EE882F83DC0C}"/>
              </a:ext>
            </a:extLst>
          </p:cNvPr>
          <p:cNvGrpSpPr/>
          <p:nvPr/>
        </p:nvGrpSpPr>
        <p:grpSpPr>
          <a:xfrm>
            <a:off x="18129566" y="8688585"/>
            <a:ext cx="4396270" cy="3022443"/>
            <a:chOff x="13442177" y="3094009"/>
            <a:chExt cx="4396270" cy="3022443"/>
          </a:xfrm>
        </p:grpSpPr>
        <p:sp>
          <p:nvSpPr>
            <p:cNvPr id="45" name="Subtitle 2">
              <a:extLst>
                <a:ext uri="{FF2B5EF4-FFF2-40B4-BE49-F238E27FC236}">
                  <a16:creationId xmlns:a16="http://schemas.microsoft.com/office/drawing/2014/main" id="{F9C79142-C752-544B-A3B9-455FCD5C8DE0}"/>
                </a:ext>
              </a:extLst>
            </p:cNvPr>
            <p:cNvSpPr txBox="1">
              <a:spLocks/>
            </p:cNvSpPr>
            <p:nvPr/>
          </p:nvSpPr>
          <p:spPr>
            <a:xfrm>
              <a:off x="13442177"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6" name="Rectangle 45">
              <a:extLst>
                <a:ext uri="{FF2B5EF4-FFF2-40B4-BE49-F238E27FC236}">
                  <a16:creationId xmlns:a16="http://schemas.microsoft.com/office/drawing/2014/main" id="{11526313-5AA7-9B49-83E9-42C1D6EBAAD8}"/>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Threats</a:t>
              </a:r>
            </a:p>
          </p:txBody>
        </p:sp>
      </p:grpSp>
    </p:spTree>
    <p:extLst>
      <p:ext uri="{BB962C8B-B14F-4D97-AF65-F5344CB8AC3E}">
        <p14:creationId xmlns:p14="http://schemas.microsoft.com/office/powerpoint/2010/main" val="116786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390781" y="270959"/>
            <a:ext cx="13174126" cy="1317407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2882095" y="2763241"/>
            <a:ext cx="8189550" cy="818951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C7F96EF-D66C-A949-AEC1-BE6C40771C98}"/>
              </a:ext>
            </a:extLst>
          </p:cNvPr>
          <p:cNvSpPr/>
          <p:nvPr/>
        </p:nvSpPr>
        <p:spPr>
          <a:xfrm rot="2700000">
            <a:off x="4901132" y="4782393"/>
            <a:ext cx="4151226" cy="415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B93B690-0064-DE41-942C-590089A66C9C}"/>
              </a:ext>
            </a:extLst>
          </p:cNvPr>
          <p:cNvSpPr txBox="1"/>
          <p:nvPr/>
        </p:nvSpPr>
        <p:spPr>
          <a:xfrm>
            <a:off x="5579919" y="6042392"/>
            <a:ext cx="2720502" cy="1631216"/>
          </a:xfrm>
          <a:prstGeom prst="rect">
            <a:avLst/>
          </a:prstGeom>
          <a:noFill/>
          <a:ln>
            <a:noFill/>
          </a:ln>
        </p:spPr>
        <p:txBody>
          <a:bodyPr wrap="square" rtlCol="0">
            <a:spAutoFit/>
          </a:bodyPr>
          <a:lstStyle/>
          <a:p>
            <a:pPr algn="ctr"/>
            <a:r>
              <a:rPr lang="en-US" sz="10000" b="1" spc="300" dirty="0">
                <a:solidFill>
                  <a:schemeClr val="bg2"/>
                </a:solidFill>
                <a:latin typeface="Montserrat SemiBold" pitchFamily="2" charset="77"/>
                <a:ea typeface="Roboto" panose="02000000000000000000" pitchFamily="2" charset="0"/>
                <a:cs typeface="Poppins Medium" pitchFamily="2" charset="77"/>
              </a:rPr>
              <a:t>S</a:t>
            </a:r>
          </a:p>
        </p:txBody>
      </p:sp>
      <p:grpSp>
        <p:nvGrpSpPr>
          <p:cNvPr id="14" name="Group 13">
            <a:extLst>
              <a:ext uri="{FF2B5EF4-FFF2-40B4-BE49-F238E27FC236}">
                <a16:creationId xmlns:a16="http://schemas.microsoft.com/office/drawing/2014/main" id="{C4555C04-5A3E-4E4D-A512-7043BA8E452D}"/>
              </a:ext>
            </a:extLst>
          </p:cNvPr>
          <p:cNvGrpSpPr/>
          <p:nvPr/>
        </p:nvGrpSpPr>
        <p:grpSpPr>
          <a:xfrm>
            <a:off x="17763701" y="4325714"/>
            <a:ext cx="5143587" cy="5064564"/>
            <a:chOff x="8983591" y="2782668"/>
            <a:chExt cx="5143587" cy="5064564"/>
          </a:xfrm>
        </p:grpSpPr>
        <p:sp>
          <p:nvSpPr>
            <p:cNvPr id="15" name="TextBox 14">
              <a:extLst>
                <a:ext uri="{FF2B5EF4-FFF2-40B4-BE49-F238E27FC236}">
                  <a16:creationId xmlns:a16="http://schemas.microsoft.com/office/drawing/2014/main" id="{5AD8BD20-3049-DB4C-BB01-164DFABA1FBB}"/>
                </a:ext>
              </a:extLst>
            </p:cNvPr>
            <p:cNvSpPr txBox="1"/>
            <p:nvPr/>
          </p:nvSpPr>
          <p:spPr>
            <a:xfrm>
              <a:off x="8983591" y="3591323"/>
              <a:ext cx="5143587" cy="425590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16" name="Rectangle 15">
              <a:extLst>
                <a:ext uri="{FF2B5EF4-FFF2-40B4-BE49-F238E27FC236}">
                  <a16:creationId xmlns:a16="http://schemas.microsoft.com/office/drawing/2014/main" id="{63DE4815-03EE-394C-AEAF-996D15A31800}"/>
                </a:ext>
              </a:extLst>
            </p:cNvPr>
            <p:cNvSpPr/>
            <p:nvPr/>
          </p:nvSpPr>
          <p:spPr>
            <a:xfrm>
              <a:off x="8983591" y="27826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Strengths</a:t>
              </a:r>
            </a:p>
          </p:txBody>
        </p:sp>
      </p:grpSp>
    </p:spTree>
    <p:extLst>
      <p:ext uri="{BB962C8B-B14F-4D97-AF65-F5344CB8AC3E}">
        <p14:creationId xmlns:p14="http://schemas.microsoft.com/office/powerpoint/2010/main" val="9866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C4555C04-5A3E-4E4D-A512-7043BA8E452D}"/>
              </a:ext>
            </a:extLst>
          </p:cNvPr>
          <p:cNvGrpSpPr/>
          <p:nvPr/>
        </p:nvGrpSpPr>
        <p:grpSpPr>
          <a:xfrm>
            <a:off x="1786734" y="4325714"/>
            <a:ext cx="5143587" cy="5064564"/>
            <a:chOff x="8983591" y="2782668"/>
            <a:chExt cx="5143587" cy="5064564"/>
          </a:xfrm>
        </p:grpSpPr>
        <p:sp>
          <p:nvSpPr>
            <p:cNvPr id="15" name="TextBox 14">
              <a:extLst>
                <a:ext uri="{FF2B5EF4-FFF2-40B4-BE49-F238E27FC236}">
                  <a16:creationId xmlns:a16="http://schemas.microsoft.com/office/drawing/2014/main" id="{5AD8BD20-3049-DB4C-BB01-164DFABA1FBB}"/>
                </a:ext>
              </a:extLst>
            </p:cNvPr>
            <p:cNvSpPr txBox="1"/>
            <p:nvPr/>
          </p:nvSpPr>
          <p:spPr>
            <a:xfrm>
              <a:off x="8983591" y="3591323"/>
              <a:ext cx="5143587" cy="425590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16" name="Rectangle 15">
              <a:extLst>
                <a:ext uri="{FF2B5EF4-FFF2-40B4-BE49-F238E27FC236}">
                  <a16:creationId xmlns:a16="http://schemas.microsoft.com/office/drawing/2014/main" id="{63DE4815-03EE-394C-AEAF-996D15A31800}"/>
                </a:ext>
              </a:extLst>
            </p:cNvPr>
            <p:cNvSpPr/>
            <p:nvPr/>
          </p:nvSpPr>
          <p:spPr>
            <a:xfrm>
              <a:off x="8983591" y="27826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Weakness</a:t>
              </a:r>
            </a:p>
          </p:txBody>
        </p:sp>
      </p:grpSp>
      <p:sp>
        <p:nvSpPr>
          <p:cNvPr id="12" name="Rectangle 11">
            <a:extLst>
              <a:ext uri="{FF2B5EF4-FFF2-40B4-BE49-F238E27FC236}">
                <a16:creationId xmlns:a16="http://schemas.microsoft.com/office/drawing/2014/main" id="{E327AC7C-B24D-8F4B-A925-E488470AFDD3}"/>
              </a:ext>
            </a:extLst>
          </p:cNvPr>
          <p:cNvSpPr/>
          <p:nvPr/>
        </p:nvSpPr>
        <p:spPr>
          <a:xfrm rot="2700000">
            <a:off x="10892283" y="270959"/>
            <a:ext cx="13174126" cy="13174074"/>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CFF1AA1-F2E5-4C4A-A2C5-15472CC4C264}"/>
              </a:ext>
            </a:extLst>
          </p:cNvPr>
          <p:cNvSpPr/>
          <p:nvPr/>
        </p:nvSpPr>
        <p:spPr>
          <a:xfrm rot="2700000">
            <a:off x="13383597" y="2763241"/>
            <a:ext cx="8189550" cy="8189514"/>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93D8302-B8DF-3247-ADA8-BCF64C9E0D87}"/>
              </a:ext>
            </a:extLst>
          </p:cNvPr>
          <p:cNvSpPr/>
          <p:nvPr/>
        </p:nvSpPr>
        <p:spPr>
          <a:xfrm rot="2700000">
            <a:off x="15402634" y="4782393"/>
            <a:ext cx="4151226" cy="4151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69D6C23-AF43-3543-A7DC-8BC8527591E3}"/>
              </a:ext>
            </a:extLst>
          </p:cNvPr>
          <p:cNvSpPr txBox="1"/>
          <p:nvPr/>
        </p:nvSpPr>
        <p:spPr>
          <a:xfrm>
            <a:off x="16081421" y="6042392"/>
            <a:ext cx="2720502" cy="1631216"/>
          </a:xfrm>
          <a:prstGeom prst="rect">
            <a:avLst/>
          </a:prstGeom>
          <a:noFill/>
          <a:ln>
            <a:noFill/>
          </a:ln>
        </p:spPr>
        <p:txBody>
          <a:bodyPr wrap="square" rtlCol="0">
            <a:spAutoFit/>
          </a:bodyPr>
          <a:lstStyle/>
          <a:p>
            <a:pPr algn="ctr"/>
            <a:r>
              <a:rPr lang="en-US" sz="10000" b="1" spc="300" dirty="0">
                <a:solidFill>
                  <a:schemeClr val="bg2"/>
                </a:solidFill>
                <a:latin typeface="Montserrat SemiBold" pitchFamily="2" charset="77"/>
                <a:ea typeface="Roboto" panose="02000000000000000000" pitchFamily="2" charset="0"/>
                <a:cs typeface="Poppins Medium" pitchFamily="2" charset="77"/>
              </a:rPr>
              <a:t>W</a:t>
            </a:r>
          </a:p>
        </p:txBody>
      </p:sp>
    </p:spTree>
    <p:extLst>
      <p:ext uri="{BB962C8B-B14F-4D97-AF65-F5344CB8AC3E}">
        <p14:creationId xmlns:p14="http://schemas.microsoft.com/office/powerpoint/2010/main" val="1911749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390781" y="270959"/>
            <a:ext cx="13174126" cy="13174074"/>
          </a:xfrm>
          <a:prstGeom prst="rect">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2882095" y="2763241"/>
            <a:ext cx="8189550" cy="818951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C7F96EF-D66C-A949-AEC1-BE6C40771C98}"/>
              </a:ext>
            </a:extLst>
          </p:cNvPr>
          <p:cNvSpPr/>
          <p:nvPr/>
        </p:nvSpPr>
        <p:spPr>
          <a:xfrm rot="2700000">
            <a:off x="4901132" y="4782393"/>
            <a:ext cx="4151226" cy="41512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B93B690-0064-DE41-942C-590089A66C9C}"/>
              </a:ext>
            </a:extLst>
          </p:cNvPr>
          <p:cNvSpPr txBox="1"/>
          <p:nvPr/>
        </p:nvSpPr>
        <p:spPr>
          <a:xfrm>
            <a:off x="5579919" y="6042392"/>
            <a:ext cx="2720502" cy="1631216"/>
          </a:xfrm>
          <a:prstGeom prst="rect">
            <a:avLst/>
          </a:prstGeom>
          <a:noFill/>
          <a:ln>
            <a:noFill/>
          </a:ln>
        </p:spPr>
        <p:txBody>
          <a:bodyPr wrap="square" rtlCol="0">
            <a:spAutoFit/>
          </a:bodyPr>
          <a:lstStyle/>
          <a:p>
            <a:pPr algn="ctr"/>
            <a:r>
              <a:rPr lang="en-US" sz="10000" b="1" spc="300" dirty="0">
                <a:solidFill>
                  <a:schemeClr val="bg2"/>
                </a:solidFill>
                <a:latin typeface="Montserrat SemiBold" pitchFamily="2" charset="77"/>
                <a:ea typeface="Roboto" panose="02000000000000000000" pitchFamily="2" charset="0"/>
                <a:cs typeface="Poppins Medium" pitchFamily="2" charset="77"/>
              </a:rPr>
              <a:t>O</a:t>
            </a:r>
          </a:p>
        </p:txBody>
      </p:sp>
      <p:grpSp>
        <p:nvGrpSpPr>
          <p:cNvPr id="14" name="Group 13">
            <a:extLst>
              <a:ext uri="{FF2B5EF4-FFF2-40B4-BE49-F238E27FC236}">
                <a16:creationId xmlns:a16="http://schemas.microsoft.com/office/drawing/2014/main" id="{C4555C04-5A3E-4E4D-A512-7043BA8E452D}"/>
              </a:ext>
            </a:extLst>
          </p:cNvPr>
          <p:cNvGrpSpPr/>
          <p:nvPr/>
        </p:nvGrpSpPr>
        <p:grpSpPr>
          <a:xfrm>
            <a:off x="17763701" y="4325714"/>
            <a:ext cx="5143587" cy="5064564"/>
            <a:chOff x="8983591" y="2782668"/>
            <a:chExt cx="5143587" cy="5064564"/>
          </a:xfrm>
        </p:grpSpPr>
        <p:sp>
          <p:nvSpPr>
            <p:cNvPr id="15" name="TextBox 14">
              <a:extLst>
                <a:ext uri="{FF2B5EF4-FFF2-40B4-BE49-F238E27FC236}">
                  <a16:creationId xmlns:a16="http://schemas.microsoft.com/office/drawing/2014/main" id="{5AD8BD20-3049-DB4C-BB01-164DFABA1FBB}"/>
                </a:ext>
              </a:extLst>
            </p:cNvPr>
            <p:cNvSpPr txBox="1"/>
            <p:nvPr/>
          </p:nvSpPr>
          <p:spPr>
            <a:xfrm>
              <a:off x="8983591" y="3591323"/>
              <a:ext cx="5143587" cy="425590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16" name="Rectangle 15">
              <a:extLst>
                <a:ext uri="{FF2B5EF4-FFF2-40B4-BE49-F238E27FC236}">
                  <a16:creationId xmlns:a16="http://schemas.microsoft.com/office/drawing/2014/main" id="{63DE4815-03EE-394C-AEAF-996D15A31800}"/>
                </a:ext>
              </a:extLst>
            </p:cNvPr>
            <p:cNvSpPr/>
            <p:nvPr/>
          </p:nvSpPr>
          <p:spPr>
            <a:xfrm>
              <a:off x="8983591" y="27826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Opportunity</a:t>
              </a:r>
            </a:p>
          </p:txBody>
        </p:sp>
      </p:grpSp>
    </p:spTree>
    <p:extLst>
      <p:ext uri="{BB962C8B-B14F-4D97-AF65-F5344CB8AC3E}">
        <p14:creationId xmlns:p14="http://schemas.microsoft.com/office/powerpoint/2010/main" val="2390907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C4555C04-5A3E-4E4D-A512-7043BA8E452D}"/>
              </a:ext>
            </a:extLst>
          </p:cNvPr>
          <p:cNvGrpSpPr/>
          <p:nvPr/>
        </p:nvGrpSpPr>
        <p:grpSpPr>
          <a:xfrm>
            <a:off x="1786734" y="4325714"/>
            <a:ext cx="5143587" cy="5064564"/>
            <a:chOff x="8983591" y="2782668"/>
            <a:chExt cx="5143587" cy="5064564"/>
          </a:xfrm>
        </p:grpSpPr>
        <p:sp>
          <p:nvSpPr>
            <p:cNvPr id="15" name="TextBox 14">
              <a:extLst>
                <a:ext uri="{FF2B5EF4-FFF2-40B4-BE49-F238E27FC236}">
                  <a16:creationId xmlns:a16="http://schemas.microsoft.com/office/drawing/2014/main" id="{5AD8BD20-3049-DB4C-BB01-164DFABA1FBB}"/>
                </a:ext>
              </a:extLst>
            </p:cNvPr>
            <p:cNvSpPr txBox="1"/>
            <p:nvPr/>
          </p:nvSpPr>
          <p:spPr>
            <a:xfrm>
              <a:off x="8983591" y="3591323"/>
              <a:ext cx="5143587" cy="425590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16" name="Rectangle 15">
              <a:extLst>
                <a:ext uri="{FF2B5EF4-FFF2-40B4-BE49-F238E27FC236}">
                  <a16:creationId xmlns:a16="http://schemas.microsoft.com/office/drawing/2014/main" id="{63DE4815-03EE-394C-AEAF-996D15A31800}"/>
                </a:ext>
              </a:extLst>
            </p:cNvPr>
            <p:cNvSpPr/>
            <p:nvPr/>
          </p:nvSpPr>
          <p:spPr>
            <a:xfrm>
              <a:off x="8983591" y="27826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Threats</a:t>
              </a:r>
            </a:p>
          </p:txBody>
        </p:sp>
      </p:grpSp>
      <p:sp>
        <p:nvSpPr>
          <p:cNvPr id="12" name="Rectangle 11">
            <a:extLst>
              <a:ext uri="{FF2B5EF4-FFF2-40B4-BE49-F238E27FC236}">
                <a16:creationId xmlns:a16="http://schemas.microsoft.com/office/drawing/2014/main" id="{E327AC7C-B24D-8F4B-A925-E488470AFDD3}"/>
              </a:ext>
            </a:extLst>
          </p:cNvPr>
          <p:cNvSpPr/>
          <p:nvPr/>
        </p:nvSpPr>
        <p:spPr>
          <a:xfrm rot="2700000">
            <a:off x="10892283" y="270959"/>
            <a:ext cx="13174126" cy="1317407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CFF1AA1-F2E5-4C4A-A2C5-15472CC4C264}"/>
              </a:ext>
            </a:extLst>
          </p:cNvPr>
          <p:cNvSpPr/>
          <p:nvPr/>
        </p:nvSpPr>
        <p:spPr>
          <a:xfrm rot="2700000">
            <a:off x="13383597" y="2763241"/>
            <a:ext cx="8189550" cy="8189514"/>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93D8302-B8DF-3247-ADA8-BCF64C9E0D87}"/>
              </a:ext>
            </a:extLst>
          </p:cNvPr>
          <p:cNvSpPr/>
          <p:nvPr/>
        </p:nvSpPr>
        <p:spPr>
          <a:xfrm rot="2700000">
            <a:off x="15402634" y="4782393"/>
            <a:ext cx="4151226" cy="41512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69D6C23-AF43-3543-A7DC-8BC8527591E3}"/>
              </a:ext>
            </a:extLst>
          </p:cNvPr>
          <p:cNvSpPr txBox="1"/>
          <p:nvPr/>
        </p:nvSpPr>
        <p:spPr>
          <a:xfrm>
            <a:off x="16081421" y="6042392"/>
            <a:ext cx="2720502" cy="1631216"/>
          </a:xfrm>
          <a:prstGeom prst="rect">
            <a:avLst/>
          </a:prstGeom>
          <a:noFill/>
          <a:ln>
            <a:noFill/>
          </a:ln>
        </p:spPr>
        <p:txBody>
          <a:bodyPr wrap="square" rtlCol="0">
            <a:spAutoFit/>
          </a:bodyPr>
          <a:lstStyle/>
          <a:p>
            <a:pPr algn="ctr"/>
            <a:r>
              <a:rPr lang="en-US" sz="10000" b="1" spc="300" dirty="0">
                <a:solidFill>
                  <a:schemeClr val="bg2"/>
                </a:solidFill>
                <a:latin typeface="Montserrat SemiBold" pitchFamily="2" charset="77"/>
                <a:ea typeface="Roboto" panose="02000000000000000000" pitchFamily="2" charset="0"/>
                <a:cs typeface="Poppins Medium" pitchFamily="2" charset="77"/>
              </a:rPr>
              <a:t>T</a:t>
            </a:r>
          </a:p>
        </p:txBody>
      </p:sp>
    </p:spTree>
    <p:extLst>
      <p:ext uri="{BB962C8B-B14F-4D97-AF65-F5344CB8AC3E}">
        <p14:creationId xmlns:p14="http://schemas.microsoft.com/office/powerpoint/2010/main" val="306279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7AC10FB-CAF1-CF4A-A37B-4C87C1045D0D}"/>
              </a:ext>
            </a:extLst>
          </p:cNvPr>
          <p:cNvGrpSpPr/>
          <p:nvPr/>
        </p:nvGrpSpPr>
        <p:grpSpPr>
          <a:xfrm>
            <a:off x="2127251" y="1339984"/>
            <a:ext cx="9395853" cy="1292662"/>
            <a:chOff x="11558084" y="1249596"/>
            <a:chExt cx="9395853"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9395853"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1614067"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5" name="Rectangle 24">
            <a:extLst>
              <a:ext uri="{FF2B5EF4-FFF2-40B4-BE49-F238E27FC236}">
                <a16:creationId xmlns:a16="http://schemas.microsoft.com/office/drawing/2014/main" id="{F2A71614-CEF1-9B47-A158-59A79D53AD76}"/>
              </a:ext>
            </a:extLst>
          </p:cNvPr>
          <p:cNvSpPr/>
          <p:nvPr/>
        </p:nvSpPr>
        <p:spPr>
          <a:xfrm>
            <a:off x="-10" y="8280400"/>
            <a:ext cx="24377660" cy="5435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2E448A0E-88EC-2D4B-B281-43B0DC5DD7A8}"/>
              </a:ext>
            </a:extLst>
          </p:cNvPr>
          <p:cNvSpPr txBox="1"/>
          <p:nvPr/>
        </p:nvSpPr>
        <p:spPr>
          <a:xfrm>
            <a:off x="2183234" y="3878780"/>
            <a:ext cx="9164212" cy="267849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47" name="Group 46">
            <a:extLst>
              <a:ext uri="{FF2B5EF4-FFF2-40B4-BE49-F238E27FC236}">
                <a16:creationId xmlns:a16="http://schemas.microsoft.com/office/drawing/2014/main" id="{D9C41551-ED31-F845-89BB-17CC8D3F5EC1}"/>
              </a:ext>
            </a:extLst>
          </p:cNvPr>
          <p:cNvGrpSpPr/>
          <p:nvPr/>
        </p:nvGrpSpPr>
        <p:grpSpPr>
          <a:xfrm>
            <a:off x="2183234" y="10124435"/>
            <a:ext cx="9339870" cy="1747530"/>
            <a:chOff x="13612245" y="5985591"/>
            <a:chExt cx="9339870" cy="1747530"/>
          </a:xfrm>
        </p:grpSpPr>
        <p:grpSp>
          <p:nvGrpSpPr>
            <p:cNvPr id="48" name="Group 47">
              <a:extLst>
                <a:ext uri="{FF2B5EF4-FFF2-40B4-BE49-F238E27FC236}">
                  <a16:creationId xmlns:a16="http://schemas.microsoft.com/office/drawing/2014/main" id="{02863ADA-3A6E-D840-B380-110FBCA7150F}"/>
                </a:ext>
              </a:extLst>
            </p:cNvPr>
            <p:cNvGrpSpPr/>
            <p:nvPr/>
          </p:nvGrpSpPr>
          <p:grpSpPr>
            <a:xfrm>
              <a:off x="13612245" y="6470548"/>
              <a:ext cx="808085" cy="774903"/>
              <a:chOff x="1157760" y="1140368"/>
              <a:chExt cx="447120" cy="428760"/>
            </a:xfrm>
            <a:solidFill>
              <a:schemeClr val="bg2"/>
            </a:solidFill>
          </p:grpSpPr>
          <p:sp>
            <p:nvSpPr>
              <p:cNvPr id="52" name="Freeform 51">
                <a:extLst>
                  <a:ext uri="{FF2B5EF4-FFF2-40B4-BE49-F238E27FC236}">
                    <a16:creationId xmlns:a16="http://schemas.microsoft.com/office/drawing/2014/main" id="{AE71C4C2-2BFE-FF42-B81F-92747D1CF603}"/>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3" name="Freeform 52">
                <a:extLst>
                  <a:ext uri="{FF2B5EF4-FFF2-40B4-BE49-F238E27FC236}">
                    <a16:creationId xmlns:a16="http://schemas.microsoft.com/office/drawing/2014/main" id="{49B8E095-71AB-B440-9808-A9A0C71AD38C}"/>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4" name="Freeform 53">
                <a:extLst>
                  <a:ext uri="{FF2B5EF4-FFF2-40B4-BE49-F238E27FC236}">
                    <a16:creationId xmlns:a16="http://schemas.microsoft.com/office/drawing/2014/main" id="{C872D8F1-31BB-014A-AA99-6A77C104032F}"/>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5" name="Freeform 54">
                <a:extLst>
                  <a:ext uri="{FF2B5EF4-FFF2-40B4-BE49-F238E27FC236}">
                    <a16:creationId xmlns:a16="http://schemas.microsoft.com/office/drawing/2014/main" id="{F8639747-F6AA-B14C-B49B-53B7BC6DFA85}"/>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9" name="Group 48">
              <a:extLst>
                <a:ext uri="{FF2B5EF4-FFF2-40B4-BE49-F238E27FC236}">
                  <a16:creationId xmlns:a16="http://schemas.microsoft.com/office/drawing/2014/main" id="{E915D3B4-54C9-8F48-BEFA-C39FFCE48C22}"/>
                </a:ext>
              </a:extLst>
            </p:cNvPr>
            <p:cNvGrpSpPr/>
            <p:nvPr/>
          </p:nvGrpSpPr>
          <p:grpSpPr>
            <a:xfrm>
              <a:off x="14931027" y="5985591"/>
              <a:ext cx="8021088" cy="1747530"/>
              <a:chOff x="14931027" y="5661068"/>
              <a:chExt cx="8021088" cy="1747530"/>
            </a:xfrm>
          </p:grpSpPr>
          <p:sp>
            <p:nvSpPr>
              <p:cNvPr id="50" name="TextBox 49">
                <a:extLst>
                  <a:ext uri="{FF2B5EF4-FFF2-40B4-BE49-F238E27FC236}">
                    <a16:creationId xmlns:a16="http://schemas.microsoft.com/office/drawing/2014/main" id="{F2665804-7E87-ED4C-A00F-833A35456338}"/>
                  </a:ext>
                </a:extLst>
              </p:cNvPr>
              <p:cNvSpPr txBox="1"/>
              <p:nvPr/>
            </p:nvSpPr>
            <p:spPr>
              <a:xfrm>
                <a:off x="14931027" y="6307399"/>
                <a:ext cx="8021088"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51" name="Rectangle 50">
                <a:extLst>
                  <a:ext uri="{FF2B5EF4-FFF2-40B4-BE49-F238E27FC236}">
                    <a16:creationId xmlns:a16="http://schemas.microsoft.com/office/drawing/2014/main" id="{B1AD3F27-9E08-F145-AEDA-52D55FD9AB9E}"/>
                  </a:ext>
                </a:extLst>
              </p:cNvPr>
              <p:cNvSpPr/>
              <p:nvPr/>
            </p:nvSpPr>
            <p:spPr>
              <a:xfrm>
                <a:off x="14931027" y="56610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grpSp>
      </p:grpSp>
      <p:sp>
        <p:nvSpPr>
          <p:cNvPr id="2" name="Marcador de imagen 1"/>
          <p:cNvSpPr>
            <a:spLocks noGrp="1"/>
          </p:cNvSpPr>
          <p:nvPr>
            <p:ph type="pic" sz="quarter" idx="18"/>
          </p:nvPr>
        </p:nvSpPr>
        <p:spPr/>
      </p:sp>
    </p:spTree>
    <p:extLst>
      <p:ext uri="{BB962C8B-B14F-4D97-AF65-F5344CB8AC3E}">
        <p14:creationId xmlns:p14="http://schemas.microsoft.com/office/powerpoint/2010/main" val="245456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grpSp>
        <p:nvGrpSpPr>
          <p:cNvPr id="4" name="Group 3">
            <a:extLst>
              <a:ext uri="{FF2B5EF4-FFF2-40B4-BE49-F238E27FC236}">
                <a16:creationId xmlns:a16="http://schemas.microsoft.com/office/drawing/2014/main" id="{67AC10FB-CAF1-CF4A-A37B-4C87C1045D0D}"/>
              </a:ext>
            </a:extLst>
          </p:cNvPr>
          <p:cNvGrpSpPr/>
          <p:nvPr/>
        </p:nvGrpSpPr>
        <p:grpSpPr>
          <a:xfrm>
            <a:off x="6737347" y="1100057"/>
            <a:ext cx="10902954" cy="1292662"/>
            <a:chOff x="11558084" y="1249596"/>
            <a:chExt cx="109029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8" name="Rectangle 27">
            <a:extLst>
              <a:ext uri="{FF2B5EF4-FFF2-40B4-BE49-F238E27FC236}">
                <a16:creationId xmlns:a16="http://schemas.microsoft.com/office/drawing/2014/main" id="{BECFEA30-AF38-0742-9070-5F2EC0967AD9}"/>
              </a:ext>
            </a:extLst>
          </p:cNvPr>
          <p:cNvSpPr/>
          <p:nvPr/>
        </p:nvSpPr>
        <p:spPr>
          <a:xfrm>
            <a:off x="12117029" y="5215466"/>
            <a:ext cx="12260621" cy="8500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653B360-6F0D-9E40-8BB6-6AB7BD1FF3AF}"/>
              </a:ext>
            </a:extLst>
          </p:cNvPr>
          <p:cNvGrpSpPr/>
          <p:nvPr/>
        </p:nvGrpSpPr>
        <p:grpSpPr>
          <a:xfrm>
            <a:off x="13429075" y="6938941"/>
            <a:ext cx="9636528" cy="5053581"/>
            <a:chOff x="13429075" y="6665335"/>
            <a:chExt cx="9636528" cy="5053581"/>
          </a:xfrm>
        </p:grpSpPr>
        <p:grpSp>
          <p:nvGrpSpPr>
            <p:cNvPr id="29" name="Group 28">
              <a:extLst>
                <a:ext uri="{FF2B5EF4-FFF2-40B4-BE49-F238E27FC236}">
                  <a16:creationId xmlns:a16="http://schemas.microsoft.com/office/drawing/2014/main" id="{A33ED6E2-736C-3C48-9598-405DA3F6A6BD}"/>
                </a:ext>
              </a:extLst>
            </p:cNvPr>
            <p:cNvGrpSpPr/>
            <p:nvPr/>
          </p:nvGrpSpPr>
          <p:grpSpPr>
            <a:xfrm>
              <a:off x="13522531" y="9971386"/>
              <a:ext cx="9543072" cy="1747530"/>
              <a:chOff x="13612245" y="5985591"/>
              <a:chExt cx="9543072" cy="1747530"/>
            </a:xfrm>
          </p:grpSpPr>
          <p:grpSp>
            <p:nvGrpSpPr>
              <p:cNvPr id="30" name="Group 29">
                <a:extLst>
                  <a:ext uri="{FF2B5EF4-FFF2-40B4-BE49-F238E27FC236}">
                    <a16:creationId xmlns:a16="http://schemas.microsoft.com/office/drawing/2014/main" id="{705C10BC-26F5-4D47-BBE5-3D2BA5D8CEED}"/>
                  </a:ext>
                </a:extLst>
              </p:cNvPr>
              <p:cNvGrpSpPr/>
              <p:nvPr/>
            </p:nvGrpSpPr>
            <p:grpSpPr>
              <a:xfrm>
                <a:off x="13612245" y="6470548"/>
                <a:ext cx="808085" cy="774903"/>
                <a:chOff x="1157760" y="1140368"/>
                <a:chExt cx="447120" cy="428760"/>
              </a:xfrm>
              <a:solidFill>
                <a:schemeClr val="bg2"/>
              </a:solidFill>
            </p:grpSpPr>
            <p:sp>
              <p:nvSpPr>
                <p:cNvPr id="34" name="Freeform 33">
                  <a:extLst>
                    <a:ext uri="{FF2B5EF4-FFF2-40B4-BE49-F238E27FC236}">
                      <a16:creationId xmlns:a16="http://schemas.microsoft.com/office/drawing/2014/main" id="{25D3673C-EB43-774E-9A4B-2773B7CC651E}"/>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5" name="Freeform 34">
                  <a:extLst>
                    <a:ext uri="{FF2B5EF4-FFF2-40B4-BE49-F238E27FC236}">
                      <a16:creationId xmlns:a16="http://schemas.microsoft.com/office/drawing/2014/main" id="{9B248CEE-5868-7544-9CCB-F0AF373BCA81}"/>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FC049698-2C6B-084B-BA3E-659F1BE2A8D9}"/>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7" name="Freeform 36">
                  <a:extLst>
                    <a:ext uri="{FF2B5EF4-FFF2-40B4-BE49-F238E27FC236}">
                      <a16:creationId xmlns:a16="http://schemas.microsoft.com/office/drawing/2014/main" id="{95B3DE61-E7CE-BE4E-B723-453259540C33}"/>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1" name="Group 30">
                <a:extLst>
                  <a:ext uri="{FF2B5EF4-FFF2-40B4-BE49-F238E27FC236}">
                    <a16:creationId xmlns:a16="http://schemas.microsoft.com/office/drawing/2014/main" id="{61D7D6C1-B4C2-AF41-95AA-366EB8FD25E6}"/>
                  </a:ext>
                </a:extLst>
              </p:cNvPr>
              <p:cNvGrpSpPr/>
              <p:nvPr/>
            </p:nvGrpSpPr>
            <p:grpSpPr>
              <a:xfrm>
                <a:off x="15134229" y="5985591"/>
                <a:ext cx="8021088" cy="1747530"/>
                <a:chOff x="15134229" y="5661068"/>
                <a:chExt cx="8021088" cy="1747530"/>
              </a:xfrm>
            </p:grpSpPr>
            <p:sp>
              <p:nvSpPr>
                <p:cNvPr id="32" name="TextBox 31">
                  <a:extLst>
                    <a:ext uri="{FF2B5EF4-FFF2-40B4-BE49-F238E27FC236}">
                      <a16:creationId xmlns:a16="http://schemas.microsoft.com/office/drawing/2014/main" id="{9EE141A6-46F0-0F4E-8B1C-33B97BFF6257}"/>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33" name="Rectangle 32">
                  <a:extLst>
                    <a:ext uri="{FF2B5EF4-FFF2-40B4-BE49-F238E27FC236}">
                      <a16:creationId xmlns:a16="http://schemas.microsoft.com/office/drawing/2014/main" id="{C0CFA96D-55BE-C444-B8FF-90566C14BA38}"/>
                    </a:ext>
                  </a:extLst>
                </p:cNvPr>
                <p:cNvSpPr/>
                <p:nvPr/>
              </p:nvSpPr>
              <p:spPr>
                <a:xfrm>
                  <a:off x="15134229" y="56610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38" name="Group 37">
              <a:extLst>
                <a:ext uri="{FF2B5EF4-FFF2-40B4-BE49-F238E27FC236}">
                  <a16:creationId xmlns:a16="http://schemas.microsoft.com/office/drawing/2014/main" id="{6B582E52-41FF-B748-9017-63700851D66C}"/>
                </a:ext>
              </a:extLst>
            </p:cNvPr>
            <p:cNvGrpSpPr/>
            <p:nvPr/>
          </p:nvGrpSpPr>
          <p:grpSpPr>
            <a:xfrm>
              <a:off x="13429075" y="6665335"/>
              <a:ext cx="9636528" cy="1747530"/>
              <a:chOff x="13518789" y="1894992"/>
              <a:chExt cx="9636528" cy="1747530"/>
            </a:xfrm>
          </p:grpSpPr>
          <p:sp>
            <p:nvSpPr>
              <p:cNvPr id="39" name="Freeform 38">
                <a:extLst>
                  <a:ext uri="{FF2B5EF4-FFF2-40B4-BE49-F238E27FC236}">
                    <a16:creationId xmlns:a16="http://schemas.microsoft.com/office/drawing/2014/main" id="{9A1D65C8-B69B-B34A-A23C-C04A188F9B91}"/>
                  </a:ext>
                </a:extLst>
              </p:cNvPr>
              <p:cNvSpPr/>
              <p:nvPr/>
            </p:nvSpPr>
            <p:spPr>
              <a:xfrm>
                <a:off x="13518789" y="2410040"/>
                <a:ext cx="994997" cy="69182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40" name="Group 39">
                <a:extLst>
                  <a:ext uri="{FF2B5EF4-FFF2-40B4-BE49-F238E27FC236}">
                    <a16:creationId xmlns:a16="http://schemas.microsoft.com/office/drawing/2014/main" id="{4D609CF0-5AB2-F147-9A84-994CDA72B14B}"/>
                  </a:ext>
                </a:extLst>
              </p:cNvPr>
              <p:cNvGrpSpPr/>
              <p:nvPr/>
            </p:nvGrpSpPr>
            <p:grpSpPr>
              <a:xfrm>
                <a:off x="15134229" y="1894992"/>
                <a:ext cx="8021088" cy="1747530"/>
                <a:chOff x="15134229" y="5661068"/>
                <a:chExt cx="8021088" cy="1747530"/>
              </a:xfrm>
            </p:grpSpPr>
            <p:sp>
              <p:nvSpPr>
                <p:cNvPr id="41" name="TextBox 40">
                  <a:extLst>
                    <a:ext uri="{FF2B5EF4-FFF2-40B4-BE49-F238E27FC236}">
                      <a16:creationId xmlns:a16="http://schemas.microsoft.com/office/drawing/2014/main" id="{435670A0-B5C9-2B4E-8A63-40563A852AE2}"/>
                    </a:ext>
                  </a:extLst>
                </p:cNvPr>
                <p:cNvSpPr txBox="1"/>
                <p:nvPr/>
              </p:nvSpPr>
              <p:spPr>
                <a:xfrm>
                  <a:off x="15134229" y="6307399"/>
                  <a:ext cx="8021088" cy="1101199"/>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Make sure you promote it in the right place it’s no secret that you need to be visible</a:t>
                  </a:r>
                </a:p>
              </p:txBody>
            </p:sp>
            <p:sp>
              <p:nvSpPr>
                <p:cNvPr id="42" name="Rectangle 41">
                  <a:extLst>
                    <a:ext uri="{FF2B5EF4-FFF2-40B4-BE49-F238E27FC236}">
                      <a16:creationId xmlns:a16="http://schemas.microsoft.com/office/drawing/2014/main" id="{A7BEA707-51D3-A34B-8AB5-EB66B21D5B6E}"/>
                    </a:ext>
                  </a:extLst>
                </p:cNvPr>
                <p:cNvSpPr/>
                <p:nvPr/>
              </p:nvSpPr>
              <p:spPr>
                <a:xfrm>
                  <a:off x="15134229" y="5661068"/>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Your Title</a:t>
                  </a:r>
                </a:p>
              </p:txBody>
            </p:sp>
          </p:grpSp>
        </p:grpSp>
      </p:grpSp>
      <p:sp>
        <p:nvSpPr>
          <p:cNvPr id="43" name="TextBox 42">
            <a:extLst>
              <a:ext uri="{FF2B5EF4-FFF2-40B4-BE49-F238E27FC236}">
                <a16:creationId xmlns:a16="http://schemas.microsoft.com/office/drawing/2014/main" id="{C2361221-E748-634C-91C6-310ECC680328}"/>
              </a:ext>
            </a:extLst>
          </p:cNvPr>
          <p:cNvSpPr txBox="1"/>
          <p:nvPr/>
        </p:nvSpPr>
        <p:spPr>
          <a:xfrm>
            <a:off x="2127246" y="2739581"/>
            <a:ext cx="20123158" cy="1101135"/>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Tree>
    <p:extLst>
      <p:ext uri="{BB962C8B-B14F-4D97-AF65-F5344CB8AC3E}">
        <p14:creationId xmlns:p14="http://schemas.microsoft.com/office/powerpoint/2010/main" val="333434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8"/>
          </p:nvPr>
        </p:nvSpPr>
        <p:spPr/>
      </p:sp>
      <p:sp>
        <p:nvSpPr>
          <p:cNvPr id="23" name="Rectangle 22">
            <a:extLst>
              <a:ext uri="{FF2B5EF4-FFF2-40B4-BE49-F238E27FC236}">
                <a16:creationId xmlns:a16="http://schemas.microsoft.com/office/drawing/2014/main" id="{68D174FA-FF2B-5D49-8BAF-97A682654673}"/>
              </a:ext>
            </a:extLst>
          </p:cNvPr>
          <p:cNvSpPr/>
          <p:nvPr/>
        </p:nvSpPr>
        <p:spPr>
          <a:xfrm rot="10800000" flipV="1">
            <a:off x="-10" y="-1"/>
            <a:ext cx="24377653" cy="8587409"/>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28E6A71B-B4FF-B545-80B4-FA175C70E63F}"/>
              </a:ext>
            </a:extLst>
          </p:cNvPr>
          <p:cNvGrpSpPr/>
          <p:nvPr/>
        </p:nvGrpSpPr>
        <p:grpSpPr>
          <a:xfrm>
            <a:off x="6737347" y="3229527"/>
            <a:ext cx="10902954" cy="1292662"/>
            <a:chOff x="11558084" y="1249596"/>
            <a:chExt cx="10902954" cy="1292662"/>
          </a:xfrm>
        </p:grpSpPr>
        <p:sp>
          <p:nvSpPr>
            <p:cNvPr id="60" name="TextBox 59">
              <a:extLst>
                <a:ext uri="{FF2B5EF4-FFF2-40B4-BE49-F238E27FC236}">
                  <a16:creationId xmlns:a16="http://schemas.microsoft.com/office/drawing/2014/main" id="{800C6743-8D18-AE47-B67C-B1742527DB4C}"/>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bg2"/>
                  </a:solidFill>
                  <a:latin typeface="Montserrat SemiBold" pitchFamily="2" charset="77"/>
                  <a:ea typeface="Roboto" panose="02000000000000000000" pitchFamily="2" charset="0"/>
                  <a:cs typeface="Poppins Medium" pitchFamily="2" charset="77"/>
                </a:rPr>
                <a:t>PRODUCT PREVIEW</a:t>
              </a:r>
            </a:p>
          </p:txBody>
        </p:sp>
        <p:sp>
          <p:nvSpPr>
            <p:cNvPr id="61" name="TextBox 60">
              <a:extLst>
                <a:ext uri="{FF2B5EF4-FFF2-40B4-BE49-F238E27FC236}">
                  <a16:creationId xmlns:a16="http://schemas.microsoft.com/office/drawing/2014/main" id="{FAB5B5D4-9DC6-2044-8A59-5161BE2B1D15}"/>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 name="Rectangle 1">
            <a:extLst>
              <a:ext uri="{FF2B5EF4-FFF2-40B4-BE49-F238E27FC236}">
                <a16:creationId xmlns:a16="http://schemas.microsoft.com/office/drawing/2014/main" id="{06330FF4-CE69-FD4A-BD4A-60D5D5FA0524}"/>
              </a:ext>
            </a:extLst>
          </p:cNvPr>
          <p:cNvSpPr/>
          <p:nvPr/>
        </p:nvSpPr>
        <p:spPr>
          <a:xfrm>
            <a:off x="3452035" y="7197719"/>
            <a:ext cx="2641600" cy="264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FC6F5A38-234B-AF45-90F3-798D1D88DDBF}"/>
              </a:ext>
            </a:extLst>
          </p:cNvPr>
          <p:cNvSpPr/>
          <p:nvPr/>
        </p:nvSpPr>
        <p:spPr>
          <a:xfrm>
            <a:off x="3951421" y="7947384"/>
            <a:ext cx="1642828" cy="1142270"/>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0" name="Group 69">
            <a:extLst>
              <a:ext uri="{FF2B5EF4-FFF2-40B4-BE49-F238E27FC236}">
                <a16:creationId xmlns:a16="http://schemas.microsoft.com/office/drawing/2014/main" id="{C9E8D722-9156-4B41-94F9-08C56374D8B2}"/>
              </a:ext>
            </a:extLst>
          </p:cNvPr>
          <p:cNvGrpSpPr/>
          <p:nvPr/>
        </p:nvGrpSpPr>
        <p:grpSpPr>
          <a:xfrm>
            <a:off x="1416857" y="10230679"/>
            <a:ext cx="6711956" cy="1919640"/>
            <a:chOff x="12284334" y="3094009"/>
            <a:chExt cx="6711956" cy="1919640"/>
          </a:xfrm>
        </p:grpSpPr>
        <p:sp>
          <p:nvSpPr>
            <p:cNvPr id="71" name="Subtitle 2">
              <a:extLst>
                <a:ext uri="{FF2B5EF4-FFF2-40B4-BE49-F238E27FC236}">
                  <a16:creationId xmlns:a16="http://schemas.microsoft.com/office/drawing/2014/main" id="{F63607EE-B749-EA4F-896A-E9CA18C3279A}"/>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2" name="Rectangle 71">
              <a:extLst>
                <a:ext uri="{FF2B5EF4-FFF2-40B4-BE49-F238E27FC236}">
                  <a16:creationId xmlns:a16="http://schemas.microsoft.com/office/drawing/2014/main" id="{DF297DC3-31A6-9844-995D-6A5C49877188}"/>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6" name="Group 5">
            <a:extLst>
              <a:ext uri="{FF2B5EF4-FFF2-40B4-BE49-F238E27FC236}">
                <a16:creationId xmlns:a16="http://schemas.microsoft.com/office/drawing/2014/main" id="{3888A437-2D28-4349-B000-4966C11449BF}"/>
              </a:ext>
            </a:extLst>
          </p:cNvPr>
          <p:cNvGrpSpPr/>
          <p:nvPr/>
        </p:nvGrpSpPr>
        <p:grpSpPr>
          <a:xfrm>
            <a:off x="8832839" y="7197719"/>
            <a:ext cx="6711956" cy="4952600"/>
            <a:chOff x="8832839" y="6778275"/>
            <a:chExt cx="6711956" cy="4952600"/>
          </a:xfrm>
        </p:grpSpPr>
        <p:sp>
          <p:nvSpPr>
            <p:cNvPr id="62" name="Rectangle 61">
              <a:extLst>
                <a:ext uri="{FF2B5EF4-FFF2-40B4-BE49-F238E27FC236}">
                  <a16:creationId xmlns:a16="http://schemas.microsoft.com/office/drawing/2014/main" id="{BFDD015C-8B0D-E14D-A940-7A4F1CE52C67}"/>
                </a:ext>
              </a:extLst>
            </p:cNvPr>
            <p:cNvSpPr/>
            <p:nvPr/>
          </p:nvSpPr>
          <p:spPr>
            <a:xfrm>
              <a:off x="10868018" y="6778275"/>
              <a:ext cx="2641600" cy="264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FAC2FBC-C667-2542-9412-A15BCF637F80}"/>
                </a:ext>
              </a:extLst>
            </p:cNvPr>
            <p:cNvGrpSpPr/>
            <p:nvPr/>
          </p:nvGrpSpPr>
          <p:grpSpPr>
            <a:xfrm>
              <a:off x="11593226" y="7527940"/>
              <a:ext cx="1191184" cy="1142270"/>
              <a:chOff x="8643851" y="5720331"/>
              <a:chExt cx="1003963" cy="962738"/>
            </a:xfrm>
          </p:grpSpPr>
          <p:sp>
            <p:nvSpPr>
              <p:cNvPr id="65" name="Freeform 64">
                <a:extLst>
                  <a:ext uri="{FF2B5EF4-FFF2-40B4-BE49-F238E27FC236}">
                    <a16:creationId xmlns:a16="http://schemas.microsoft.com/office/drawing/2014/main" id="{3CF3CDF6-FA16-EF4D-B947-8AA90B5E1135}"/>
                  </a:ext>
                </a:extLst>
              </p:cNvPr>
              <p:cNvSpPr/>
              <p:nvPr/>
            </p:nvSpPr>
            <p:spPr>
              <a:xfrm>
                <a:off x="8643851" y="5720331"/>
                <a:ext cx="1003963" cy="962738"/>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6" name="Freeform 65">
                <a:extLst>
                  <a:ext uri="{FF2B5EF4-FFF2-40B4-BE49-F238E27FC236}">
                    <a16:creationId xmlns:a16="http://schemas.microsoft.com/office/drawing/2014/main" id="{BA90EEFC-81DA-894D-ADB8-526A88891958}"/>
                  </a:ext>
                </a:extLst>
              </p:cNvPr>
              <p:cNvSpPr/>
              <p:nvPr/>
            </p:nvSpPr>
            <p:spPr>
              <a:xfrm>
                <a:off x="8731152"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7" name="Freeform 66">
                <a:extLst>
                  <a:ext uri="{FF2B5EF4-FFF2-40B4-BE49-F238E27FC236}">
                    <a16:creationId xmlns:a16="http://schemas.microsoft.com/office/drawing/2014/main" id="{178F7A02-8609-0F49-9154-C3E062495844}"/>
                  </a:ext>
                </a:extLst>
              </p:cNvPr>
              <p:cNvSpPr/>
              <p:nvPr/>
            </p:nvSpPr>
            <p:spPr>
              <a:xfrm>
                <a:off x="8779653"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8" name="Freeform 67">
                <a:extLst>
                  <a:ext uri="{FF2B5EF4-FFF2-40B4-BE49-F238E27FC236}">
                    <a16:creationId xmlns:a16="http://schemas.microsoft.com/office/drawing/2014/main" id="{270F9D22-6B93-334A-8D78-E1407D79B4A7}"/>
                  </a:ext>
                </a:extLst>
              </p:cNvPr>
              <p:cNvSpPr/>
              <p:nvPr/>
            </p:nvSpPr>
            <p:spPr>
              <a:xfrm>
                <a:off x="8828153" y="5926459"/>
                <a:ext cx="31525" cy="31525"/>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3" name="Group 72">
              <a:extLst>
                <a:ext uri="{FF2B5EF4-FFF2-40B4-BE49-F238E27FC236}">
                  <a16:creationId xmlns:a16="http://schemas.microsoft.com/office/drawing/2014/main" id="{A1E58D1E-DDD4-9544-954B-21A79909507B}"/>
                </a:ext>
              </a:extLst>
            </p:cNvPr>
            <p:cNvGrpSpPr/>
            <p:nvPr/>
          </p:nvGrpSpPr>
          <p:grpSpPr>
            <a:xfrm>
              <a:off x="8832839" y="9811235"/>
              <a:ext cx="6711956" cy="1919640"/>
              <a:chOff x="12284334" y="3094009"/>
              <a:chExt cx="6711956" cy="1919640"/>
            </a:xfrm>
          </p:grpSpPr>
          <p:sp>
            <p:nvSpPr>
              <p:cNvPr id="74" name="Subtitle 2">
                <a:extLst>
                  <a:ext uri="{FF2B5EF4-FFF2-40B4-BE49-F238E27FC236}">
                    <a16:creationId xmlns:a16="http://schemas.microsoft.com/office/drawing/2014/main" id="{08E87195-4F5B-8147-A40F-0EF3DB30CCD1}"/>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5" name="Rectangle 74">
                <a:extLst>
                  <a:ext uri="{FF2B5EF4-FFF2-40B4-BE49-F238E27FC236}">
                    <a16:creationId xmlns:a16="http://schemas.microsoft.com/office/drawing/2014/main" id="{5209CAB8-57F0-D740-A690-76ED6E5DE142}"/>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grpSp>
      </p:grpSp>
      <p:grpSp>
        <p:nvGrpSpPr>
          <p:cNvPr id="7" name="Group 6">
            <a:extLst>
              <a:ext uri="{FF2B5EF4-FFF2-40B4-BE49-F238E27FC236}">
                <a16:creationId xmlns:a16="http://schemas.microsoft.com/office/drawing/2014/main" id="{D94E613B-6271-8C4B-8AD2-99C9838E27DF}"/>
              </a:ext>
            </a:extLst>
          </p:cNvPr>
          <p:cNvGrpSpPr/>
          <p:nvPr/>
        </p:nvGrpSpPr>
        <p:grpSpPr>
          <a:xfrm>
            <a:off x="16248821" y="7197719"/>
            <a:ext cx="6711956" cy="4952600"/>
            <a:chOff x="15605125" y="6778275"/>
            <a:chExt cx="6711956" cy="4952600"/>
          </a:xfrm>
        </p:grpSpPr>
        <p:sp>
          <p:nvSpPr>
            <p:cNvPr id="63" name="Rectangle 62">
              <a:extLst>
                <a:ext uri="{FF2B5EF4-FFF2-40B4-BE49-F238E27FC236}">
                  <a16:creationId xmlns:a16="http://schemas.microsoft.com/office/drawing/2014/main" id="{98C7B55B-07D2-3E47-A80D-3B38A6D13E32}"/>
                </a:ext>
              </a:extLst>
            </p:cNvPr>
            <p:cNvSpPr/>
            <p:nvPr/>
          </p:nvSpPr>
          <p:spPr>
            <a:xfrm>
              <a:off x="17640303" y="6778275"/>
              <a:ext cx="2641600" cy="2641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FB665CC5-D4DC-584F-9371-BA0857BC39CE}"/>
                </a:ext>
              </a:extLst>
            </p:cNvPr>
            <p:cNvSpPr/>
            <p:nvPr/>
          </p:nvSpPr>
          <p:spPr>
            <a:xfrm>
              <a:off x="18317391" y="7388909"/>
              <a:ext cx="1287424" cy="142033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6" name="Group 75">
              <a:extLst>
                <a:ext uri="{FF2B5EF4-FFF2-40B4-BE49-F238E27FC236}">
                  <a16:creationId xmlns:a16="http://schemas.microsoft.com/office/drawing/2014/main" id="{F79A7B57-4AA2-D649-BF97-49DAEC1D904A}"/>
                </a:ext>
              </a:extLst>
            </p:cNvPr>
            <p:cNvGrpSpPr/>
            <p:nvPr/>
          </p:nvGrpSpPr>
          <p:grpSpPr>
            <a:xfrm>
              <a:off x="15605125" y="9811235"/>
              <a:ext cx="6711956" cy="1919640"/>
              <a:chOff x="12284334" y="3094009"/>
              <a:chExt cx="6711956" cy="1919640"/>
            </a:xfrm>
          </p:grpSpPr>
          <p:sp>
            <p:nvSpPr>
              <p:cNvPr id="77" name="Subtitle 2">
                <a:extLst>
                  <a:ext uri="{FF2B5EF4-FFF2-40B4-BE49-F238E27FC236}">
                    <a16:creationId xmlns:a16="http://schemas.microsoft.com/office/drawing/2014/main" id="{5F1C789D-4EF6-B443-9F3D-70E8C6490F27}"/>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8" name="Rectangle 77">
                <a:extLst>
                  <a:ext uri="{FF2B5EF4-FFF2-40B4-BE49-F238E27FC236}">
                    <a16:creationId xmlns:a16="http://schemas.microsoft.com/office/drawing/2014/main" id="{F85B210B-9ED5-BB45-AD71-0BCCF4DAB0BD}"/>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Three</a:t>
                </a:r>
              </a:p>
            </p:txBody>
          </p:sp>
        </p:grpSp>
      </p:grpSp>
    </p:spTree>
    <p:extLst>
      <p:ext uri="{BB962C8B-B14F-4D97-AF65-F5344CB8AC3E}">
        <p14:creationId xmlns:p14="http://schemas.microsoft.com/office/powerpoint/2010/main" val="182682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7AC10FB-CAF1-CF4A-A37B-4C87C1045D0D}"/>
              </a:ext>
            </a:extLst>
          </p:cNvPr>
          <p:cNvGrpSpPr/>
          <p:nvPr/>
        </p:nvGrpSpPr>
        <p:grpSpPr>
          <a:xfrm>
            <a:off x="6737347" y="1100057"/>
            <a:ext cx="10902954" cy="1292662"/>
            <a:chOff x="11558084" y="1249596"/>
            <a:chExt cx="109029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OUR SAMPLE LIST</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3" name="Group 2">
            <a:extLst>
              <a:ext uri="{FF2B5EF4-FFF2-40B4-BE49-F238E27FC236}">
                <a16:creationId xmlns:a16="http://schemas.microsoft.com/office/drawing/2014/main" id="{1FECCC61-FA7A-C048-9D77-16230DC122A1}"/>
              </a:ext>
            </a:extLst>
          </p:cNvPr>
          <p:cNvGrpSpPr/>
          <p:nvPr/>
        </p:nvGrpSpPr>
        <p:grpSpPr>
          <a:xfrm>
            <a:off x="2259807" y="4026306"/>
            <a:ext cx="8955080" cy="1919640"/>
            <a:chOff x="2011680" y="3979935"/>
            <a:chExt cx="8955080" cy="1919640"/>
          </a:xfrm>
        </p:grpSpPr>
        <p:sp>
          <p:nvSpPr>
            <p:cNvPr id="2" name="Rectangle 1">
              <a:extLst>
                <a:ext uri="{FF2B5EF4-FFF2-40B4-BE49-F238E27FC236}">
                  <a16:creationId xmlns:a16="http://schemas.microsoft.com/office/drawing/2014/main" id="{42FBD0EB-A17F-9B4F-9ACA-C6C3582D4341}"/>
                </a:ext>
              </a:extLst>
            </p:cNvPr>
            <p:cNvSpPr/>
            <p:nvPr/>
          </p:nvSpPr>
          <p:spPr>
            <a:xfrm>
              <a:off x="2011680" y="4360635"/>
              <a:ext cx="1158240" cy="1158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EA50E24-471E-FA44-ADAB-C7A748B61715}"/>
                </a:ext>
              </a:extLst>
            </p:cNvPr>
            <p:cNvGrpSpPr/>
            <p:nvPr/>
          </p:nvGrpSpPr>
          <p:grpSpPr>
            <a:xfrm>
              <a:off x="3470944" y="3979935"/>
              <a:ext cx="7495816" cy="1919640"/>
              <a:chOff x="13939891" y="3094009"/>
              <a:chExt cx="7495816" cy="1919640"/>
            </a:xfrm>
          </p:grpSpPr>
          <p:sp>
            <p:nvSpPr>
              <p:cNvPr id="44" name="Subtitle 2">
                <a:extLst>
                  <a:ext uri="{FF2B5EF4-FFF2-40B4-BE49-F238E27FC236}">
                    <a16:creationId xmlns:a16="http://schemas.microsoft.com/office/drawing/2014/main" id="{75071420-8315-2243-A421-4237FFB971E6}"/>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5" name="Rectangle 44">
                <a:extLst>
                  <a:ext uri="{FF2B5EF4-FFF2-40B4-BE49-F238E27FC236}">
                    <a16:creationId xmlns:a16="http://schemas.microsoft.com/office/drawing/2014/main" id="{48279CCB-E421-8943-AFC2-ABDCCF717B0C}"/>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5" name="Group 4">
            <a:extLst>
              <a:ext uri="{FF2B5EF4-FFF2-40B4-BE49-F238E27FC236}">
                <a16:creationId xmlns:a16="http://schemas.microsoft.com/office/drawing/2014/main" id="{2FF80B2E-EB12-7943-96C5-B848BDEC1DCE}"/>
              </a:ext>
            </a:extLst>
          </p:cNvPr>
          <p:cNvGrpSpPr/>
          <p:nvPr/>
        </p:nvGrpSpPr>
        <p:grpSpPr>
          <a:xfrm>
            <a:off x="2259807" y="7058766"/>
            <a:ext cx="8955080" cy="1919640"/>
            <a:chOff x="2011680" y="7208820"/>
            <a:chExt cx="8955080" cy="1919640"/>
          </a:xfrm>
        </p:grpSpPr>
        <p:sp>
          <p:nvSpPr>
            <p:cNvPr id="24" name="Rectangle 23">
              <a:extLst>
                <a:ext uri="{FF2B5EF4-FFF2-40B4-BE49-F238E27FC236}">
                  <a16:creationId xmlns:a16="http://schemas.microsoft.com/office/drawing/2014/main" id="{586C391E-B5A3-8540-A552-037750A1C9A2}"/>
                </a:ext>
              </a:extLst>
            </p:cNvPr>
            <p:cNvSpPr/>
            <p:nvPr/>
          </p:nvSpPr>
          <p:spPr>
            <a:xfrm>
              <a:off x="2011680" y="7589520"/>
              <a:ext cx="1158240" cy="1158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EBA92C21-6F24-504E-80B9-72CFE07048C8}"/>
                </a:ext>
              </a:extLst>
            </p:cNvPr>
            <p:cNvGrpSpPr/>
            <p:nvPr/>
          </p:nvGrpSpPr>
          <p:grpSpPr>
            <a:xfrm>
              <a:off x="3470944" y="7208820"/>
              <a:ext cx="7495816" cy="1919640"/>
              <a:chOff x="13939891" y="3094009"/>
              <a:chExt cx="7495816" cy="1919640"/>
            </a:xfrm>
          </p:grpSpPr>
          <p:sp>
            <p:nvSpPr>
              <p:cNvPr id="47" name="Subtitle 2">
                <a:extLst>
                  <a:ext uri="{FF2B5EF4-FFF2-40B4-BE49-F238E27FC236}">
                    <a16:creationId xmlns:a16="http://schemas.microsoft.com/office/drawing/2014/main" id="{DBBEC5FB-C112-DF4F-A093-21DA578FC67C}"/>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8" name="Rectangle 47">
                <a:extLst>
                  <a:ext uri="{FF2B5EF4-FFF2-40B4-BE49-F238E27FC236}">
                    <a16:creationId xmlns:a16="http://schemas.microsoft.com/office/drawing/2014/main" id="{E1198DE5-447A-9246-9C68-DC85E28B7FCB}"/>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6" name="Group 5">
            <a:extLst>
              <a:ext uri="{FF2B5EF4-FFF2-40B4-BE49-F238E27FC236}">
                <a16:creationId xmlns:a16="http://schemas.microsoft.com/office/drawing/2014/main" id="{2373D0E8-187F-3944-9D70-FF2129114991}"/>
              </a:ext>
            </a:extLst>
          </p:cNvPr>
          <p:cNvGrpSpPr/>
          <p:nvPr/>
        </p:nvGrpSpPr>
        <p:grpSpPr>
          <a:xfrm>
            <a:off x="2259807" y="10115957"/>
            <a:ext cx="8955080" cy="1919640"/>
            <a:chOff x="2011680" y="10326971"/>
            <a:chExt cx="8955080" cy="1919640"/>
          </a:xfrm>
        </p:grpSpPr>
        <p:sp>
          <p:nvSpPr>
            <p:cNvPr id="25" name="Rectangle 24">
              <a:extLst>
                <a:ext uri="{FF2B5EF4-FFF2-40B4-BE49-F238E27FC236}">
                  <a16:creationId xmlns:a16="http://schemas.microsoft.com/office/drawing/2014/main" id="{0A2739FE-9E3D-454F-8C6F-18F9FE06F2DA}"/>
                </a:ext>
              </a:extLst>
            </p:cNvPr>
            <p:cNvSpPr/>
            <p:nvPr/>
          </p:nvSpPr>
          <p:spPr>
            <a:xfrm>
              <a:off x="2011680" y="10707671"/>
              <a:ext cx="1158240" cy="1158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3795DD29-411D-504B-994C-469195C8F450}"/>
                </a:ext>
              </a:extLst>
            </p:cNvPr>
            <p:cNvGrpSpPr/>
            <p:nvPr/>
          </p:nvGrpSpPr>
          <p:grpSpPr>
            <a:xfrm>
              <a:off x="3470944" y="10326971"/>
              <a:ext cx="7495816" cy="1919640"/>
              <a:chOff x="13939891" y="3094009"/>
              <a:chExt cx="7495816" cy="1919640"/>
            </a:xfrm>
          </p:grpSpPr>
          <p:sp>
            <p:nvSpPr>
              <p:cNvPr id="50" name="Subtitle 2">
                <a:extLst>
                  <a:ext uri="{FF2B5EF4-FFF2-40B4-BE49-F238E27FC236}">
                    <a16:creationId xmlns:a16="http://schemas.microsoft.com/office/drawing/2014/main" id="{A39820BE-3B7E-9C40-8436-550D590EC775}"/>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51" name="Rectangle 50">
                <a:extLst>
                  <a:ext uri="{FF2B5EF4-FFF2-40B4-BE49-F238E27FC236}">
                    <a16:creationId xmlns:a16="http://schemas.microsoft.com/office/drawing/2014/main" id="{2457A887-9748-984E-9076-74BD86429A2F}"/>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82" name="Group 81">
            <a:extLst>
              <a:ext uri="{FF2B5EF4-FFF2-40B4-BE49-F238E27FC236}">
                <a16:creationId xmlns:a16="http://schemas.microsoft.com/office/drawing/2014/main" id="{2F33D1CB-81F8-7340-B05E-C473FDA34F2F}"/>
              </a:ext>
            </a:extLst>
          </p:cNvPr>
          <p:cNvGrpSpPr/>
          <p:nvPr/>
        </p:nvGrpSpPr>
        <p:grpSpPr>
          <a:xfrm>
            <a:off x="13162761" y="4026306"/>
            <a:ext cx="8955080" cy="1919640"/>
            <a:chOff x="2011680" y="3979935"/>
            <a:chExt cx="8955080" cy="1919640"/>
          </a:xfrm>
        </p:grpSpPr>
        <p:sp>
          <p:nvSpPr>
            <p:cNvPr id="83" name="Rectangle 82">
              <a:extLst>
                <a:ext uri="{FF2B5EF4-FFF2-40B4-BE49-F238E27FC236}">
                  <a16:creationId xmlns:a16="http://schemas.microsoft.com/office/drawing/2014/main" id="{A3E83B12-DD24-144C-8083-36610D65F4D9}"/>
                </a:ext>
              </a:extLst>
            </p:cNvPr>
            <p:cNvSpPr/>
            <p:nvPr/>
          </p:nvSpPr>
          <p:spPr>
            <a:xfrm>
              <a:off x="2011680" y="4360635"/>
              <a:ext cx="1158240" cy="11582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7EB51F7B-AB9C-4248-A8E3-18325D9F484F}"/>
                </a:ext>
              </a:extLst>
            </p:cNvPr>
            <p:cNvGrpSpPr/>
            <p:nvPr/>
          </p:nvGrpSpPr>
          <p:grpSpPr>
            <a:xfrm>
              <a:off x="3470944" y="3979935"/>
              <a:ext cx="7495816" cy="1919640"/>
              <a:chOff x="13939891" y="3094009"/>
              <a:chExt cx="7495816" cy="1919640"/>
            </a:xfrm>
          </p:grpSpPr>
          <p:sp>
            <p:nvSpPr>
              <p:cNvPr id="85" name="Subtitle 2">
                <a:extLst>
                  <a:ext uri="{FF2B5EF4-FFF2-40B4-BE49-F238E27FC236}">
                    <a16:creationId xmlns:a16="http://schemas.microsoft.com/office/drawing/2014/main" id="{C57CA895-541B-384C-B2DD-9076A5032DA1}"/>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86" name="Rectangle 85">
                <a:extLst>
                  <a:ext uri="{FF2B5EF4-FFF2-40B4-BE49-F238E27FC236}">
                    <a16:creationId xmlns:a16="http://schemas.microsoft.com/office/drawing/2014/main" id="{3CD5F1F1-C11F-9546-9C7A-865A6473ABD9}"/>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87" name="Group 86">
            <a:extLst>
              <a:ext uri="{FF2B5EF4-FFF2-40B4-BE49-F238E27FC236}">
                <a16:creationId xmlns:a16="http://schemas.microsoft.com/office/drawing/2014/main" id="{2DD102D0-FA4F-384F-B45F-0233F5E9604D}"/>
              </a:ext>
            </a:extLst>
          </p:cNvPr>
          <p:cNvGrpSpPr/>
          <p:nvPr/>
        </p:nvGrpSpPr>
        <p:grpSpPr>
          <a:xfrm>
            <a:off x="13162761" y="7058766"/>
            <a:ext cx="8955080" cy="1919640"/>
            <a:chOff x="2011680" y="7208820"/>
            <a:chExt cx="8955080" cy="1919640"/>
          </a:xfrm>
        </p:grpSpPr>
        <p:sp>
          <p:nvSpPr>
            <p:cNvPr id="88" name="Rectangle 87">
              <a:extLst>
                <a:ext uri="{FF2B5EF4-FFF2-40B4-BE49-F238E27FC236}">
                  <a16:creationId xmlns:a16="http://schemas.microsoft.com/office/drawing/2014/main" id="{D9772585-2B30-2640-87FA-9AE23D4D95F4}"/>
                </a:ext>
              </a:extLst>
            </p:cNvPr>
            <p:cNvSpPr/>
            <p:nvPr/>
          </p:nvSpPr>
          <p:spPr>
            <a:xfrm>
              <a:off x="2011680" y="7589520"/>
              <a:ext cx="1158240" cy="11582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a:extLst>
                <a:ext uri="{FF2B5EF4-FFF2-40B4-BE49-F238E27FC236}">
                  <a16:creationId xmlns:a16="http://schemas.microsoft.com/office/drawing/2014/main" id="{B4B86D53-DE32-B24F-A53C-EF7ADD9CC195}"/>
                </a:ext>
              </a:extLst>
            </p:cNvPr>
            <p:cNvGrpSpPr/>
            <p:nvPr/>
          </p:nvGrpSpPr>
          <p:grpSpPr>
            <a:xfrm>
              <a:off x="3470944" y="7208820"/>
              <a:ext cx="7495816" cy="1919640"/>
              <a:chOff x="13939891" y="3094009"/>
              <a:chExt cx="7495816" cy="1919640"/>
            </a:xfrm>
          </p:grpSpPr>
          <p:sp>
            <p:nvSpPr>
              <p:cNvPr id="90" name="Subtitle 2">
                <a:extLst>
                  <a:ext uri="{FF2B5EF4-FFF2-40B4-BE49-F238E27FC236}">
                    <a16:creationId xmlns:a16="http://schemas.microsoft.com/office/drawing/2014/main" id="{B742CCCF-684B-444E-B7E5-255F5751D9C5}"/>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91" name="Rectangle 90">
                <a:extLst>
                  <a:ext uri="{FF2B5EF4-FFF2-40B4-BE49-F238E27FC236}">
                    <a16:creationId xmlns:a16="http://schemas.microsoft.com/office/drawing/2014/main" id="{9E8CC7BB-CDC1-B64B-9144-A6C9831E161C}"/>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92" name="Group 91">
            <a:extLst>
              <a:ext uri="{FF2B5EF4-FFF2-40B4-BE49-F238E27FC236}">
                <a16:creationId xmlns:a16="http://schemas.microsoft.com/office/drawing/2014/main" id="{E3056B29-5BFD-C947-BE54-84C3DE5B2299}"/>
              </a:ext>
            </a:extLst>
          </p:cNvPr>
          <p:cNvGrpSpPr/>
          <p:nvPr/>
        </p:nvGrpSpPr>
        <p:grpSpPr>
          <a:xfrm>
            <a:off x="13162761" y="10115957"/>
            <a:ext cx="8955080" cy="1919640"/>
            <a:chOff x="2011680" y="10326971"/>
            <a:chExt cx="8955080" cy="1919640"/>
          </a:xfrm>
        </p:grpSpPr>
        <p:sp>
          <p:nvSpPr>
            <p:cNvPr id="93" name="Rectangle 92">
              <a:extLst>
                <a:ext uri="{FF2B5EF4-FFF2-40B4-BE49-F238E27FC236}">
                  <a16:creationId xmlns:a16="http://schemas.microsoft.com/office/drawing/2014/main" id="{EFFE7941-CE93-C04F-AF74-7B6CCAC747EB}"/>
                </a:ext>
              </a:extLst>
            </p:cNvPr>
            <p:cNvSpPr/>
            <p:nvPr/>
          </p:nvSpPr>
          <p:spPr>
            <a:xfrm>
              <a:off x="2011680" y="10707671"/>
              <a:ext cx="1158240" cy="1158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FA9724F3-DB76-CB46-AA5F-18F3E9930AB2}"/>
                </a:ext>
              </a:extLst>
            </p:cNvPr>
            <p:cNvGrpSpPr/>
            <p:nvPr/>
          </p:nvGrpSpPr>
          <p:grpSpPr>
            <a:xfrm>
              <a:off x="3470944" y="10326971"/>
              <a:ext cx="7495816" cy="1919640"/>
              <a:chOff x="13939891" y="3094009"/>
              <a:chExt cx="7495816" cy="1919640"/>
            </a:xfrm>
          </p:grpSpPr>
          <p:sp>
            <p:nvSpPr>
              <p:cNvPr id="95" name="Subtitle 2">
                <a:extLst>
                  <a:ext uri="{FF2B5EF4-FFF2-40B4-BE49-F238E27FC236}">
                    <a16:creationId xmlns:a16="http://schemas.microsoft.com/office/drawing/2014/main" id="{295994D0-1E51-2C40-A8C3-D87CA724FB6D}"/>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96" name="Rectangle 95">
                <a:extLst>
                  <a:ext uri="{FF2B5EF4-FFF2-40B4-BE49-F238E27FC236}">
                    <a16:creationId xmlns:a16="http://schemas.microsoft.com/office/drawing/2014/main" id="{674E1385-24A8-604A-B764-48025FBD2681}"/>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97" name="Group 96">
            <a:extLst>
              <a:ext uri="{FF2B5EF4-FFF2-40B4-BE49-F238E27FC236}">
                <a16:creationId xmlns:a16="http://schemas.microsoft.com/office/drawing/2014/main" id="{AAE9E54C-02ED-7C42-B10E-7763F4C58EE0}"/>
              </a:ext>
            </a:extLst>
          </p:cNvPr>
          <p:cNvGrpSpPr/>
          <p:nvPr/>
        </p:nvGrpSpPr>
        <p:grpSpPr>
          <a:xfrm>
            <a:off x="2458252" y="10762288"/>
            <a:ext cx="736446" cy="706204"/>
            <a:chOff x="1157760" y="1140368"/>
            <a:chExt cx="447120" cy="428760"/>
          </a:xfrm>
          <a:solidFill>
            <a:schemeClr val="bg2"/>
          </a:solidFill>
        </p:grpSpPr>
        <p:sp>
          <p:nvSpPr>
            <p:cNvPr id="98" name="Freeform 97">
              <a:extLst>
                <a:ext uri="{FF2B5EF4-FFF2-40B4-BE49-F238E27FC236}">
                  <a16:creationId xmlns:a16="http://schemas.microsoft.com/office/drawing/2014/main" id="{FA0D6BB7-C36E-914F-9A5F-0EA3A33BF38C}"/>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9" name="Freeform 98">
              <a:extLst>
                <a:ext uri="{FF2B5EF4-FFF2-40B4-BE49-F238E27FC236}">
                  <a16:creationId xmlns:a16="http://schemas.microsoft.com/office/drawing/2014/main" id="{89F242AD-5095-294E-815A-FDC35BDFDB05}"/>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0" name="Freeform 99">
              <a:extLst>
                <a:ext uri="{FF2B5EF4-FFF2-40B4-BE49-F238E27FC236}">
                  <a16:creationId xmlns:a16="http://schemas.microsoft.com/office/drawing/2014/main" id="{0E6742AC-C886-6A41-9012-2F5CB9D506A9}"/>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1" name="Freeform 100">
              <a:extLst>
                <a:ext uri="{FF2B5EF4-FFF2-40B4-BE49-F238E27FC236}">
                  <a16:creationId xmlns:a16="http://schemas.microsoft.com/office/drawing/2014/main" id="{6FCC1B3C-6440-5B44-AC2F-05DF7C6731D4}"/>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02" name="Freeform 101">
            <a:extLst>
              <a:ext uri="{FF2B5EF4-FFF2-40B4-BE49-F238E27FC236}">
                <a16:creationId xmlns:a16="http://schemas.microsoft.com/office/drawing/2014/main" id="{CFDF6758-2D7F-0C4A-82A5-B074AD3954CD}"/>
              </a:ext>
            </a:extLst>
          </p:cNvPr>
          <p:cNvSpPr/>
          <p:nvPr/>
        </p:nvSpPr>
        <p:spPr>
          <a:xfrm>
            <a:off x="13288488" y="4672637"/>
            <a:ext cx="906786" cy="630494"/>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103" name="Group 102">
            <a:extLst>
              <a:ext uri="{FF2B5EF4-FFF2-40B4-BE49-F238E27FC236}">
                <a16:creationId xmlns:a16="http://schemas.microsoft.com/office/drawing/2014/main" id="{6B637D7D-3937-FE4A-9F56-6F5884326809}"/>
              </a:ext>
            </a:extLst>
          </p:cNvPr>
          <p:cNvGrpSpPr/>
          <p:nvPr/>
        </p:nvGrpSpPr>
        <p:grpSpPr>
          <a:xfrm>
            <a:off x="2495394" y="4720067"/>
            <a:ext cx="736446" cy="604464"/>
            <a:chOff x="428400" y="2589727"/>
            <a:chExt cx="478080" cy="392400"/>
          </a:xfrm>
          <a:solidFill>
            <a:schemeClr val="bg2"/>
          </a:solidFill>
        </p:grpSpPr>
        <p:sp>
          <p:nvSpPr>
            <p:cNvPr id="104" name="Freeform 103">
              <a:extLst>
                <a:ext uri="{FF2B5EF4-FFF2-40B4-BE49-F238E27FC236}">
                  <a16:creationId xmlns:a16="http://schemas.microsoft.com/office/drawing/2014/main" id="{D04954E4-B780-8341-AE12-416BF045AE1A}"/>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5" name="Freeform 104">
              <a:extLst>
                <a:ext uri="{FF2B5EF4-FFF2-40B4-BE49-F238E27FC236}">
                  <a16:creationId xmlns:a16="http://schemas.microsoft.com/office/drawing/2014/main" id="{6382E369-9246-FD4F-A208-35CA8303ECCF}"/>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08" name="Group 107">
            <a:extLst>
              <a:ext uri="{FF2B5EF4-FFF2-40B4-BE49-F238E27FC236}">
                <a16:creationId xmlns:a16="http://schemas.microsoft.com/office/drawing/2014/main" id="{EB22F8C5-9F36-DD46-8D0D-8FCD1281B80C}"/>
              </a:ext>
            </a:extLst>
          </p:cNvPr>
          <p:cNvGrpSpPr/>
          <p:nvPr/>
        </p:nvGrpSpPr>
        <p:grpSpPr>
          <a:xfrm>
            <a:off x="2495394" y="7705097"/>
            <a:ext cx="675560" cy="656836"/>
            <a:chOff x="3366000" y="6883529"/>
            <a:chExt cx="324720" cy="315720"/>
          </a:xfrm>
          <a:solidFill>
            <a:schemeClr val="bg2"/>
          </a:solidFill>
        </p:grpSpPr>
        <p:sp>
          <p:nvSpPr>
            <p:cNvPr id="109" name="Freeform 108">
              <a:extLst>
                <a:ext uri="{FF2B5EF4-FFF2-40B4-BE49-F238E27FC236}">
                  <a16:creationId xmlns:a16="http://schemas.microsoft.com/office/drawing/2014/main" id="{2362CA1D-FFED-4242-A831-558CB8D8D7DE}"/>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0" name="Freeform 109">
              <a:extLst>
                <a:ext uri="{FF2B5EF4-FFF2-40B4-BE49-F238E27FC236}">
                  <a16:creationId xmlns:a16="http://schemas.microsoft.com/office/drawing/2014/main" id="{B10D1A64-706A-BB47-8688-C7E0B01A15D8}"/>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11" name="Freeform 110">
            <a:extLst>
              <a:ext uri="{FF2B5EF4-FFF2-40B4-BE49-F238E27FC236}">
                <a16:creationId xmlns:a16="http://schemas.microsoft.com/office/drawing/2014/main" id="{A281629D-E03B-084C-9C5F-4BCB4A73065A}"/>
              </a:ext>
            </a:extLst>
          </p:cNvPr>
          <p:cNvSpPr/>
          <p:nvPr/>
        </p:nvSpPr>
        <p:spPr>
          <a:xfrm>
            <a:off x="13416070" y="7704026"/>
            <a:ext cx="651622" cy="718894"/>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 name="Group 6">
            <a:extLst>
              <a:ext uri="{FF2B5EF4-FFF2-40B4-BE49-F238E27FC236}">
                <a16:creationId xmlns:a16="http://schemas.microsoft.com/office/drawing/2014/main" id="{F4E6EFC4-8F66-324D-A114-A33C0FC39227}"/>
              </a:ext>
            </a:extLst>
          </p:cNvPr>
          <p:cNvGrpSpPr/>
          <p:nvPr/>
        </p:nvGrpSpPr>
        <p:grpSpPr>
          <a:xfrm>
            <a:off x="13453326" y="10797515"/>
            <a:ext cx="577110" cy="556524"/>
            <a:chOff x="5516932" y="4053978"/>
            <a:chExt cx="282600" cy="272520"/>
          </a:xfrm>
          <a:solidFill>
            <a:schemeClr val="bg2"/>
          </a:solidFill>
        </p:grpSpPr>
        <p:sp>
          <p:nvSpPr>
            <p:cNvPr id="112" name="Freeform 111">
              <a:extLst>
                <a:ext uri="{FF2B5EF4-FFF2-40B4-BE49-F238E27FC236}">
                  <a16:creationId xmlns:a16="http://schemas.microsoft.com/office/drawing/2014/main" id="{780D29CA-A831-B541-BEB9-C6F976FD7669}"/>
                </a:ext>
              </a:extLst>
            </p:cNvPr>
            <p:cNvSpPr/>
            <p:nvPr/>
          </p:nvSpPr>
          <p:spPr>
            <a:xfrm>
              <a:off x="5516932" y="4053978"/>
              <a:ext cx="19440" cy="272520"/>
            </a:xfrm>
            <a:custGeom>
              <a:avLst/>
              <a:gdLst/>
              <a:ahLst/>
              <a:cxnLst>
                <a:cxn ang="3cd4">
                  <a:pos x="hc" y="t"/>
                </a:cxn>
                <a:cxn ang="cd2">
                  <a:pos x="l" y="vc"/>
                </a:cxn>
                <a:cxn ang="cd4">
                  <a:pos x="hc" y="b"/>
                </a:cxn>
                <a:cxn ang="0">
                  <a:pos x="r" y="vc"/>
                </a:cxn>
              </a:cxnLst>
              <a:rect l="l" t="t" r="r" b="b"/>
              <a:pathLst>
                <a:path w="55" h="758">
                  <a:moveTo>
                    <a:pt x="27" y="758"/>
                  </a:moveTo>
                  <a:cubicBezTo>
                    <a:pt x="12" y="758"/>
                    <a:pt x="0" y="745"/>
                    <a:pt x="0" y="730"/>
                  </a:cubicBezTo>
                  <a:lnTo>
                    <a:pt x="0" y="28"/>
                  </a:lnTo>
                  <a:cubicBezTo>
                    <a:pt x="0" y="13"/>
                    <a:pt x="12" y="0"/>
                    <a:pt x="27" y="0"/>
                  </a:cubicBezTo>
                  <a:cubicBezTo>
                    <a:pt x="42" y="0"/>
                    <a:pt x="55" y="13"/>
                    <a:pt x="55" y="28"/>
                  </a:cubicBezTo>
                  <a:lnTo>
                    <a:pt x="55" y="730"/>
                  </a:lnTo>
                  <a:cubicBezTo>
                    <a:pt x="55" y="745"/>
                    <a:pt x="42" y="758"/>
                    <a:pt x="27" y="75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3" name="Freeform 112">
              <a:extLst>
                <a:ext uri="{FF2B5EF4-FFF2-40B4-BE49-F238E27FC236}">
                  <a16:creationId xmlns:a16="http://schemas.microsoft.com/office/drawing/2014/main" id="{ECF53F6A-08F9-DC46-84FA-25623126D49F}"/>
                </a:ext>
              </a:extLst>
            </p:cNvPr>
            <p:cNvSpPr/>
            <p:nvPr/>
          </p:nvSpPr>
          <p:spPr>
            <a:xfrm>
              <a:off x="5516932" y="4307058"/>
              <a:ext cx="271080" cy="19080"/>
            </a:xfrm>
            <a:custGeom>
              <a:avLst/>
              <a:gdLst/>
              <a:ahLst/>
              <a:cxnLst>
                <a:cxn ang="3cd4">
                  <a:pos x="hc" y="t"/>
                </a:cxn>
                <a:cxn ang="cd2">
                  <a:pos x="l" y="vc"/>
                </a:cxn>
                <a:cxn ang="cd4">
                  <a:pos x="hc" y="b"/>
                </a:cxn>
                <a:cxn ang="0">
                  <a:pos x="r" y="vc"/>
                </a:cxn>
              </a:cxnLst>
              <a:rect l="l" t="t" r="r" b="b"/>
              <a:pathLst>
                <a:path w="754" h="54">
                  <a:moveTo>
                    <a:pt x="727" y="54"/>
                  </a:moveTo>
                  <a:lnTo>
                    <a:pt x="27" y="54"/>
                  </a:lnTo>
                  <a:cubicBezTo>
                    <a:pt x="12" y="54"/>
                    <a:pt x="0" y="42"/>
                    <a:pt x="0" y="27"/>
                  </a:cubicBezTo>
                  <a:cubicBezTo>
                    <a:pt x="0" y="12"/>
                    <a:pt x="12" y="0"/>
                    <a:pt x="27" y="0"/>
                  </a:cubicBezTo>
                  <a:lnTo>
                    <a:pt x="727" y="0"/>
                  </a:lnTo>
                  <a:cubicBezTo>
                    <a:pt x="742" y="0"/>
                    <a:pt x="754" y="12"/>
                    <a:pt x="754" y="27"/>
                  </a:cubicBezTo>
                  <a:cubicBezTo>
                    <a:pt x="754" y="42"/>
                    <a:pt x="742" y="54"/>
                    <a:pt x="727" y="5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4" name="Freeform 113">
              <a:extLst>
                <a:ext uri="{FF2B5EF4-FFF2-40B4-BE49-F238E27FC236}">
                  <a16:creationId xmlns:a16="http://schemas.microsoft.com/office/drawing/2014/main" id="{08E7BF33-3259-1640-B2D7-5E46D15AE1FF}"/>
                </a:ext>
              </a:extLst>
            </p:cNvPr>
            <p:cNvSpPr/>
            <p:nvPr/>
          </p:nvSpPr>
          <p:spPr>
            <a:xfrm>
              <a:off x="5553651" y="4105458"/>
              <a:ext cx="235440" cy="189360"/>
            </a:xfrm>
            <a:custGeom>
              <a:avLst/>
              <a:gdLst/>
              <a:ahLst/>
              <a:cxnLst>
                <a:cxn ang="3cd4">
                  <a:pos x="hc" y="t"/>
                </a:cxn>
                <a:cxn ang="cd2">
                  <a:pos x="l" y="vc"/>
                </a:cxn>
                <a:cxn ang="cd4">
                  <a:pos x="hc" y="b"/>
                </a:cxn>
                <a:cxn ang="0">
                  <a:pos x="r" y="vc"/>
                </a:cxn>
              </a:cxnLst>
              <a:rect l="l" t="t" r="r" b="b"/>
              <a:pathLst>
                <a:path w="655" h="527">
                  <a:moveTo>
                    <a:pt x="347" y="527"/>
                  </a:moveTo>
                  <a:cubicBezTo>
                    <a:pt x="339" y="527"/>
                    <a:pt x="331" y="523"/>
                    <a:pt x="325" y="516"/>
                  </a:cubicBezTo>
                  <a:lnTo>
                    <a:pt x="202" y="353"/>
                  </a:lnTo>
                  <a:lnTo>
                    <a:pt x="47" y="518"/>
                  </a:lnTo>
                  <a:cubicBezTo>
                    <a:pt x="37" y="529"/>
                    <a:pt x="19" y="530"/>
                    <a:pt x="8" y="519"/>
                  </a:cubicBezTo>
                  <a:cubicBezTo>
                    <a:pt x="-3" y="509"/>
                    <a:pt x="-3" y="492"/>
                    <a:pt x="7" y="480"/>
                  </a:cubicBezTo>
                  <a:lnTo>
                    <a:pt x="184" y="292"/>
                  </a:lnTo>
                  <a:cubicBezTo>
                    <a:pt x="189" y="286"/>
                    <a:pt x="197" y="283"/>
                    <a:pt x="205" y="283"/>
                  </a:cubicBezTo>
                  <a:cubicBezTo>
                    <a:pt x="213" y="284"/>
                    <a:pt x="221" y="288"/>
                    <a:pt x="226" y="294"/>
                  </a:cubicBezTo>
                  <a:lnTo>
                    <a:pt x="344" y="450"/>
                  </a:lnTo>
                  <a:lnTo>
                    <a:pt x="604" y="13"/>
                  </a:lnTo>
                  <a:cubicBezTo>
                    <a:pt x="612" y="0"/>
                    <a:pt x="629" y="-4"/>
                    <a:pt x="642" y="4"/>
                  </a:cubicBezTo>
                  <a:cubicBezTo>
                    <a:pt x="655" y="11"/>
                    <a:pt x="659" y="28"/>
                    <a:pt x="651" y="41"/>
                  </a:cubicBezTo>
                  <a:lnTo>
                    <a:pt x="371" y="513"/>
                  </a:lnTo>
                  <a:cubicBezTo>
                    <a:pt x="366" y="521"/>
                    <a:pt x="358" y="526"/>
                    <a:pt x="349" y="527"/>
                  </a:cubicBezTo>
                  <a:cubicBezTo>
                    <a:pt x="348" y="527"/>
                    <a:pt x="348" y="527"/>
                    <a:pt x="347" y="5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5" name="Freeform 114">
              <a:extLst>
                <a:ext uri="{FF2B5EF4-FFF2-40B4-BE49-F238E27FC236}">
                  <a16:creationId xmlns:a16="http://schemas.microsoft.com/office/drawing/2014/main" id="{51A53CE5-899D-AA4B-A054-BF99698035BA}"/>
                </a:ext>
              </a:extLst>
            </p:cNvPr>
            <p:cNvSpPr/>
            <p:nvPr/>
          </p:nvSpPr>
          <p:spPr>
            <a:xfrm>
              <a:off x="5769292" y="4105458"/>
              <a:ext cx="30240" cy="54720"/>
            </a:xfrm>
            <a:custGeom>
              <a:avLst/>
              <a:gdLst/>
              <a:ahLst/>
              <a:cxnLst>
                <a:cxn ang="3cd4">
                  <a:pos x="hc" y="t"/>
                </a:cxn>
                <a:cxn ang="cd2">
                  <a:pos x="l" y="vc"/>
                </a:cxn>
                <a:cxn ang="cd4">
                  <a:pos x="hc" y="b"/>
                </a:cxn>
                <a:cxn ang="0">
                  <a:pos x="r" y="vc"/>
                </a:cxn>
              </a:cxnLst>
              <a:rect l="l" t="t" r="r" b="b"/>
              <a:pathLst>
                <a:path w="85" h="153">
                  <a:moveTo>
                    <a:pt x="58" y="153"/>
                  </a:moveTo>
                  <a:cubicBezTo>
                    <a:pt x="46" y="153"/>
                    <a:pt x="35" y="146"/>
                    <a:pt x="32" y="134"/>
                  </a:cubicBezTo>
                  <a:lnTo>
                    <a:pt x="1" y="35"/>
                  </a:lnTo>
                  <a:cubicBezTo>
                    <a:pt x="-3" y="21"/>
                    <a:pt x="5" y="5"/>
                    <a:pt x="20" y="1"/>
                  </a:cubicBezTo>
                  <a:cubicBezTo>
                    <a:pt x="34" y="-4"/>
                    <a:pt x="49" y="5"/>
                    <a:pt x="54" y="19"/>
                  </a:cubicBezTo>
                  <a:lnTo>
                    <a:pt x="84" y="118"/>
                  </a:lnTo>
                  <a:cubicBezTo>
                    <a:pt x="89" y="132"/>
                    <a:pt x="80" y="147"/>
                    <a:pt x="66" y="152"/>
                  </a:cubicBezTo>
                  <a:cubicBezTo>
                    <a:pt x="63" y="153"/>
                    <a:pt x="61" y="153"/>
                    <a:pt x="58" y="15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6" name="Freeform 115">
              <a:extLst>
                <a:ext uri="{FF2B5EF4-FFF2-40B4-BE49-F238E27FC236}">
                  <a16:creationId xmlns:a16="http://schemas.microsoft.com/office/drawing/2014/main" id="{8AC2C744-3C22-B246-A365-F58B6E23DE35}"/>
                </a:ext>
              </a:extLst>
            </p:cNvPr>
            <p:cNvSpPr/>
            <p:nvPr/>
          </p:nvSpPr>
          <p:spPr>
            <a:xfrm>
              <a:off x="5734012" y="4105458"/>
              <a:ext cx="54720" cy="30240"/>
            </a:xfrm>
            <a:custGeom>
              <a:avLst/>
              <a:gdLst/>
              <a:ahLst/>
              <a:cxnLst>
                <a:cxn ang="3cd4">
                  <a:pos x="hc" y="t"/>
                </a:cxn>
                <a:cxn ang="cd2">
                  <a:pos x="l" y="vc"/>
                </a:cxn>
                <a:cxn ang="cd4">
                  <a:pos x="hc" y="b"/>
                </a:cxn>
                <a:cxn ang="0">
                  <a:pos x="r" y="vc"/>
                </a:cxn>
              </a:cxnLst>
              <a:rect l="l" t="t" r="r" b="b"/>
              <a:pathLst>
                <a:path w="153" h="85">
                  <a:moveTo>
                    <a:pt x="27" y="85"/>
                  </a:moveTo>
                  <a:cubicBezTo>
                    <a:pt x="15" y="85"/>
                    <a:pt x="4" y="77"/>
                    <a:pt x="1" y="65"/>
                  </a:cubicBezTo>
                  <a:cubicBezTo>
                    <a:pt x="-4" y="51"/>
                    <a:pt x="5" y="36"/>
                    <a:pt x="19" y="31"/>
                  </a:cubicBezTo>
                  <a:lnTo>
                    <a:pt x="118" y="1"/>
                  </a:lnTo>
                  <a:cubicBezTo>
                    <a:pt x="132" y="-4"/>
                    <a:pt x="147" y="5"/>
                    <a:pt x="152" y="19"/>
                  </a:cubicBezTo>
                  <a:cubicBezTo>
                    <a:pt x="156" y="34"/>
                    <a:pt x="148" y="49"/>
                    <a:pt x="134" y="53"/>
                  </a:cubicBezTo>
                  <a:lnTo>
                    <a:pt x="35" y="84"/>
                  </a:lnTo>
                  <a:cubicBezTo>
                    <a:pt x="32" y="84"/>
                    <a:pt x="30" y="85"/>
                    <a:pt x="27" y="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336938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9151777" y="5703835"/>
            <a:ext cx="6074086" cy="2308324"/>
          </a:xfrm>
          <a:prstGeom prst="rect">
            <a:avLst/>
          </a:prstGeom>
          <a:noFill/>
          <a:ln>
            <a:noFill/>
          </a:ln>
        </p:spPr>
        <p:txBody>
          <a:bodyPr wrap="square" rtlCol="0">
            <a:spAutoFit/>
          </a:bodyPr>
          <a:lstStyle/>
          <a:p>
            <a:pPr algn="ctr"/>
            <a:r>
              <a:rPr lang="en-US" sz="7200" b="1" spc="600" dirty="0">
                <a:solidFill>
                  <a:schemeClr val="bg2"/>
                </a:solidFill>
                <a:latin typeface="Montserrat SemiBold" pitchFamily="2" charset="77"/>
                <a:ea typeface="Roboto" panose="02000000000000000000" pitchFamily="2" charset="0"/>
                <a:cs typeface="Lato Light" panose="020F0502020204030203" pitchFamily="34" charset="0"/>
              </a:rPr>
              <a:t>MEET OUR TEAM</a:t>
            </a:r>
          </a:p>
        </p:txBody>
      </p:sp>
    </p:spTree>
    <p:extLst>
      <p:ext uri="{BB962C8B-B14F-4D97-AF65-F5344CB8AC3E}">
        <p14:creationId xmlns:p14="http://schemas.microsoft.com/office/powerpoint/2010/main" val="139807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9151777" y="6350168"/>
            <a:ext cx="6074086" cy="1200329"/>
          </a:xfrm>
          <a:prstGeom prst="rect">
            <a:avLst/>
          </a:prstGeom>
          <a:noFill/>
          <a:ln>
            <a:noFill/>
          </a:ln>
        </p:spPr>
        <p:txBody>
          <a:bodyPr wrap="square" rtlCol="0">
            <a:spAutoFit/>
          </a:bodyPr>
          <a:lstStyle/>
          <a:p>
            <a:pPr algn="ctr"/>
            <a:r>
              <a:rPr lang="en-US" sz="7200" b="1" spc="600" dirty="0">
                <a:solidFill>
                  <a:schemeClr val="bg2"/>
                </a:solidFill>
                <a:latin typeface="Montserrat SemiBold" pitchFamily="2" charset="77"/>
                <a:ea typeface="Roboto" panose="02000000000000000000" pitchFamily="2" charset="0"/>
                <a:cs typeface="Lato Light" panose="020F0502020204030203" pitchFamily="34" charset="0"/>
              </a:rPr>
              <a:t>ABOUT US</a:t>
            </a:r>
          </a:p>
        </p:txBody>
      </p:sp>
    </p:spTree>
    <p:extLst>
      <p:ext uri="{BB962C8B-B14F-4D97-AF65-F5344CB8AC3E}">
        <p14:creationId xmlns:p14="http://schemas.microsoft.com/office/powerpoint/2010/main" val="32554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imagen 5"/>
          <p:cNvSpPr>
            <a:spLocks noGrp="1"/>
          </p:cNvSpPr>
          <p:nvPr>
            <p:ph type="pic" sz="quarter" idx="18"/>
          </p:nvPr>
        </p:nvSpPr>
        <p:spPr/>
      </p:sp>
      <p:sp>
        <p:nvSpPr>
          <p:cNvPr id="7" name="Marcador de imagen 6"/>
          <p:cNvSpPr>
            <a:spLocks noGrp="1"/>
          </p:cNvSpPr>
          <p:nvPr>
            <p:ph type="pic" sz="quarter" idx="19"/>
          </p:nvPr>
        </p:nvSpPr>
        <p:spPr/>
      </p:sp>
      <p:sp>
        <p:nvSpPr>
          <p:cNvPr id="9" name="Marcador de imagen 8"/>
          <p:cNvSpPr>
            <a:spLocks noGrp="1"/>
          </p:cNvSpPr>
          <p:nvPr>
            <p:ph type="pic" sz="quarter" idx="20"/>
          </p:nvPr>
        </p:nvSpPr>
        <p:spPr/>
      </p:sp>
      <p:grpSp>
        <p:nvGrpSpPr>
          <p:cNvPr id="4" name="Group 3">
            <a:extLst>
              <a:ext uri="{FF2B5EF4-FFF2-40B4-BE49-F238E27FC236}">
                <a16:creationId xmlns:a16="http://schemas.microsoft.com/office/drawing/2014/main" id="{67AC10FB-CAF1-CF4A-A37B-4C87C1045D0D}"/>
              </a:ext>
            </a:extLst>
          </p:cNvPr>
          <p:cNvGrpSpPr/>
          <p:nvPr/>
        </p:nvGrpSpPr>
        <p:grpSpPr>
          <a:xfrm>
            <a:off x="6737347" y="1100057"/>
            <a:ext cx="10902954" cy="1292662"/>
            <a:chOff x="11558084" y="1249596"/>
            <a:chExt cx="109029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BUSINESS TEAM</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10" name="Group 9">
            <a:extLst>
              <a:ext uri="{FF2B5EF4-FFF2-40B4-BE49-F238E27FC236}">
                <a16:creationId xmlns:a16="http://schemas.microsoft.com/office/drawing/2014/main" id="{7AAC3D89-7232-AF46-9A62-4DEE45A44FBA}"/>
              </a:ext>
            </a:extLst>
          </p:cNvPr>
          <p:cNvGrpSpPr/>
          <p:nvPr/>
        </p:nvGrpSpPr>
        <p:grpSpPr>
          <a:xfrm>
            <a:off x="6585027" y="4868515"/>
            <a:ext cx="1369000" cy="923330"/>
            <a:chOff x="6585027" y="4868515"/>
            <a:chExt cx="1369000" cy="923330"/>
          </a:xfrm>
        </p:grpSpPr>
        <p:sp>
          <p:nvSpPr>
            <p:cNvPr id="57" name="Rectangle 56">
              <a:extLst>
                <a:ext uri="{FF2B5EF4-FFF2-40B4-BE49-F238E27FC236}">
                  <a16:creationId xmlns:a16="http://schemas.microsoft.com/office/drawing/2014/main" id="{FE0F30C5-62CC-2947-B4A6-E35842EEBE19}"/>
                </a:ext>
              </a:extLst>
            </p:cNvPr>
            <p:cNvSpPr/>
            <p:nvPr/>
          </p:nvSpPr>
          <p:spPr>
            <a:xfrm>
              <a:off x="6585027" y="4868515"/>
              <a:ext cx="1369000" cy="923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E5919064-0C6B-DE48-8877-D9D2473133FD}"/>
                </a:ext>
              </a:extLst>
            </p:cNvPr>
            <p:cNvSpPr txBox="1"/>
            <p:nvPr/>
          </p:nvSpPr>
          <p:spPr>
            <a:xfrm>
              <a:off x="6852576" y="5093284"/>
              <a:ext cx="969170"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A</a:t>
              </a:r>
            </a:p>
          </p:txBody>
        </p:sp>
      </p:grpSp>
      <p:grpSp>
        <p:nvGrpSpPr>
          <p:cNvPr id="66" name="Group 65">
            <a:extLst>
              <a:ext uri="{FF2B5EF4-FFF2-40B4-BE49-F238E27FC236}">
                <a16:creationId xmlns:a16="http://schemas.microsoft.com/office/drawing/2014/main" id="{105193E1-DA0D-C549-89E5-16EF8303E6CC}"/>
              </a:ext>
            </a:extLst>
          </p:cNvPr>
          <p:cNvGrpSpPr/>
          <p:nvPr/>
        </p:nvGrpSpPr>
        <p:grpSpPr>
          <a:xfrm>
            <a:off x="1501860" y="9777062"/>
            <a:ext cx="6711956" cy="1919640"/>
            <a:chOff x="12284334" y="3094009"/>
            <a:chExt cx="6711956" cy="1919640"/>
          </a:xfrm>
        </p:grpSpPr>
        <p:sp>
          <p:nvSpPr>
            <p:cNvPr id="67" name="Subtitle 2">
              <a:extLst>
                <a:ext uri="{FF2B5EF4-FFF2-40B4-BE49-F238E27FC236}">
                  <a16:creationId xmlns:a16="http://schemas.microsoft.com/office/drawing/2014/main" id="{5CE364BD-F559-B349-85D7-FE089FBC6EA2}"/>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68" name="Rectangle 67">
              <a:extLst>
                <a:ext uri="{FF2B5EF4-FFF2-40B4-BE49-F238E27FC236}">
                  <a16:creationId xmlns:a16="http://schemas.microsoft.com/office/drawing/2014/main" id="{A03DF185-EA96-8141-A61A-D61E48C8C1AA}"/>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Scott McGill</a:t>
              </a:r>
            </a:p>
          </p:txBody>
        </p:sp>
      </p:grpSp>
      <p:grpSp>
        <p:nvGrpSpPr>
          <p:cNvPr id="69" name="Group 68">
            <a:extLst>
              <a:ext uri="{FF2B5EF4-FFF2-40B4-BE49-F238E27FC236}">
                <a16:creationId xmlns:a16="http://schemas.microsoft.com/office/drawing/2014/main" id="{419DD993-EF73-3345-B086-B45901011EC9}"/>
              </a:ext>
            </a:extLst>
          </p:cNvPr>
          <p:cNvGrpSpPr/>
          <p:nvPr/>
        </p:nvGrpSpPr>
        <p:grpSpPr>
          <a:xfrm>
            <a:off x="8832845" y="9777062"/>
            <a:ext cx="6711956" cy="1919640"/>
            <a:chOff x="12284334" y="3094009"/>
            <a:chExt cx="6711956" cy="1919640"/>
          </a:xfrm>
        </p:grpSpPr>
        <p:sp>
          <p:nvSpPr>
            <p:cNvPr id="70" name="Subtitle 2">
              <a:extLst>
                <a:ext uri="{FF2B5EF4-FFF2-40B4-BE49-F238E27FC236}">
                  <a16:creationId xmlns:a16="http://schemas.microsoft.com/office/drawing/2014/main" id="{6D6C32F1-7EA3-CA46-AE09-03123936A7BF}"/>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1" name="Rectangle 70">
              <a:extLst>
                <a:ext uri="{FF2B5EF4-FFF2-40B4-BE49-F238E27FC236}">
                  <a16:creationId xmlns:a16="http://schemas.microsoft.com/office/drawing/2014/main" id="{8CA80D6C-68E4-1A46-B3E6-2FF05B46E22A}"/>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Maddie Anderson</a:t>
              </a:r>
            </a:p>
          </p:txBody>
        </p:sp>
      </p:grpSp>
      <p:grpSp>
        <p:nvGrpSpPr>
          <p:cNvPr id="72" name="Group 71">
            <a:extLst>
              <a:ext uri="{FF2B5EF4-FFF2-40B4-BE49-F238E27FC236}">
                <a16:creationId xmlns:a16="http://schemas.microsoft.com/office/drawing/2014/main" id="{9E648ADE-D5AB-AA4D-B026-435AAB52959D}"/>
              </a:ext>
            </a:extLst>
          </p:cNvPr>
          <p:cNvGrpSpPr/>
          <p:nvPr/>
        </p:nvGrpSpPr>
        <p:grpSpPr>
          <a:xfrm>
            <a:off x="16163834" y="9777062"/>
            <a:ext cx="6711956" cy="1919640"/>
            <a:chOff x="12284334" y="3094009"/>
            <a:chExt cx="6711956" cy="1919640"/>
          </a:xfrm>
        </p:grpSpPr>
        <p:sp>
          <p:nvSpPr>
            <p:cNvPr id="73" name="Subtitle 2">
              <a:extLst>
                <a:ext uri="{FF2B5EF4-FFF2-40B4-BE49-F238E27FC236}">
                  <a16:creationId xmlns:a16="http://schemas.microsoft.com/office/drawing/2014/main" id="{694E31B9-B5AE-524A-AFDE-96166E761385}"/>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4" name="Rectangle 73">
              <a:extLst>
                <a:ext uri="{FF2B5EF4-FFF2-40B4-BE49-F238E27FC236}">
                  <a16:creationId xmlns:a16="http://schemas.microsoft.com/office/drawing/2014/main" id="{00E82F7C-0DB8-594A-AB3A-A148F76A0F15}"/>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Matt Shultz</a:t>
              </a:r>
            </a:p>
          </p:txBody>
        </p:sp>
      </p:grpSp>
      <p:grpSp>
        <p:nvGrpSpPr>
          <p:cNvPr id="76" name="Group 75">
            <a:extLst>
              <a:ext uri="{FF2B5EF4-FFF2-40B4-BE49-F238E27FC236}">
                <a16:creationId xmlns:a16="http://schemas.microsoft.com/office/drawing/2014/main" id="{696A99E5-5FBE-4949-8991-791AF0D3C133}"/>
              </a:ext>
            </a:extLst>
          </p:cNvPr>
          <p:cNvGrpSpPr/>
          <p:nvPr/>
        </p:nvGrpSpPr>
        <p:grpSpPr>
          <a:xfrm>
            <a:off x="13958597" y="4868515"/>
            <a:ext cx="1369000" cy="923330"/>
            <a:chOff x="6585027" y="4868515"/>
            <a:chExt cx="1369000" cy="923330"/>
          </a:xfrm>
        </p:grpSpPr>
        <p:sp>
          <p:nvSpPr>
            <p:cNvPr id="77" name="Rectangle 76">
              <a:extLst>
                <a:ext uri="{FF2B5EF4-FFF2-40B4-BE49-F238E27FC236}">
                  <a16:creationId xmlns:a16="http://schemas.microsoft.com/office/drawing/2014/main" id="{CE3F8446-5E11-4F49-B06A-29CC3EC5ABAD}"/>
                </a:ext>
              </a:extLst>
            </p:cNvPr>
            <p:cNvSpPr/>
            <p:nvPr/>
          </p:nvSpPr>
          <p:spPr>
            <a:xfrm>
              <a:off x="6585027" y="4868515"/>
              <a:ext cx="1369000" cy="923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2B779F03-64D5-D44F-AAFD-C8E612F58903}"/>
                </a:ext>
              </a:extLst>
            </p:cNvPr>
            <p:cNvSpPr txBox="1"/>
            <p:nvPr/>
          </p:nvSpPr>
          <p:spPr>
            <a:xfrm>
              <a:off x="6852576" y="5093284"/>
              <a:ext cx="969170"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B</a:t>
              </a:r>
            </a:p>
          </p:txBody>
        </p:sp>
      </p:grpSp>
      <p:grpSp>
        <p:nvGrpSpPr>
          <p:cNvPr id="79" name="Group 78">
            <a:extLst>
              <a:ext uri="{FF2B5EF4-FFF2-40B4-BE49-F238E27FC236}">
                <a16:creationId xmlns:a16="http://schemas.microsoft.com/office/drawing/2014/main" id="{169879A8-32E0-6C48-9322-4CFECBCE50D1}"/>
              </a:ext>
            </a:extLst>
          </p:cNvPr>
          <p:cNvGrpSpPr/>
          <p:nvPr/>
        </p:nvGrpSpPr>
        <p:grpSpPr>
          <a:xfrm>
            <a:off x="21289585" y="4868515"/>
            <a:ext cx="1369000" cy="923330"/>
            <a:chOff x="6585027" y="4868515"/>
            <a:chExt cx="1369000" cy="923330"/>
          </a:xfrm>
        </p:grpSpPr>
        <p:sp>
          <p:nvSpPr>
            <p:cNvPr id="80" name="Rectangle 79">
              <a:extLst>
                <a:ext uri="{FF2B5EF4-FFF2-40B4-BE49-F238E27FC236}">
                  <a16:creationId xmlns:a16="http://schemas.microsoft.com/office/drawing/2014/main" id="{6A2D6D35-4CFD-E641-A0F8-C6B5E8BEF51C}"/>
                </a:ext>
              </a:extLst>
            </p:cNvPr>
            <p:cNvSpPr/>
            <p:nvPr/>
          </p:nvSpPr>
          <p:spPr>
            <a:xfrm>
              <a:off x="6585027" y="4868515"/>
              <a:ext cx="1369000" cy="9233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A1799BE7-D3C5-1144-B7D3-E6D862F9D749}"/>
                </a:ext>
              </a:extLst>
            </p:cNvPr>
            <p:cNvSpPr txBox="1"/>
            <p:nvPr/>
          </p:nvSpPr>
          <p:spPr>
            <a:xfrm>
              <a:off x="6852576" y="5093284"/>
              <a:ext cx="969170"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C</a:t>
              </a:r>
            </a:p>
          </p:txBody>
        </p:sp>
      </p:grpSp>
    </p:spTree>
    <p:extLst>
      <p:ext uri="{BB962C8B-B14F-4D97-AF65-F5344CB8AC3E}">
        <p14:creationId xmlns:p14="http://schemas.microsoft.com/office/powerpoint/2010/main" val="4211605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grpSp>
        <p:nvGrpSpPr>
          <p:cNvPr id="33" name="Group 32">
            <a:extLst>
              <a:ext uri="{FF2B5EF4-FFF2-40B4-BE49-F238E27FC236}">
                <a16:creationId xmlns:a16="http://schemas.microsoft.com/office/drawing/2014/main" id="{7A6D8BEE-E9C4-5748-B50E-E3F5CB0CEAC6}"/>
              </a:ext>
            </a:extLst>
          </p:cNvPr>
          <p:cNvGrpSpPr/>
          <p:nvPr/>
        </p:nvGrpSpPr>
        <p:grpSpPr>
          <a:xfrm>
            <a:off x="11262009" y="11328643"/>
            <a:ext cx="5247708" cy="923330"/>
            <a:chOff x="8364660" y="9370029"/>
            <a:chExt cx="5247708" cy="923330"/>
          </a:xfrm>
        </p:grpSpPr>
        <p:sp>
          <p:nvSpPr>
            <p:cNvPr id="34" name="Rectangle 33">
              <a:extLst>
                <a:ext uri="{FF2B5EF4-FFF2-40B4-BE49-F238E27FC236}">
                  <a16:creationId xmlns:a16="http://schemas.microsoft.com/office/drawing/2014/main" id="{D2C1BC16-BB06-904F-AC64-6D9536F45A7C}"/>
                </a:ext>
              </a:extLst>
            </p:cNvPr>
            <p:cNvSpPr/>
            <p:nvPr/>
          </p:nvSpPr>
          <p:spPr>
            <a:xfrm>
              <a:off x="8949466" y="9370029"/>
              <a:ext cx="4078096" cy="923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728F0D3-8AED-594A-83BB-6E87B3901CE7}"/>
                </a:ext>
              </a:extLst>
            </p:cNvPr>
            <p:cNvSpPr txBox="1"/>
            <p:nvPr/>
          </p:nvSpPr>
          <p:spPr>
            <a:xfrm>
              <a:off x="8364660" y="9594798"/>
              <a:ext cx="524770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YOUR TITLE</a:t>
              </a:r>
            </a:p>
          </p:txBody>
        </p:sp>
      </p:grpSp>
      <p:sp>
        <p:nvSpPr>
          <p:cNvPr id="36" name="TextBox 35">
            <a:extLst>
              <a:ext uri="{FF2B5EF4-FFF2-40B4-BE49-F238E27FC236}">
                <a16:creationId xmlns:a16="http://schemas.microsoft.com/office/drawing/2014/main" id="{78D590F0-21C0-0242-A4BD-31BAA5577E4F}"/>
              </a:ext>
            </a:extLst>
          </p:cNvPr>
          <p:cNvSpPr txBox="1"/>
          <p:nvPr/>
        </p:nvSpPr>
        <p:spPr>
          <a:xfrm>
            <a:off x="2127247" y="4198951"/>
            <a:ext cx="8104098" cy="267849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37" name="Group 36">
            <a:extLst>
              <a:ext uri="{FF2B5EF4-FFF2-40B4-BE49-F238E27FC236}">
                <a16:creationId xmlns:a16="http://schemas.microsoft.com/office/drawing/2014/main" id="{637B7133-CECA-9C44-AEB4-C02074C8B3B8}"/>
              </a:ext>
            </a:extLst>
          </p:cNvPr>
          <p:cNvGrpSpPr/>
          <p:nvPr/>
        </p:nvGrpSpPr>
        <p:grpSpPr>
          <a:xfrm>
            <a:off x="2127246" y="8123762"/>
            <a:ext cx="8104099" cy="4128211"/>
            <a:chOff x="14146305" y="7286897"/>
            <a:chExt cx="8104099" cy="4128211"/>
          </a:xfrm>
        </p:grpSpPr>
        <p:sp>
          <p:nvSpPr>
            <p:cNvPr id="38" name="Rectangle 37">
              <a:extLst>
                <a:ext uri="{FF2B5EF4-FFF2-40B4-BE49-F238E27FC236}">
                  <a16:creationId xmlns:a16="http://schemas.microsoft.com/office/drawing/2014/main" id="{39AD6DAB-6C36-A448-96C4-D1C6376E004C}"/>
                </a:ext>
              </a:extLst>
            </p:cNvPr>
            <p:cNvSpPr/>
            <p:nvPr/>
          </p:nvSpPr>
          <p:spPr>
            <a:xfrm>
              <a:off x="14146306" y="7286897"/>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One</a:t>
              </a:r>
            </a:p>
          </p:txBody>
        </p:sp>
        <p:sp>
          <p:nvSpPr>
            <p:cNvPr id="39" name="Rectangle 38">
              <a:extLst>
                <a:ext uri="{FF2B5EF4-FFF2-40B4-BE49-F238E27FC236}">
                  <a16:creationId xmlns:a16="http://schemas.microsoft.com/office/drawing/2014/main" id="{2C674AAD-2D71-2B4A-A6DF-3D9B62220A0F}"/>
                </a:ext>
              </a:extLst>
            </p:cNvPr>
            <p:cNvSpPr/>
            <p:nvPr/>
          </p:nvSpPr>
          <p:spPr>
            <a:xfrm>
              <a:off x="20962880" y="7286897"/>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45%</a:t>
              </a:r>
            </a:p>
          </p:txBody>
        </p:sp>
        <p:sp>
          <p:nvSpPr>
            <p:cNvPr id="40" name="Rectangle 39">
              <a:extLst>
                <a:ext uri="{FF2B5EF4-FFF2-40B4-BE49-F238E27FC236}">
                  <a16:creationId xmlns:a16="http://schemas.microsoft.com/office/drawing/2014/main" id="{72227935-0CF2-3B4D-BFDF-4FF09E895EAE}"/>
                </a:ext>
              </a:extLst>
            </p:cNvPr>
            <p:cNvSpPr/>
            <p:nvPr/>
          </p:nvSpPr>
          <p:spPr>
            <a:xfrm>
              <a:off x="14146306" y="8827011"/>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41" name="Rectangle 40">
              <a:extLst>
                <a:ext uri="{FF2B5EF4-FFF2-40B4-BE49-F238E27FC236}">
                  <a16:creationId xmlns:a16="http://schemas.microsoft.com/office/drawing/2014/main" id="{D555A6E5-8489-6343-9008-413E115B0F3C}"/>
                </a:ext>
              </a:extLst>
            </p:cNvPr>
            <p:cNvSpPr/>
            <p:nvPr/>
          </p:nvSpPr>
          <p:spPr>
            <a:xfrm>
              <a:off x="20962880" y="8827011"/>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cxnSp>
          <p:nvCxnSpPr>
            <p:cNvPr id="42" name="Straight Connector 41">
              <a:extLst>
                <a:ext uri="{FF2B5EF4-FFF2-40B4-BE49-F238E27FC236}">
                  <a16:creationId xmlns:a16="http://schemas.microsoft.com/office/drawing/2014/main" id="{83FA6072-65B8-1243-8076-AEE7E5B62401}"/>
                </a:ext>
              </a:extLst>
            </p:cNvPr>
            <p:cNvCxnSpPr>
              <a:cxnSpLocks/>
            </p:cNvCxnSpPr>
            <p:nvPr/>
          </p:nvCxnSpPr>
          <p:spPr>
            <a:xfrm flipV="1">
              <a:off x="14153234" y="8036307"/>
              <a:ext cx="7897158" cy="102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6887F8-98E9-C144-B1AB-C45BDD24BC79}"/>
                </a:ext>
              </a:extLst>
            </p:cNvPr>
            <p:cNvCxnSpPr>
              <a:cxnSpLocks/>
            </p:cNvCxnSpPr>
            <p:nvPr/>
          </p:nvCxnSpPr>
          <p:spPr>
            <a:xfrm flipV="1">
              <a:off x="14153234" y="9601117"/>
              <a:ext cx="7897158" cy="102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44C5533-780E-9246-A748-833D7AAD14B2}"/>
                </a:ext>
              </a:extLst>
            </p:cNvPr>
            <p:cNvSpPr/>
            <p:nvPr/>
          </p:nvSpPr>
          <p:spPr>
            <a:xfrm>
              <a:off x="14146306" y="7907382"/>
              <a:ext cx="5218826" cy="261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9D1C072-E1DE-9C4D-9916-817E1B9E781F}"/>
                </a:ext>
              </a:extLst>
            </p:cNvPr>
            <p:cNvSpPr/>
            <p:nvPr/>
          </p:nvSpPr>
          <p:spPr>
            <a:xfrm>
              <a:off x="14146305" y="9470488"/>
              <a:ext cx="2382637"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ABB3357-EA42-7A47-9FB1-5DA846761C7A}"/>
                </a:ext>
              </a:extLst>
            </p:cNvPr>
            <p:cNvSpPr/>
            <p:nvPr/>
          </p:nvSpPr>
          <p:spPr>
            <a:xfrm>
              <a:off x="14146306" y="10510374"/>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47" name="Rectangle 46">
              <a:extLst>
                <a:ext uri="{FF2B5EF4-FFF2-40B4-BE49-F238E27FC236}">
                  <a16:creationId xmlns:a16="http://schemas.microsoft.com/office/drawing/2014/main" id="{22037508-32B2-6445-BC62-CD2FD7B90758}"/>
                </a:ext>
              </a:extLst>
            </p:cNvPr>
            <p:cNvSpPr/>
            <p:nvPr/>
          </p:nvSpPr>
          <p:spPr>
            <a:xfrm>
              <a:off x="20962880" y="10510374"/>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cxnSp>
          <p:nvCxnSpPr>
            <p:cNvPr id="48" name="Straight Connector 47">
              <a:extLst>
                <a:ext uri="{FF2B5EF4-FFF2-40B4-BE49-F238E27FC236}">
                  <a16:creationId xmlns:a16="http://schemas.microsoft.com/office/drawing/2014/main" id="{89E000ED-94AC-0A41-AADF-5C6603B1985F}"/>
                </a:ext>
              </a:extLst>
            </p:cNvPr>
            <p:cNvCxnSpPr>
              <a:cxnSpLocks/>
            </p:cNvCxnSpPr>
            <p:nvPr/>
          </p:nvCxnSpPr>
          <p:spPr>
            <a:xfrm flipV="1">
              <a:off x="14153234" y="11284480"/>
              <a:ext cx="7897158" cy="102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3229EC2E-3FD8-5A48-AAB7-40F43761C2F2}"/>
                </a:ext>
              </a:extLst>
            </p:cNvPr>
            <p:cNvSpPr/>
            <p:nvPr/>
          </p:nvSpPr>
          <p:spPr>
            <a:xfrm>
              <a:off x="14146305" y="11153851"/>
              <a:ext cx="3963464"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140D9CF-BD5B-1C42-BEF9-F74347C96A3F}"/>
              </a:ext>
            </a:extLst>
          </p:cNvPr>
          <p:cNvGrpSpPr/>
          <p:nvPr/>
        </p:nvGrpSpPr>
        <p:grpSpPr>
          <a:xfrm>
            <a:off x="2134175" y="1464026"/>
            <a:ext cx="6167367" cy="1292662"/>
            <a:chOff x="11558084" y="1249596"/>
            <a:chExt cx="6167367" cy="1292662"/>
          </a:xfrm>
        </p:grpSpPr>
        <p:sp>
          <p:nvSpPr>
            <p:cNvPr id="51" name="TextBox 50">
              <a:extLst>
                <a:ext uri="{FF2B5EF4-FFF2-40B4-BE49-F238E27FC236}">
                  <a16:creationId xmlns:a16="http://schemas.microsoft.com/office/drawing/2014/main" id="{D9839EF3-ECDE-F34F-9381-403A2A0A3ECC}"/>
                </a:ext>
              </a:extLst>
            </p:cNvPr>
            <p:cNvSpPr txBox="1"/>
            <p:nvPr/>
          </p:nvSpPr>
          <p:spPr>
            <a:xfrm>
              <a:off x="11558084" y="1618928"/>
              <a:ext cx="6167367"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SCOTT MCGILL</a:t>
              </a:r>
            </a:p>
          </p:txBody>
        </p:sp>
        <p:sp>
          <p:nvSpPr>
            <p:cNvPr id="52" name="TextBox 51">
              <a:extLst>
                <a:ext uri="{FF2B5EF4-FFF2-40B4-BE49-F238E27FC236}">
                  <a16:creationId xmlns:a16="http://schemas.microsoft.com/office/drawing/2014/main" id="{265042BD-FAEE-FC40-A779-37A1E86DA7EE}"/>
                </a:ext>
              </a:extLst>
            </p:cNvPr>
            <p:cNvSpPr txBox="1"/>
            <p:nvPr/>
          </p:nvSpPr>
          <p:spPr>
            <a:xfrm>
              <a:off x="11558084"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2233425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sp>
        <p:nvSpPr>
          <p:cNvPr id="3" name="Marcador de imagen 2"/>
          <p:cNvSpPr>
            <a:spLocks noGrp="1"/>
          </p:cNvSpPr>
          <p:nvPr>
            <p:ph type="pic" sz="quarter" idx="19"/>
          </p:nvPr>
        </p:nvSpPr>
        <p:spPr/>
      </p:sp>
      <p:sp>
        <p:nvSpPr>
          <p:cNvPr id="4" name="Marcador de imagen 3"/>
          <p:cNvSpPr>
            <a:spLocks noGrp="1"/>
          </p:cNvSpPr>
          <p:nvPr>
            <p:ph type="pic" sz="quarter" idx="20"/>
          </p:nvPr>
        </p:nvSpPr>
        <p:spPr/>
      </p:sp>
      <p:grpSp>
        <p:nvGrpSpPr>
          <p:cNvPr id="46" name="Group 45">
            <a:extLst>
              <a:ext uri="{FF2B5EF4-FFF2-40B4-BE49-F238E27FC236}">
                <a16:creationId xmlns:a16="http://schemas.microsoft.com/office/drawing/2014/main" id="{28DB9FEE-ED73-4240-BA85-C7653BA399DE}"/>
              </a:ext>
            </a:extLst>
          </p:cNvPr>
          <p:cNvGrpSpPr/>
          <p:nvPr/>
        </p:nvGrpSpPr>
        <p:grpSpPr>
          <a:xfrm>
            <a:off x="14234670" y="1949475"/>
            <a:ext cx="7495816" cy="1919640"/>
            <a:chOff x="13939891" y="3094009"/>
            <a:chExt cx="7495816" cy="1919640"/>
          </a:xfrm>
        </p:grpSpPr>
        <p:sp>
          <p:nvSpPr>
            <p:cNvPr id="47" name="Subtitle 2">
              <a:extLst>
                <a:ext uri="{FF2B5EF4-FFF2-40B4-BE49-F238E27FC236}">
                  <a16:creationId xmlns:a16="http://schemas.microsoft.com/office/drawing/2014/main" id="{732D9998-B322-B748-B396-90B633B177ED}"/>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8" name="Rectangle 47">
              <a:extLst>
                <a:ext uri="{FF2B5EF4-FFF2-40B4-BE49-F238E27FC236}">
                  <a16:creationId xmlns:a16="http://schemas.microsoft.com/office/drawing/2014/main" id="{BFBD0035-F0B0-B04B-8B7E-9CF94AAED7CC}"/>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Maddie Anderson</a:t>
              </a:r>
            </a:p>
          </p:txBody>
        </p:sp>
      </p:grpSp>
      <p:grpSp>
        <p:nvGrpSpPr>
          <p:cNvPr id="49" name="Group 48">
            <a:extLst>
              <a:ext uri="{FF2B5EF4-FFF2-40B4-BE49-F238E27FC236}">
                <a16:creationId xmlns:a16="http://schemas.microsoft.com/office/drawing/2014/main" id="{E8CF7069-2333-9446-B4ED-E39F48863E75}"/>
              </a:ext>
            </a:extLst>
          </p:cNvPr>
          <p:cNvGrpSpPr/>
          <p:nvPr/>
        </p:nvGrpSpPr>
        <p:grpSpPr>
          <a:xfrm>
            <a:off x="14234670" y="5898179"/>
            <a:ext cx="7495816" cy="1919640"/>
            <a:chOff x="13939891" y="3094009"/>
            <a:chExt cx="7495816" cy="1919640"/>
          </a:xfrm>
        </p:grpSpPr>
        <p:sp>
          <p:nvSpPr>
            <p:cNvPr id="50" name="Subtitle 2">
              <a:extLst>
                <a:ext uri="{FF2B5EF4-FFF2-40B4-BE49-F238E27FC236}">
                  <a16:creationId xmlns:a16="http://schemas.microsoft.com/office/drawing/2014/main" id="{C1F6BB22-3AC4-9649-B8A6-CF7E6A2A9583}"/>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51" name="Rectangle 50">
              <a:extLst>
                <a:ext uri="{FF2B5EF4-FFF2-40B4-BE49-F238E27FC236}">
                  <a16:creationId xmlns:a16="http://schemas.microsoft.com/office/drawing/2014/main" id="{82832974-704C-864F-B2EF-10B6FD640F77}"/>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Ryan McGill</a:t>
              </a:r>
            </a:p>
          </p:txBody>
        </p:sp>
      </p:grpSp>
      <p:grpSp>
        <p:nvGrpSpPr>
          <p:cNvPr id="52" name="Group 51">
            <a:extLst>
              <a:ext uri="{FF2B5EF4-FFF2-40B4-BE49-F238E27FC236}">
                <a16:creationId xmlns:a16="http://schemas.microsoft.com/office/drawing/2014/main" id="{01C0962E-8B18-ED4C-B849-FC3F72284915}"/>
              </a:ext>
            </a:extLst>
          </p:cNvPr>
          <p:cNvGrpSpPr/>
          <p:nvPr/>
        </p:nvGrpSpPr>
        <p:grpSpPr>
          <a:xfrm>
            <a:off x="14234670" y="9846883"/>
            <a:ext cx="7495816" cy="1919640"/>
            <a:chOff x="13939891" y="3094009"/>
            <a:chExt cx="7495816" cy="1919640"/>
          </a:xfrm>
        </p:grpSpPr>
        <p:sp>
          <p:nvSpPr>
            <p:cNvPr id="53" name="Subtitle 2">
              <a:extLst>
                <a:ext uri="{FF2B5EF4-FFF2-40B4-BE49-F238E27FC236}">
                  <a16:creationId xmlns:a16="http://schemas.microsoft.com/office/drawing/2014/main" id="{3076E077-6704-8D4D-B21E-FED3AEA697FF}"/>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54" name="Rectangle 53">
              <a:extLst>
                <a:ext uri="{FF2B5EF4-FFF2-40B4-BE49-F238E27FC236}">
                  <a16:creationId xmlns:a16="http://schemas.microsoft.com/office/drawing/2014/main" id="{792802A9-3AF3-BD49-A09D-D3A081FA74AC}"/>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Matt Williams</a:t>
              </a:r>
            </a:p>
          </p:txBody>
        </p:sp>
      </p:grpSp>
      <p:grpSp>
        <p:nvGrpSpPr>
          <p:cNvPr id="5" name="Group 4">
            <a:extLst>
              <a:ext uri="{FF2B5EF4-FFF2-40B4-BE49-F238E27FC236}">
                <a16:creationId xmlns:a16="http://schemas.microsoft.com/office/drawing/2014/main" id="{E9DFA4F2-65EB-3A44-968D-5214679035F8}"/>
              </a:ext>
            </a:extLst>
          </p:cNvPr>
          <p:cNvGrpSpPr/>
          <p:nvPr/>
        </p:nvGrpSpPr>
        <p:grpSpPr>
          <a:xfrm>
            <a:off x="2127247" y="3625474"/>
            <a:ext cx="6174295" cy="6465049"/>
            <a:chOff x="2127247" y="1464026"/>
            <a:chExt cx="6174295" cy="6465049"/>
          </a:xfrm>
        </p:grpSpPr>
        <p:sp>
          <p:nvSpPr>
            <p:cNvPr id="59" name="TextBox 58">
              <a:extLst>
                <a:ext uri="{FF2B5EF4-FFF2-40B4-BE49-F238E27FC236}">
                  <a16:creationId xmlns:a16="http://schemas.microsoft.com/office/drawing/2014/main" id="{8C745C75-69E1-6249-92F6-E2F1D2144903}"/>
                </a:ext>
              </a:extLst>
            </p:cNvPr>
            <p:cNvSpPr txBox="1"/>
            <p:nvPr/>
          </p:nvSpPr>
          <p:spPr>
            <a:xfrm>
              <a:off x="2127247" y="4198951"/>
              <a:ext cx="6174295" cy="373012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60" name="Group 59">
              <a:extLst>
                <a:ext uri="{FF2B5EF4-FFF2-40B4-BE49-F238E27FC236}">
                  <a16:creationId xmlns:a16="http://schemas.microsoft.com/office/drawing/2014/main" id="{F12EEEFD-5AF1-2F45-88F7-416AE9BBBA18}"/>
                </a:ext>
              </a:extLst>
            </p:cNvPr>
            <p:cNvGrpSpPr/>
            <p:nvPr/>
          </p:nvGrpSpPr>
          <p:grpSpPr>
            <a:xfrm>
              <a:off x="2134175" y="1464026"/>
              <a:ext cx="6167367" cy="1292662"/>
              <a:chOff x="11558084" y="1249596"/>
              <a:chExt cx="6167367" cy="1292662"/>
            </a:xfrm>
          </p:grpSpPr>
          <p:sp>
            <p:nvSpPr>
              <p:cNvPr id="61" name="TextBox 60">
                <a:extLst>
                  <a:ext uri="{FF2B5EF4-FFF2-40B4-BE49-F238E27FC236}">
                    <a16:creationId xmlns:a16="http://schemas.microsoft.com/office/drawing/2014/main" id="{AE378CFB-A415-FA47-9052-45F72D02534D}"/>
                  </a:ext>
                </a:extLst>
              </p:cNvPr>
              <p:cNvSpPr txBox="1"/>
              <p:nvPr/>
            </p:nvSpPr>
            <p:spPr>
              <a:xfrm>
                <a:off x="11558084" y="1618928"/>
                <a:ext cx="6167367"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SCOTT MCGILL</a:t>
                </a:r>
              </a:p>
            </p:txBody>
          </p:sp>
          <p:sp>
            <p:nvSpPr>
              <p:cNvPr id="62" name="TextBox 61">
                <a:extLst>
                  <a:ext uri="{FF2B5EF4-FFF2-40B4-BE49-F238E27FC236}">
                    <a16:creationId xmlns:a16="http://schemas.microsoft.com/office/drawing/2014/main" id="{64D7A7E0-F4CB-9F4A-8FD2-2D74F0CA3EDF}"/>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4086099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9151777" y="5703835"/>
            <a:ext cx="6074086" cy="2308324"/>
          </a:xfrm>
          <a:prstGeom prst="rect">
            <a:avLst/>
          </a:prstGeom>
          <a:noFill/>
          <a:ln>
            <a:noFill/>
          </a:ln>
        </p:spPr>
        <p:txBody>
          <a:bodyPr wrap="square" rtlCol="0">
            <a:spAutoFit/>
          </a:bodyPr>
          <a:lstStyle/>
          <a:p>
            <a:pPr algn="ctr"/>
            <a:r>
              <a:rPr lang="en-US" sz="7200" b="1" spc="600" dirty="0">
                <a:solidFill>
                  <a:schemeClr val="bg2"/>
                </a:solidFill>
                <a:latin typeface="Montserrat SemiBold" pitchFamily="2" charset="77"/>
                <a:ea typeface="Roboto" panose="02000000000000000000" pitchFamily="2" charset="0"/>
                <a:cs typeface="Lato Light" panose="020F0502020204030203" pitchFamily="34" charset="0"/>
              </a:rPr>
              <a:t>OUR SERVICES</a:t>
            </a:r>
          </a:p>
        </p:txBody>
      </p:sp>
    </p:spTree>
    <p:extLst>
      <p:ext uri="{BB962C8B-B14F-4D97-AF65-F5344CB8AC3E}">
        <p14:creationId xmlns:p14="http://schemas.microsoft.com/office/powerpoint/2010/main" val="2084582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9"/>
          </p:nvPr>
        </p:nvSpPr>
        <p:spPr/>
      </p:sp>
      <p:grpSp>
        <p:nvGrpSpPr>
          <p:cNvPr id="41" name="Group 40">
            <a:extLst>
              <a:ext uri="{FF2B5EF4-FFF2-40B4-BE49-F238E27FC236}">
                <a16:creationId xmlns:a16="http://schemas.microsoft.com/office/drawing/2014/main" id="{534E25E9-A860-D540-9A0A-5C08F5491621}"/>
              </a:ext>
            </a:extLst>
          </p:cNvPr>
          <p:cNvGrpSpPr/>
          <p:nvPr/>
        </p:nvGrpSpPr>
        <p:grpSpPr>
          <a:xfrm>
            <a:off x="2127247" y="3625474"/>
            <a:ext cx="6174295" cy="6465049"/>
            <a:chOff x="2127247" y="1464026"/>
            <a:chExt cx="6174295" cy="6465049"/>
          </a:xfrm>
        </p:grpSpPr>
        <p:sp>
          <p:nvSpPr>
            <p:cNvPr id="42" name="TextBox 41">
              <a:extLst>
                <a:ext uri="{FF2B5EF4-FFF2-40B4-BE49-F238E27FC236}">
                  <a16:creationId xmlns:a16="http://schemas.microsoft.com/office/drawing/2014/main" id="{077B5BF7-3FF3-F24C-B16E-FE11B93644FB}"/>
                </a:ext>
              </a:extLst>
            </p:cNvPr>
            <p:cNvSpPr txBox="1"/>
            <p:nvPr/>
          </p:nvSpPr>
          <p:spPr>
            <a:xfrm>
              <a:off x="2127247" y="4198951"/>
              <a:ext cx="6174295" cy="373012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43" name="Group 42">
              <a:extLst>
                <a:ext uri="{FF2B5EF4-FFF2-40B4-BE49-F238E27FC236}">
                  <a16:creationId xmlns:a16="http://schemas.microsoft.com/office/drawing/2014/main" id="{AF335ADF-D4BA-3C49-9403-13BA673ED60A}"/>
                </a:ext>
              </a:extLst>
            </p:cNvPr>
            <p:cNvGrpSpPr/>
            <p:nvPr/>
          </p:nvGrpSpPr>
          <p:grpSpPr>
            <a:xfrm>
              <a:off x="2134175" y="1464026"/>
              <a:ext cx="6167367" cy="2123658"/>
              <a:chOff x="11558084" y="1249596"/>
              <a:chExt cx="6167367" cy="2123658"/>
            </a:xfrm>
          </p:grpSpPr>
          <p:sp>
            <p:nvSpPr>
              <p:cNvPr id="44" name="TextBox 43">
                <a:extLst>
                  <a:ext uri="{FF2B5EF4-FFF2-40B4-BE49-F238E27FC236}">
                    <a16:creationId xmlns:a16="http://schemas.microsoft.com/office/drawing/2014/main" id="{ECFE685F-A383-234B-89B4-3511ABEAA66D}"/>
                  </a:ext>
                </a:extLst>
              </p:cNvPr>
              <p:cNvSpPr txBox="1"/>
              <p:nvPr/>
            </p:nvSpPr>
            <p:spPr>
              <a:xfrm>
                <a:off x="11558084" y="1618928"/>
                <a:ext cx="6167367"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45" name="TextBox 44">
                <a:extLst>
                  <a:ext uri="{FF2B5EF4-FFF2-40B4-BE49-F238E27FC236}">
                    <a16:creationId xmlns:a16="http://schemas.microsoft.com/office/drawing/2014/main" id="{55EE8BC3-1CCB-4746-9562-CB3C06518A52}"/>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sp>
        <p:nvSpPr>
          <p:cNvPr id="27" name="Rectangle 26">
            <a:extLst>
              <a:ext uri="{FF2B5EF4-FFF2-40B4-BE49-F238E27FC236}">
                <a16:creationId xmlns:a16="http://schemas.microsoft.com/office/drawing/2014/main" id="{EACD9B31-4570-A54B-B28B-7934C3BB0A81}"/>
              </a:ext>
            </a:extLst>
          </p:cNvPr>
          <p:cNvSpPr/>
          <p:nvPr/>
        </p:nvSpPr>
        <p:spPr>
          <a:xfrm rot="10800000" flipV="1">
            <a:off x="10423681" y="0"/>
            <a:ext cx="4591828"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BE2EE82-D0E8-8543-8B40-633962C1254A}"/>
              </a:ext>
            </a:extLst>
          </p:cNvPr>
          <p:cNvSpPr/>
          <p:nvPr/>
        </p:nvSpPr>
        <p:spPr>
          <a:xfrm rot="10800000" flipV="1">
            <a:off x="10423681" y="4572000"/>
            <a:ext cx="4591828"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DD7E77A-3B23-C745-BA13-3A03D8A5A181}"/>
              </a:ext>
            </a:extLst>
          </p:cNvPr>
          <p:cNvSpPr/>
          <p:nvPr/>
        </p:nvSpPr>
        <p:spPr>
          <a:xfrm rot="10800000" flipV="1">
            <a:off x="10423681" y="9144000"/>
            <a:ext cx="4591828"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64D9D42-90EA-8B41-9218-88D69498282C}"/>
              </a:ext>
            </a:extLst>
          </p:cNvPr>
          <p:cNvGrpSpPr/>
          <p:nvPr/>
        </p:nvGrpSpPr>
        <p:grpSpPr>
          <a:xfrm>
            <a:off x="10674111" y="1505345"/>
            <a:ext cx="4090966" cy="1564427"/>
            <a:chOff x="10674111" y="1505345"/>
            <a:chExt cx="4090966" cy="1564427"/>
          </a:xfrm>
        </p:grpSpPr>
        <p:sp>
          <p:nvSpPr>
            <p:cNvPr id="39" name="Freeform 38">
              <a:extLst>
                <a:ext uri="{FF2B5EF4-FFF2-40B4-BE49-F238E27FC236}">
                  <a16:creationId xmlns:a16="http://schemas.microsoft.com/office/drawing/2014/main" id="{0427BFC7-C028-4A4A-B319-DA37512E03A3}"/>
                </a:ext>
              </a:extLst>
            </p:cNvPr>
            <p:cNvSpPr/>
            <p:nvPr/>
          </p:nvSpPr>
          <p:spPr>
            <a:xfrm>
              <a:off x="12086404" y="1505345"/>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0" name="TextBox 39">
              <a:extLst>
                <a:ext uri="{FF2B5EF4-FFF2-40B4-BE49-F238E27FC236}">
                  <a16:creationId xmlns:a16="http://schemas.microsoft.com/office/drawing/2014/main" id="{52DFB229-064D-1C48-926A-065B8C124D3F}"/>
                </a:ext>
              </a:extLst>
            </p:cNvPr>
            <p:cNvSpPr txBox="1"/>
            <p:nvPr/>
          </p:nvSpPr>
          <p:spPr>
            <a:xfrm>
              <a:off x="10674111" y="2475186"/>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grpSp>
        <p:nvGrpSpPr>
          <p:cNvPr id="6" name="Group 5">
            <a:extLst>
              <a:ext uri="{FF2B5EF4-FFF2-40B4-BE49-F238E27FC236}">
                <a16:creationId xmlns:a16="http://schemas.microsoft.com/office/drawing/2014/main" id="{C8EDAFB1-8A50-1F45-90C7-A25994C977D6}"/>
              </a:ext>
            </a:extLst>
          </p:cNvPr>
          <p:cNvGrpSpPr/>
          <p:nvPr/>
        </p:nvGrpSpPr>
        <p:grpSpPr>
          <a:xfrm>
            <a:off x="10674111" y="6055514"/>
            <a:ext cx="4090966" cy="1586258"/>
            <a:chOff x="11233850" y="6055514"/>
            <a:chExt cx="4090966" cy="1586258"/>
          </a:xfrm>
        </p:grpSpPr>
        <p:sp>
          <p:nvSpPr>
            <p:cNvPr id="37" name="Freeform 36">
              <a:extLst>
                <a:ext uri="{FF2B5EF4-FFF2-40B4-BE49-F238E27FC236}">
                  <a16:creationId xmlns:a16="http://schemas.microsoft.com/office/drawing/2014/main" id="{721DB62E-9119-A04D-BE0C-46D9089BF2C3}"/>
                </a:ext>
              </a:extLst>
            </p:cNvPr>
            <p:cNvSpPr/>
            <p:nvPr/>
          </p:nvSpPr>
          <p:spPr>
            <a:xfrm>
              <a:off x="12852919" y="6055514"/>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8" name="TextBox 37">
              <a:extLst>
                <a:ext uri="{FF2B5EF4-FFF2-40B4-BE49-F238E27FC236}">
                  <a16:creationId xmlns:a16="http://schemas.microsoft.com/office/drawing/2014/main" id="{DA00AE9E-8534-7A45-8788-C055D00C0973}"/>
                </a:ext>
              </a:extLst>
            </p:cNvPr>
            <p:cNvSpPr txBox="1"/>
            <p:nvPr/>
          </p:nvSpPr>
          <p:spPr>
            <a:xfrm>
              <a:off x="11233850" y="7047186"/>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grpSp>
        <p:nvGrpSpPr>
          <p:cNvPr id="8" name="Group 7">
            <a:extLst>
              <a:ext uri="{FF2B5EF4-FFF2-40B4-BE49-F238E27FC236}">
                <a16:creationId xmlns:a16="http://schemas.microsoft.com/office/drawing/2014/main" id="{94F2DE6E-4F54-1149-B4A8-7D71D19D17B0}"/>
              </a:ext>
            </a:extLst>
          </p:cNvPr>
          <p:cNvGrpSpPr/>
          <p:nvPr/>
        </p:nvGrpSpPr>
        <p:grpSpPr>
          <a:xfrm>
            <a:off x="10707348" y="10669272"/>
            <a:ext cx="4090966" cy="1521455"/>
            <a:chOff x="11233850" y="10627513"/>
            <a:chExt cx="4090966" cy="1521455"/>
          </a:xfrm>
        </p:grpSpPr>
        <p:grpSp>
          <p:nvGrpSpPr>
            <p:cNvPr id="33" name="Group 32">
              <a:extLst>
                <a:ext uri="{FF2B5EF4-FFF2-40B4-BE49-F238E27FC236}">
                  <a16:creationId xmlns:a16="http://schemas.microsoft.com/office/drawing/2014/main" id="{C80EDFEF-282B-2943-B0B0-02CA8146D729}"/>
                </a:ext>
              </a:extLst>
            </p:cNvPr>
            <p:cNvGrpSpPr/>
            <p:nvPr/>
          </p:nvGrpSpPr>
          <p:grpSpPr>
            <a:xfrm>
              <a:off x="12765088" y="10627513"/>
              <a:ext cx="1028490" cy="844168"/>
              <a:chOff x="428400" y="2589727"/>
              <a:chExt cx="478080" cy="392400"/>
            </a:xfrm>
            <a:solidFill>
              <a:schemeClr val="bg2"/>
            </a:solidFill>
          </p:grpSpPr>
          <p:sp>
            <p:nvSpPr>
              <p:cNvPr id="35" name="Freeform 34">
                <a:extLst>
                  <a:ext uri="{FF2B5EF4-FFF2-40B4-BE49-F238E27FC236}">
                    <a16:creationId xmlns:a16="http://schemas.microsoft.com/office/drawing/2014/main" id="{2C50564B-24E9-F644-91EA-2645E7FD5E6F}"/>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6" name="Freeform 35">
                <a:extLst>
                  <a:ext uri="{FF2B5EF4-FFF2-40B4-BE49-F238E27FC236}">
                    <a16:creationId xmlns:a16="http://schemas.microsoft.com/office/drawing/2014/main" id="{D0BFAD41-C3A8-C740-AF72-6E10F4CA03CC}"/>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34" name="TextBox 33">
              <a:extLst>
                <a:ext uri="{FF2B5EF4-FFF2-40B4-BE49-F238E27FC236}">
                  <a16:creationId xmlns:a16="http://schemas.microsoft.com/office/drawing/2014/main" id="{9BB42728-F607-9E46-98ED-A0B0F14EBA6B}"/>
                </a:ext>
              </a:extLst>
            </p:cNvPr>
            <p:cNvSpPr txBox="1"/>
            <p:nvPr/>
          </p:nvSpPr>
          <p:spPr>
            <a:xfrm>
              <a:off x="11233850" y="11554382"/>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spTree>
    <p:extLst>
      <p:ext uri="{BB962C8B-B14F-4D97-AF65-F5344CB8AC3E}">
        <p14:creationId xmlns:p14="http://schemas.microsoft.com/office/powerpoint/2010/main" val="1884017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9"/>
          </p:nvPr>
        </p:nvSpPr>
        <p:spPr/>
      </p:sp>
      <p:sp>
        <p:nvSpPr>
          <p:cNvPr id="5" name="Marcador de imagen 4"/>
          <p:cNvSpPr>
            <a:spLocks noGrp="1"/>
          </p:cNvSpPr>
          <p:nvPr>
            <p:ph type="pic" sz="quarter" idx="20"/>
          </p:nvPr>
        </p:nvSpPr>
        <p:spPr/>
      </p:sp>
      <p:sp>
        <p:nvSpPr>
          <p:cNvPr id="28" name="Rectangle 27">
            <a:extLst>
              <a:ext uri="{FF2B5EF4-FFF2-40B4-BE49-F238E27FC236}">
                <a16:creationId xmlns:a16="http://schemas.microsoft.com/office/drawing/2014/main" id="{92C74072-FA78-5C49-9F86-5EDF4B3270F9}"/>
              </a:ext>
            </a:extLst>
          </p:cNvPr>
          <p:cNvSpPr/>
          <p:nvPr/>
        </p:nvSpPr>
        <p:spPr>
          <a:xfrm rot="10800000" flipV="1">
            <a:off x="9491460" y="6858000"/>
            <a:ext cx="1488619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5706FFED-E854-A84D-8725-881E4A7CB534}"/>
              </a:ext>
            </a:extLst>
          </p:cNvPr>
          <p:cNvGrpSpPr/>
          <p:nvPr/>
        </p:nvGrpSpPr>
        <p:grpSpPr>
          <a:xfrm>
            <a:off x="2377935" y="9225171"/>
            <a:ext cx="4735591" cy="2123658"/>
            <a:chOff x="11558084" y="1249596"/>
            <a:chExt cx="4735591" cy="2123658"/>
          </a:xfrm>
        </p:grpSpPr>
        <p:sp>
          <p:nvSpPr>
            <p:cNvPr id="45" name="TextBox 44">
              <a:extLst>
                <a:ext uri="{FF2B5EF4-FFF2-40B4-BE49-F238E27FC236}">
                  <a16:creationId xmlns:a16="http://schemas.microsoft.com/office/drawing/2014/main" id="{0EAF7823-DA2E-D644-A471-0DEE3660E9D7}"/>
                </a:ext>
              </a:extLst>
            </p:cNvPr>
            <p:cNvSpPr txBox="1"/>
            <p:nvPr/>
          </p:nvSpPr>
          <p:spPr>
            <a:xfrm>
              <a:off x="11558084" y="1618928"/>
              <a:ext cx="4735591"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46" name="TextBox 45">
              <a:extLst>
                <a:ext uri="{FF2B5EF4-FFF2-40B4-BE49-F238E27FC236}">
                  <a16:creationId xmlns:a16="http://schemas.microsoft.com/office/drawing/2014/main" id="{A2B5CD6C-1198-394E-9749-349953D4831C}"/>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4" name="Group 3">
            <a:extLst>
              <a:ext uri="{FF2B5EF4-FFF2-40B4-BE49-F238E27FC236}">
                <a16:creationId xmlns:a16="http://schemas.microsoft.com/office/drawing/2014/main" id="{669BE28B-4853-D94E-90E6-C5F91AE6DD59}"/>
              </a:ext>
            </a:extLst>
          </p:cNvPr>
          <p:cNvGrpSpPr/>
          <p:nvPr/>
        </p:nvGrpSpPr>
        <p:grpSpPr>
          <a:xfrm>
            <a:off x="10784125" y="9051464"/>
            <a:ext cx="12318322" cy="2471073"/>
            <a:chOff x="10817684" y="9051464"/>
            <a:chExt cx="12318322" cy="2471073"/>
          </a:xfrm>
        </p:grpSpPr>
        <p:grpSp>
          <p:nvGrpSpPr>
            <p:cNvPr id="63" name="Group 62">
              <a:extLst>
                <a:ext uri="{FF2B5EF4-FFF2-40B4-BE49-F238E27FC236}">
                  <a16:creationId xmlns:a16="http://schemas.microsoft.com/office/drawing/2014/main" id="{4187493E-86CE-6542-B8E8-6BF3B55299DA}"/>
                </a:ext>
              </a:extLst>
            </p:cNvPr>
            <p:cNvGrpSpPr/>
            <p:nvPr/>
          </p:nvGrpSpPr>
          <p:grpSpPr>
            <a:xfrm>
              <a:off x="10817684" y="9051464"/>
              <a:ext cx="5871336" cy="2471073"/>
              <a:chOff x="12704644" y="3094009"/>
              <a:chExt cx="5871336" cy="2471073"/>
            </a:xfrm>
          </p:grpSpPr>
          <p:sp>
            <p:nvSpPr>
              <p:cNvPr id="64" name="Subtitle 2">
                <a:extLst>
                  <a:ext uri="{FF2B5EF4-FFF2-40B4-BE49-F238E27FC236}">
                    <a16:creationId xmlns:a16="http://schemas.microsoft.com/office/drawing/2014/main" id="{58DB608E-AA99-B045-AAD0-A90BF5BF35CF}"/>
                  </a:ext>
                </a:extLst>
              </p:cNvPr>
              <p:cNvSpPr txBox="1">
                <a:spLocks/>
              </p:cNvSpPr>
              <p:nvPr/>
            </p:nvSpPr>
            <p:spPr>
              <a:xfrm>
                <a:off x="12704644" y="3740340"/>
                <a:ext cx="587133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5" name="Rectangle 64">
                <a:extLst>
                  <a:ext uri="{FF2B5EF4-FFF2-40B4-BE49-F238E27FC236}">
                    <a16:creationId xmlns:a16="http://schemas.microsoft.com/office/drawing/2014/main" id="{11FCD0BC-D79C-904A-B9A1-D87C43F2A79D}"/>
                  </a:ext>
                </a:extLst>
              </p:cNvPr>
              <p:cNvSpPr/>
              <p:nvPr/>
            </p:nvSpPr>
            <p:spPr>
              <a:xfrm>
                <a:off x="12861061" y="3094009"/>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17" name="Group 16">
              <a:extLst>
                <a:ext uri="{FF2B5EF4-FFF2-40B4-BE49-F238E27FC236}">
                  <a16:creationId xmlns:a16="http://schemas.microsoft.com/office/drawing/2014/main" id="{F1A0D0C0-A284-D64C-9EC7-B94727B22E26}"/>
                </a:ext>
              </a:extLst>
            </p:cNvPr>
            <p:cNvGrpSpPr/>
            <p:nvPr/>
          </p:nvGrpSpPr>
          <p:grpSpPr>
            <a:xfrm>
              <a:off x="17264670" y="9051464"/>
              <a:ext cx="5871336" cy="2471073"/>
              <a:chOff x="12704644" y="3094009"/>
              <a:chExt cx="5871336" cy="2471073"/>
            </a:xfrm>
          </p:grpSpPr>
          <p:sp>
            <p:nvSpPr>
              <p:cNvPr id="18" name="Subtitle 2">
                <a:extLst>
                  <a:ext uri="{FF2B5EF4-FFF2-40B4-BE49-F238E27FC236}">
                    <a16:creationId xmlns:a16="http://schemas.microsoft.com/office/drawing/2014/main" id="{0101BFE7-3A17-B047-93D1-A1C56B300C68}"/>
                  </a:ext>
                </a:extLst>
              </p:cNvPr>
              <p:cNvSpPr txBox="1">
                <a:spLocks/>
              </p:cNvSpPr>
              <p:nvPr/>
            </p:nvSpPr>
            <p:spPr>
              <a:xfrm>
                <a:off x="12704644" y="3740340"/>
                <a:ext cx="587133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9" name="Rectangle 18">
                <a:extLst>
                  <a:ext uri="{FF2B5EF4-FFF2-40B4-BE49-F238E27FC236}">
                    <a16:creationId xmlns:a16="http://schemas.microsoft.com/office/drawing/2014/main" id="{2587A756-2896-F247-8DB1-2AF9A212E808}"/>
                  </a:ext>
                </a:extLst>
              </p:cNvPr>
              <p:cNvSpPr/>
              <p:nvPr/>
            </p:nvSpPr>
            <p:spPr>
              <a:xfrm>
                <a:off x="12861061" y="3094009"/>
                <a:ext cx="4396270" cy="646331"/>
              </a:xfrm>
              <a:prstGeom prst="rect">
                <a:avLst/>
              </a:prstGeom>
            </p:spPr>
            <p:txBody>
              <a:bodyPr wrap="square">
                <a:spAutoFit/>
              </a:bodyPr>
              <a:lstStyle/>
              <a:p>
                <a:r>
                  <a:rPr lang="en-US" dirty="0">
                    <a:solidFill>
                      <a:schemeClr val="bg2"/>
                    </a:solidFill>
                    <a:latin typeface="Montserrat Medium" pitchFamily="2" charset="77"/>
                    <a:ea typeface="Roboto" panose="02000000000000000000" pitchFamily="2" charset="0"/>
                    <a:cs typeface="Lato Light" panose="020F0502020204030203" pitchFamily="34" charset="0"/>
                  </a:rPr>
                  <a:t>Title One</a:t>
                </a:r>
              </a:p>
            </p:txBody>
          </p:sp>
        </p:grpSp>
      </p:grpSp>
    </p:spTree>
    <p:extLst>
      <p:ext uri="{BB962C8B-B14F-4D97-AF65-F5344CB8AC3E}">
        <p14:creationId xmlns:p14="http://schemas.microsoft.com/office/powerpoint/2010/main" val="368043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0"/>
          </p:nvPr>
        </p:nvSpPr>
        <p:spPr/>
      </p:sp>
      <p:sp>
        <p:nvSpPr>
          <p:cNvPr id="5" name="Marcador de imagen 4"/>
          <p:cNvSpPr>
            <a:spLocks noGrp="1"/>
          </p:cNvSpPr>
          <p:nvPr>
            <p:ph type="pic" sz="quarter" idx="21"/>
          </p:nvPr>
        </p:nvSpPr>
        <p:spPr/>
      </p:sp>
      <p:grpSp>
        <p:nvGrpSpPr>
          <p:cNvPr id="44" name="Group 43">
            <a:extLst>
              <a:ext uri="{FF2B5EF4-FFF2-40B4-BE49-F238E27FC236}">
                <a16:creationId xmlns:a16="http://schemas.microsoft.com/office/drawing/2014/main" id="{5706FFED-E854-A84D-8725-881E4A7CB534}"/>
              </a:ext>
            </a:extLst>
          </p:cNvPr>
          <p:cNvGrpSpPr/>
          <p:nvPr/>
        </p:nvGrpSpPr>
        <p:grpSpPr>
          <a:xfrm>
            <a:off x="2377935" y="1891683"/>
            <a:ext cx="4735591" cy="2123658"/>
            <a:chOff x="11558084" y="1249596"/>
            <a:chExt cx="4735591" cy="2123658"/>
          </a:xfrm>
        </p:grpSpPr>
        <p:sp>
          <p:nvSpPr>
            <p:cNvPr id="45" name="TextBox 44">
              <a:extLst>
                <a:ext uri="{FF2B5EF4-FFF2-40B4-BE49-F238E27FC236}">
                  <a16:creationId xmlns:a16="http://schemas.microsoft.com/office/drawing/2014/main" id="{0EAF7823-DA2E-D644-A471-0DEE3660E9D7}"/>
                </a:ext>
              </a:extLst>
            </p:cNvPr>
            <p:cNvSpPr txBox="1"/>
            <p:nvPr/>
          </p:nvSpPr>
          <p:spPr>
            <a:xfrm>
              <a:off x="11558084" y="1618928"/>
              <a:ext cx="4735591"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46" name="TextBox 45">
              <a:extLst>
                <a:ext uri="{FF2B5EF4-FFF2-40B4-BE49-F238E27FC236}">
                  <a16:creationId xmlns:a16="http://schemas.microsoft.com/office/drawing/2014/main" id="{A2B5CD6C-1198-394E-9749-349953D4831C}"/>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4" name="Group 3">
            <a:extLst>
              <a:ext uri="{FF2B5EF4-FFF2-40B4-BE49-F238E27FC236}">
                <a16:creationId xmlns:a16="http://schemas.microsoft.com/office/drawing/2014/main" id="{669BE28B-4853-D94E-90E6-C5F91AE6DD59}"/>
              </a:ext>
            </a:extLst>
          </p:cNvPr>
          <p:cNvGrpSpPr/>
          <p:nvPr/>
        </p:nvGrpSpPr>
        <p:grpSpPr>
          <a:xfrm>
            <a:off x="9681647" y="1717976"/>
            <a:ext cx="12318322" cy="2471073"/>
            <a:chOff x="10817684" y="9051464"/>
            <a:chExt cx="12318322" cy="2471073"/>
          </a:xfrm>
        </p:grpSpPr>
        <p:grpSp>
          <p:nvGrpSpPr>
            <p:cNvPr id="63" name="Group 62">
              <a:extLst>
                <a:ext uri="{FF2B5EF4-FFF2-40B4-BE49-F238E27FC236}">
                  <a16:creationId xmlns:a16="http://schemas.microsoft.com/office/drawing/2014/main" id="{4187493E-86CE-6542-B8E8-6BF3B55299DA}"/>
                </a:ext>
              </a:extLst>
            </p:cNvPr>
            <p:cNvGrpSpPr/>
            <p:nvPr/>
          </p:nvGrpSpPr>
          <p:grpSpPr>
            <a:xfrm>
              <a:off x="10817684" y="9051464"/>
              <a:ext cx="5871336" cy="2471073"/>
              <a:chOff x="12704644" y="3094009"/>
              <a:chExt cx="5871336" cy="2471073"/>
            </a:xfrm>
          </p:grpSpPr>
          <p:sp>
            <p:nvSpPr>
              <p:cNvPr id="64" name="Subtitle 2">
                <a:extLst>
                  <a:ext uri="{FF2B5EF4-FFF2-40B4-BE49-F238E27FC236}">
                    <a16:creationId xmlns:a16="http://schemas.microsoft.com/office/drawing/2014/main" id="{58DB608E-AA99-B045-AAD0-A90BF5BF35CF}"/>
                  </a:ext>
                </a:extLst>
              </p:cNvPr>
              <p:cNvSpPr txBox="1">
                <a:spLocks/>
              </p:cNvSpPr>
              <p:nvPr/>
            </p:nvSpPr>
            <p:spPr>
              <a:xfrm>
                <a:off x="12704644" y="3740340"/>
                <a:ext cx="587133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65" name="Rectangle 64">
                <a:extLst>
                  <a:ext uri="{FF2B5EF4-FFF2-40B4-BE49-F238E27FC236}">
                    <a16:creationId xmlns:a16="http://schemas.microsoft.com/office/drawing/2014/main" id="{11FCD0BC-D79C-904A-B9A1-D87C43F2A79D}"/>
                  </a:ext>
                </a:extLst>
              </p:cNvPr>
              <p:cNvSpPr/>
              <p:nvPr/>
            </p:nvSpPr>
            <p:spPr>
              <a:xfrm>
                <a:off x="12861061"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17" name="Group 16">
              <a:extLst>
                <a:ext uri="{FF2B5EF4-FFF2-40B4-BE49-F238E27FC236}">
                  <a16:creationId xmlns:a16="http://schemas.microsoft.com/office/drawing/2014/main" id="{F1A0D0C0-A284-D64C-9EC7-B94727B22E26}"/>
                </a:ext>
              </a:extLst>
            </p:cNvPr>
            <p:cNvGrpSpPr/>
            <p:nvPr/>
          </p:nvGrpSpPr>
          <p:grpSpPr>
            <a:xfrm>
              <a:off x="17264670" y="9051464"/>
              <a:ext cx="5871336" cy="2471073"/>
              <a:chOff x="12704644" y="3094009"/>
              <a:chExt cx="5871336" cy="2471073"/>
            </a:xfrm>
          </p:grpSpPr>
          <p:sp>
            <p:nvSpPr>
              <p:cNvPr id="18" name="Subtitle 2">
                <a:extLst>
                  <a:ext uri="{FF2B5EF4-FFF2-40B4-BE49-F238E27FC236}">
                    <a16:creationId xmlns:a16="http://schemas.microsoft.com/office/drawing/2014/main" id="{0101BFE7-3A17-B047-93D1-A1C56B300C68}"/>
                  </a:ext>
                </a:extLst>
              </p:cNvPr>
              <p:cNvSpPr txBox="1">
                <a:spLocks/>
              </p:cNvSpPr>
              <p:nvPr/>
            </p:nvSpPr>
            <p:spPr>
              <a:xfrm>
                <a:off x="12704644" y="3740340"/>
                <a:ext cx="587133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19" name="Rectangle 18">
                <a:extLst>
                  <a:ext uri="{FF2B5EF4-FFF2-40B4-BE49-F238E27FC236}">
                    <a16:creationId xmlns:a16="http://schemas.microsoft.com/office/drawing/2014/main" id="{2587A756-2896-F247-8DB1-2AF9A212E808}"/>
                  </a:ext>
                </a:extLst>
              </p:cNvPr>
              <p:cNvSpPr/>
              <p:nvPr/>
            </p:nvSpPr>
            <p:spPr>
              <a:xfrm>
                <a:off x="12861061"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grpSp>
    </p:spTree>
    <p:extLst>
      <p:ext uri="{BB962C8B-B14F-4D97-AF65-F5344CB8AC3E}">
        <p14:creationId xmlns:p14="http://schemas.microsoft.com/office/powerpoint/2010/main" val="286472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0"/>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5" y="3566160"/>
            <a:ext cx="24377653" cy="658368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9" name="Freeform 8">
            <a:extLst>
              <a:ext uri="{FF2B5EF4-FFF2-40B4-BE49-F238E27FC236}">
                <a16:creationId xmlns:a16="http://schemas.microsoft.com/office/drawing/2014/main" id="{91A06DC8-0F9B-3F41-8B1F-DE0413A40984}"/>
              </a:ext>
            </a:extLst>
          </p:cNvPr>
          <p:cNvSpPr/>
          <p:nvPr/>
        </p:nvSpPr>
        <p:spPr>
          <a:xfrm>
            <a:off x="2985932" y="5474030"/>
            <a:ext cx="2416040" cy="1679888"/>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0" name="TextBox 9">
            <a:extLst>
              <a:ext uri="{FF2B5EF4-FFF2-40B4-BE49-F238E27FC236}">
                <a16:creationId xmlns:a16="http://schemas.microsoft.com/office/drawing/2014/main" id="{9667F38B-81CF-9D4B-AB80-30E3F1BB100E}"/>
              </a:ext>
            </a:extLst>
          </p:cNvPr>
          <p:cNvSpPr txBox="1"/>
          <p:nvPr/>
        </p:nvSpPr>
        <p:spPr>
          <a:xfrm>
            <a:off x="2148469" y="7598203"/>
            <a:ext cx="4090966" cy="643766"/>
          </a:xfrm>
          <a:prstGeom prst="rect">
            <a:avLst/>
          </a:prstGeom>
          <a:noFill/>
        </p:spPr>
        <p:txBody>
          <a:bodyPr wrap="square" rtlCol="0">
            <a:spAutoFit/>
          </a:bodyPr>
          <a:lstStyle/>
          <a:p>
            <a:pPr algn="ctr">
              <a:lnSpc>
                <a:spcPts val="4299"/>
              </a:lnSpc>
            </a:pPr>
            <a:r>
              <a:rPr lang="en-US"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sp>
        <p:nvSpPr>
          <p:cNvPr id="14" name="Freeform 13">
            <a:extLst>
              <a:ext uri="{FF2B5EF4-FFF2-40B4-BE49-F238E27FC236}">
                <a16:creationId xmlns:a16="http://schemas.microsoft.com/office/drawing/2014/main" id="{997A853B-2569-8347-B88B-E0298D75CF74}"/>
              </a:ext>
            </a:extLst>
          </p:cNvPr>
          <p:cNvSpPr/>
          <p:nvPr/>
        </p:nvSpPr>
        <p:spPr>
          <a:xfrm>
            <a:off x="8710339" y="5424805"/>
            <a:ext cx="1627052" cy="1795026"/>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5" name="TextBox 14">
            <a:extLst>
              <a:ext uri="{FF2B5EF4-FFF2-40B4-BE49-F238E27FC236}">
                <a16:creationId xmlns:a16="http://schemas.microsoft.com/office/drawing/2014/main" id="{B352E960-0921-3147-81AF-F94AA3915E82}"/>
              </a:ext>
            </a:extLst>
          </p:cNvPr>
          <p:cNvSpPr txBox="1"/>
          <p:nvPr/>
        </p:nvSpPr>
        <p:spPr>
          <a:xfrm>
            <a:off x="7478382" y="7598203"/>
            <a:ext cx="4090966" cy="643766"/>
          </a:xfrm>
          <a:prstGeom prst="rect">
            <a:avLst/>
          </a:prstGeom>
          <a:noFill/>
        </p:spPr>
        <p:txBody>
          <a:bodyPr wrap="square" rtlCol="0">
            <a:spAutoFit/>
          </a:bodyPr>
          <a:lstStyle/>
          <a:p>
            <a:pPr algn="ctr">
              <a:lnSpc>
                <a:spcPts val="4299"/>
              </a:lnSpc>
            </a:pPr>
            <a:r>
              <a:rPr lang="en-US"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nvGrpSpPr>
          <p:cNvPr id="17" name="Group 16">
            <a:extLst>
              <a:ext uri="{FF2B5EF4-FFF2-40B4-BE49-F238E27FC236}">
                <a16:creationId xmlns:a16="http://schemas.microsoft.com/office/drawing/2014/main" id="{F8840210-4060-5E4E-ADCF-92013D274D19}"/>
              </a:ext>
            </a:extLst>
          </p:cNvPr>
          <p:cNvGrpSpPr/>
          <p:nvPr/>
        </p:nvGrpSpPr>
        <p:grpSpPr>
          <a:xfrm>
            <a:off x="13872685" y="5533504"/>
            <a:ext cx="1962186" cy="1610530"/>
            <a:chOff x="428400" y="2589727"/>
            <a:chExt cx="478080" cy="392400"/>
          </a:xfrm>
          <a:solidFill>
            <a:schemeClr val="accent3"/>
          </a:solidFill>
        </p:grpSpPr>
        <p:sp>
          <p:nvSpPr>
            <p:cNvPr id="19" name="Freeform 18">
              <a:extLst>
                <a:ext uri="{FF2B5EF4-FFF2-40B4-BE49-F238E27FC236}">
                  <a16:creationId xmlns:a16="http://schemas.microsoft.com/office/drawing/2014/main" id="{BD89153E-444B-4246-BEEE-DEB7160044E4}"/>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20" name="Freeform 19">
              <a:extLst>
                <a:ext uri="{FF2B5EF4-FFF2-40B4-BE49-F238E27FC236}">
                  <a16:creationId xmlns:a16="http://schemas.microsoft.com/office/drawing/2014/main" id="{68089A29-F71F-3F43-9BB9-FC15766E5C8F}"/>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18" name="TextBox 17">
            <a:extLst>
              <a:ext uri="{FF2B5EF4-FFF2-40B4-BE49-F238E27FC236}">
                <a16:creationId xmlns:a16="http://schemas.microsoft.com/office/drawing/2014/main" id="{10ED8B23-E457-964B-BA60-76BBF6D35BF0}"/>
              </a:ext>
            </a:extLst>
          </p:cNvPr>
          <p:cNvSpPr txBox="1"/>
          <p:nvPr/>
        </p:nvSpPr>
        <p:spPr>
          <a:xfrm>
            <a:off x="12808295" y="7598203"/>
            <a:ext cx="4090966" cy="643766"/>
          </a:xfrm>
          <a:prstGeom prst="rect">
            <a:avLst/>
          </a:prstGeom>
          <a:noFill/>
        </p:spPr>
        <p:txBody>
          <a:bodyPr wrap="square" rtlCol="0">
            <a:spAutoFit/>
          </a:bodyPr>
          <a:lstStyle/>
          <a:p>
            <a:pPr algn="ctr">
              <a:lnSpc>
                <a:spcPts val="4299"/>
              </a:lnSpc>
            </a:pPr>
            <a:r>
              <a:rPr lang="en-US"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sp>
        <p:nvSpPr>
          <p:cNvPr id="25" name="TextBox 24">
            <a:extLst>
              <a:ext uri="{FF2B5EF4-FFF2-40B4-BE49-F238E27FC236}">
                <a16:creationId xmlns:a16="http://schemas.microsoft.com/office/drawing/2014/main" id="{112A793D-6C40-1045-BC48-A97F61B8F0A5}"/>
              </a:ext>
            </a:extLst>
          </p:cNvPr>
          <p:cNvSpPr txBox="1"/>
          <p:nvPr/>
        </p:nvSpPr>
        <p:spPr>
          <a:xfrm>
            <a:off x="18138208" y="7598203"/>
            <a:ext cx="4090966" cy="643766"/>
          </a:xfrm>
          <a:prstGeom prst="rect">
            <a:avLst/>
          </a:prstGeom>
          <a:noFill/>
        </p:spPr>
        <p:txBody>
          <a:bodyPr wrap="square" rtlCol="0">
            <a:spAutoFit/>
          </a:bodyPr>
          <a:lstStyle/>
          <a:p>
            <a:pPr algn="ctr">
              <a:lnSpc>
                <a:spcPts val="4299"/>
              </a:lnSpc>
            </a:pPr>
            <a:r>
              <a:rPr lang="en-US"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nvGrpSpPr>
          <p:cNvPr id="28" name="Group 27">
            <a:extLst>
              <a:ext uri="{FF2B5EF4-FFF2-40B4-BE49-F238E27FC236}">
                <a16:creationId xmlns:a16="http://schemas.microsoft.com/office/drawing/2014/main" id="{1F633155-79B2-3240-81A7-C3B90C53F008}"/>
              </a:ext>
            </a:extLst>
          </p:cNvPr>
          <p:cNvGrpSpPr/>
          <p:nvPr/>
        </p:nvGrpSpPr>
        <p:grpSpPr>
          <a:xfrm>
            <a:off x="19465266" y="5718124"/>
            <a:ext cx="1437656" cy="1386373"/>
            <a:chOff x="5516932" y="4053978"/>
            <a:chExt cx="282600" cy="272520"/>
          </a:xfrm>
          <a:solidFill>
            <a:schemeClr val="accent4"/>
          </a:solidFill>
        </p:grpSpPr>
        <p:sp>
          <p:nvSpPr>
            <p:cNvPr id="29" name="Freeform 28">
              <a:extLst>
                <a:ext uri="{FF2B5EF4-FFF2-40B4-BE49-F238E27FC236}">
                  <a16:creationId xmlns:a16="http://schemas.microsoft.com/office/drawing/2014/main" id="{80F39C46-A6DE-0C46-A285-01F8A877C638}"/>
                </a:ext>
              </a:extLst>
            </p:cNvPr>
            <p:cNvSpPr/>
            <p:nvPr/>
          </p:nvSpPr>
          <p:spPr>
            <a:xfrm>
              <a:off x="5516932" y="4053978"/>
              <a:ext cx="19440" cy="272520"/>
            </a:xfrm>
            <a:custGeom>
              <a:avLst/>
              <a:gdLst/>
              <a:ahLst/>
              <a:cxnLst>
                <a:cxn ang="3cd4">
                  <a:pos x="hc" y="t"/>
                </a:cxn>
                <a:cxn ang="cd2">
                  <a:pos x="l" y="vc"/>
                </a:cxn>
                <a:cxn ang="cd4">
                  <a:pos x="hc" y="b"/>
                </a:cxn>
                <a:cxn ang="0">
                  <a:pos x="r" y="vc"/>
                </a:cxn>
              </a:cxnLst>
              <a:rect l="l" t="t" r="r" b="b"/>
              <a:pathLst>
                <a:path w="55" h="758">
                  <a:moveTo>
                    <a:pt x="27" y="758"/>
                  </a:moveTo>
                  <a:cubicBezTo>
                    <a:pt x="12" y="758"/>
                    <a:pt x="0" y="745"/>
                    <a:pt x="0" y="730"/>
                  </a:cubicBezTo>
                  <a:lnTo>
                    <a:pt x="0" y="28"/>
                  </a:lnTo>
                  <a:cubicBezTo>
                    <a:pt x="0" y="13"/>
                    <a:pt x="12" y="0"/>
                    <a:pt x="27" y="0"/>
                  </a:cubicBezTo>
                  <a:cubicBezTo>
                    <a:pt x="42" y="0"/>
                    <a:pt x="55" y="13"/>
                    <a:pt x="55" y="28"/>
                  </a:cubicBezTo>
                  <a:lnTo>
                    <a:pt x="55" y="730"/>
                  </a:lnTo>
                  <a:cubicBezTo>
                    <a:pt x="55" y="745"/>
                    <a:pt x="42" y="758"/>
                    <a:pt x="27" y="75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0" name="Freeform 29">
              <a:extLst>
                <a:ext uri="{FF2B5EF4-FFF2-40B4-BE49-F238E27FC236}">
                  <a16:creationId xmlns:a16="http://schemas.microsoft.com/office/drawing/2014/main" id="{3C6F0839-50F9-A946-9130-502FDB697DAF}"/>
                </a:ext>
              </a:extLst>
            </p:cNvPr>
            <p:cNvSpPr/>
            <p:nvPr/>
          </p:nvSpPr>
          <p:spPr>
            <a:xfrm>
              <a:off x="5516932" y="4307058"/>
              <a:ext cx="271080" cy="19080"/>
            </a:xfrm>
            <a:custGeom>
              <a:avLst/>
              <a:gdLst/>
              <a:ahLst/>
              <a:cxnLst>
                <a:cxn ang="3cd4">
                  <a:pos x="hc" y="t"/>
                </a:cxn>
                <a:cxn ang="cd2">
                  <a:pos x="l" y="vc"/>
                </a:cxn>
                <a:cxn ang="cd4">
                  <a:pos x="hc" y="b"/>
                </a:cxn>
                <a:cxn ang="0">
                  <a:pos x="r" y="vc"/>
                </a:cxn>
              </a:cxnLst>
              <a:rect l="l" t="t" r="r" b="b"/>
              <a:pathLst>
                <a:path w="754" h="54">
                  <a:moveTo>
                    <a:pt x="727" y="54"/>
                  </a:moveTo>
                  <a:lnTo>
                    <a:pt x="27" y="54"/>
                  </a:lnTo>
                  <a:cubicBezTo>
                    <a:pt x="12" y="54"/>
                    <a:pt x="0" y="42"/>
                    <a:pt x="0" y="27"/>
                  </a:cubicBezTo>
                  <a:cubicBezTo>
                    <a:pt x="0" y="12"/>
                    <a:pt x="12" y="0"/>
                    <a:pt x="27" y="0"/>
                  </a:cubicBezTo>
                  <a:lnTo>
                    <a:pt x="727" y="0"/>
                  </a:lnTo>
                  <a:cubicBezTo>
                    <a:pt x="742" y="0"/>
                    <a:pt x="754" y="12"/>
                    <a:pt x="754" y="27"/>
                  </a:cubicBezTo>
                  <a:cubicBezTo>
                    <a:pt x="754" y="42"/>
                    <a:pt x="742" y="54"/>
                    <a:pt x="727" y="5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1" name="Freeform 30">
              <a:extLst>
                <a:ext uri="{FF2B5EF4-FFF2-40B4-BE49-F238E27FC236}">
                  <a16:creationId xmlns:a16="http://schemas.microsoft.com/office/drawing/2014/main" id="{EC98DC5F-4DB0-B54B-A74D-991BF46BD027}"/>
                </a:ext>
              </a:extLst>
            </p:cNvPr>
            <p:cNvSpPr/>
            <p:nvPr/>
          </p:nvSpPr>
          <p:spPr>
            <a:xfrm>
              <a:off x="5553651" y="4105458"/>
              <a:ext cx="235440" cy="189360"/>
            </a:xfrm>
            <a:custGeom>
              <a:avLst/>
              <a:gdLst/>
              <a:ahLst/>
              <a:cxnLst>
                <a:cxn ang="3cd4">
                  <a:pos x="hc" y="t"/>
                </a:cxn>
                <a:cxn ang="cd2">
                  <a:pos x="l" y="vc"/>
                </a:cxn>
                <a:cxn ang="cd4">
                  <a:pos x="hc" y="b"/>
                </a:cxn>
                <a:cxn ang="0">
                  <a:pos x="r" y="vc"/>
                </a:cxn>
              </a:cxnLst>
              <a:rect l="l" t="t" r="r" b="b"/>
              <a:pathLst>
                <a:path w="655" h="527">
                  <a:moveTo>
                    <a:pt x="347" y="527"/>
                  </a:moveTo>
                  <a:cubicBezTo>
                    <a:pt x="339" y="527"/>
                    <a:pt x="331" y="523"/>
                    <a:pt x="325" y="516"/>
                  </a:cubicBezTo>
                  <a:lnTo>
                    <a:pt x="202" y="353"/>
                  </a:lnTo>
                  <a:lnTo>
                    <a:pt x="47" y="518"/>
                  </a:lnTo>
                  <a:cubicBezTo>
                    <a:pt x="37" y="529"/>
                    <a:pt x="19" y="530"/>
                    <a:pt x="8" y="519"/>
                  </a:cubicBezTo>
                  <a:cubicBezTo>
                    <a:pt x="-3" y="509"/>
                    <a:pt x="-3" y="492"/>
                    <a:pt x="7" y="480"/>
                  </a:cubicBezTo>
                  <a:lnTo>
                    <a:pt x="184" y="292"/>
                  </a:lnTo>
                  <a:cubicBezTo>
                    <a:pt x="189" y="286"/>
                    <a:pt x="197" y="283"/>
                    <a:pt x="205" y="283"/>
                  </a:cubicBezTo>
                  <a:cubicBezTo>
                    <a:pt x="213" y="284"/>
                    <a:pt x="221" y="288"/>
                    <a:pt x="226" y="294"/>
                  </a:cubicBezTo>
                  <a:lnTo>
                    <a:pt x="344" y="450"/>
                  </a:lnTo>
                  <a:lnTo>
                    <a:pt x="604" y="13"/>
                  </a:lnTo>
                  <a:cubicBezTo>
                    <a:pt x="612" y="0"/>
                    <a:pt x="629" y="-4"/>
                    <a:pt x="642" y="4"/>
                  </a:cubicBezTo>
                  <a:cubicBezTo>
                    <a:pt x="655" y="11"/>
                    <a:pt x="659" y="28"/>
                    <a:pt x="651" y="41"/>
                  </a:cubicBezTo>
                  <a:lnTo>
                    <a:pt x="371" y="513"/>
                  </a:lnTo>
                  <a:cubicBezTo>
                    <a:pt x="366" y="521"/>
                    <a:pt x="358" y="526"/>
                    <a:pt x="349" y="527"/>
                  </a:cubicBezTo>
                  <a:cubicBezTo>
                    <a:pt x="348" y="527"/>
                    <a:pt x="348" y="527"/>
                    <a:pt x="347" y="52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2" name="Freeform 31">
              <a:extLst>
                <a:ext uri="{FF2B5EF4-FFF2-40B4-BE49-F238E27FC236}">
                  <a16:creationId xmlns:a16="http://schemas.microsoft.com/office/drawing/2014/main" id="{05D42D0E-2C5D-C24A-BA28-E29985860BAC}"/>
                </a:ext>
              </a:extLst>
            </p:cNvPr>
            <p:cNvSpPr/>
            <p:nvPr/>
          </p:nvSpPr>
          <p:spPr>
            <a:xfrm>
              <a:off x="5769292" y="4105458"/>
              <a:ext cx="30240" cy="54720"/>
            </a:xfrm>
            <a:custGeom>
              <a:avLst/>
              <a:gdLst/>
              <a:ahLst/>
              <a:cxnLst>
                <a:cxn ang="3cd4">
                  <a:pos x="hc" y="t"/>
                </a:cxn>
                <a:cxn ang="cd2">
                  <a:pos x="l" y="vc"/>
                </a:cxn>
                <a:cxn ang="cd4">
                  <a:pos x="hc" y="b"/>
                </a:cxn>
                <a:cxn ang="0">
                  <a:pos x="r" y="vc"/>
                </a:cxn>
              </a:cxnLst>
              <a:rect l="l" t="t" r="r" b="b"/>
              <a:pathLst>
                <a:path w="85" h="153">
                  <a:moveTo>
                    <a:pt x="58" y="153"/>
                  </a:moveTo>
                  <a:cubicBezTo>
                    <a:pt x="46" y="153"/>
                    <a:pt x="35" y="146"/>
                    <a:pt x="32" y="134"/>
                  </a:cubicBezTo>
                  <a:lnTo>
                    <a:pt x="1" y="35"/>
                  </a:lnTo>
                  <a:cubicBezTo>
                    <a:pt x="-3" y="21"/>
                    <a:pt x="5" y="5"/>
                    <a:pt x="20" y="1"/>
                  </a:cubicBezTo>
                  <a:cubicBezTo>
                    <a:pt x="34" y="-4"/>
                    <a:pt x="49" y="5"/>
                    <a:pt x="54" y="19"/>
                  </a:cubicBezTo>
                  <a:lnTo>
                    <a:pt x="84" y="118"/>
                  </a:lnTo>
                  <a:cubicBezTo>
                    <a:pt x="89" y="132"/>
                    <a:pt x="80" y="147"/>
                    <a:pt x="66" y="152"/>
                  </a:cubicBezTo>
                  <a:cubicBezTo>
                    <a:pt x="63" y="153"/>
                    <a:pt x="61" y="153"/>
                    <a:pt x="58" y="15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3" name="Freeform 32">
              <a:extLst>
                <a:ext uri="{FF2B5EF4-FFF2-40B4-BE49-F238E27FC236}">
                  <a16:creationId xmlns:a16="http://schemas.microsoft.com/office/drawing/2014/main" id="{43A6E900-E431-9942-B1EE-9E415D88C01B}"/>
                </a:ext>
              </a:extLst>
            </p:cNvPr>
            <p:cNvSpPr/>
            <p:nvPr/>
          </p:nvSpPr>
          <p:spPr>
            <a:xfrm>
              <a:off x="5734012" y="4105458"/>
              <a:ext cx="54720" cy="30240"/>
            </a:xfrm>
            <a:custGeom>
              <a:avLst/>
              <a:gdLst/>
              <a:ahLst/>
              <a:cxnLst>
                <a:cxn ang="3cd4">
                  <a:pos x="hc" y="t"/>
                </a:cxn>
                <a:cxn ang="cd2">
                  <a:pos x="l" y="vc"/>
                </a:cxn>
                <a:cxn ang="cd4">
                  <a:pos x="hc" y="b"/>
                </a:cxn>
                <a:cxn ang="0">
                  <a:pos x="r" y="vc"/>
                </a:cxn>
              </a:cxnLst>
              <a:rect l="l" t="t" r="r" b="b"/>
              <a:pathLst>
                <a:path w="153" h="85">
                  <a:moveTo>
                    <a:pt x="27" y="85"/>
                  </a:moveTo>
                  <a:cubicBezTo>
                    <a:pt x="15" y="85"/>
                    <a:pt x="4" y="77"/>
                    <a:pt x="1" y="65"/>
                  </a:cubicBezTo>
                  <a:cubicBezTo>
                    <a:pt x="-4" y="51"/>
                    <a:pt x="5" y="36"/>
                    <a:pt x="19" y="31"/>
                  </a:cubicBezTo>
                  <a:lnTo>
                    <a:pt x="118" y="1"/>
                  </a:lnTo>
                  <a:cubicBezTo>
                    <a:pt x="132" y="-4"/>
                    <a:pt x="147" y="5"/>
                    <a:pt x="152" y="19"/>
                  </a:cubicBezTo>
                  <a:cubicBezTo>
                    <a:pt x="156" y="34"/>
                    <a:pt x="148" y="49"/>
                    <a:pt x="134" y="53"/>
                  </a:cubicBezTo>
                  <a:lnTo>
                    <a:pt x="35" y="84"/>
                  </a:lnTo>
                  <a:cubicBezTo>
                    <a:pt x="32" y="84"/>
                    <a:pt x="30" y="85"/>
                    <a:pt x="27" y="8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TextBox 38">
            <a:extLst>
              <a:ext uri="{FF2B5EF4-FFF2-40B4-BE49-F238E27FC236}">
                <a16:creationId xmlns:a16="http://schemas.microsoft.com/office/drawing/2014/main" id="{CE2A9FAB-3714-DE41-9B81-34217F1B3307}"/>
              </a:ext>
            </a:extLst>
          </p:cNvPr>
          <p:cNvSpPr txBox="1"/>
          <p:nvPr/>
        </p:nvSpPr>
        <p:spPr>
          <a:xfrm>
            <a:off x="2127246" y="11323280"/>
            <a:ext cx="20123158" cy="1101135"/>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Tree>
    <p:extLst>
      <p:ext uri="{BB962C8B-B14F-4D97-AF65-F5344CB8AC3E}">
        <p14:creationId xmlns:p14="http://schemas.microsoft.com/office/powerpoint/2010/main" val="1147739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077B5BF7-3FF3-F24C-B16E-FE11B93644FB}"/>
              </a:ext>
            </a:extLst>
          </p:cNvPr>
          <p:cNvSpPr txBox="1"/>
          <p:nvPr/>
        </p:nvSpPr>
        <p:spPr>
          <a:xfrm>
            <a:off x="2157831" y="2617618"/>
            <a:ext cx="20061988" cy="1101199"/>
          </a:xfrm>
          <a:prstGeom prst="rect">
            <a:avLst/>
          </a:prstGeom>
          <a:noFill/>
        </p:spPr>
        <p:txBody>
          <a:bodyPr wrap="square" rtlCol="0">
            <a:spAutoFit/>
          </a:bodyPr>
          <a:lstStyle/>
          <a:p>
            <a:pPr algn="ct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27" name="Rectangle 26">
            <a:extLst>
              <a:ext uri="{FF2B5EF4-FFF2-40B4-BE49-F238E27FC236}">
                <a16:creationId xmlns:a16="http://schemas.microsoft.com/office/drawing/2014/main" id="{EACD9B31-4570-A54B-B28B-7934C3BB0A81}"/>
              </a:ext>
            </a:extLst>
          </p:cNvPr>
          <p:cNvSpPr/>
          <p:nvPr/>
        </p:nvSpPr>
        <p:spPr>
          <a:xfrm rot="10800000" flipV="1">
            <a:off x="1" y="5046061"/>
            <a:ext cx="8125883" cy="75698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BE2EE82-D0E8-8543-8B40-633962C1254A}"/>
              </a:ext>
            </a:extLst>
          </p:cNvPr>
          <p:cNvSpPr/>
          <p:nvPr/>
        </p:nvSpPr>
        <p:spPr>
          <a:xfrm rot="10800000" flipV="1">
            <a:off x="8125884" y="5046059"/>
            <a:ext cx="8125883" cy="75698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3DD7E77A-3B23-C745-BA13-3A03D8A5A181}"/>
              </a:ext>
            </a:extLst>
          </p:cNvPr>
          <p:cNvSpPr/>
          <p:nvPr/>
        </p:nvSpPr>
        <p:spPr>
          <a:xfrm rot="10800000" flipV="1">
            <a:off x="16251768" y="5046061"/>
            <a:ext cx="8125883" cy="75698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EF4D3F5E-D832-6240-9654-965CED73C3BD}"/>
              </a:ext>
            </a:extLst>
          </p:cNvPr>
          <p:cNvGrpSpPr/>
          <p:nvPr/>
        </p:nvGrpSpPr>
        <p:grpSpPr>
          <a:xfrm>
            <a:off x="6737348" y="1100057"/>
            <a:ext cx="10902954" cy="1292662"/>
            <a:chOff x="11558084" y="1249596"/>
            <a:chExt cx="10902954" cy="1292662"/>
          </a:xfrm>
        </p:grpSpPr>
        <p:sp>
          <p:nvSpPr>
            <p:cNvPr id="25" name="TextBox 24">
              <a:extLst>
                <a:ext uri="{FF2B5EF4-FFF2-40B4-BE49-F238E27FC236}">
                  <a16:creationId xmlns:a16="http://schemas.microsoft.com/office/drawing/2014/main" id="{1031FC06-834F-2046-BB69-C95469BF1BE0}"/>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BUSINESS MODEL</a:t>
              </a:r>
            </a:p>
          </p:txBody>
        </p:sp>
        <p:sp>
          <p:nvSpPr>
            <p:cNvPr id="26" name="TextBox 25">
              <a:extLst>
                <a:ext uri="{FF2B5EF4-FFF2-40B4-BE49-F238E27FC236}">
                  <a16:creationId xmlns:a16="http://schemas.microsoft.com/office/drawing/2014/main" id="{6F54D2E0-F88F-EC44-B772-CF389AED7E43}"/>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30" name="Group 29">
            <a:extLst>
              <a:ext uri="{FF2B5EF4-FFF2-40B4-BE49-F238E27FC236}">
                <a16:creationId xmlns:a16="http://schemas.microsoft.com/office/drawing/2014/main" id="{85592AC3-E6AF-7F4B-BCB1-141479A0FD99}"/>
              </a:ext>
            </a:extLst>
          </p:cNvPr>
          <p:cNvGrpSpPr/>
          <p:nvPr/>
        </p:nvGrpSpPr>
        <p:grpSpPr>
          <a:xfrm>
            <a:off x="1222162" y="7168557"/>
            <a:ext cx="5681558" cy="3324885"/>
            <a:chOff x="8714606" y="2782668"/>
            <a:chExt cx="5681558" cy="3324885"/>
          </a:xfrm>
        </p:grpSpPr>
        <p:sp>
          <p:nvSpPr>
            <p:cNvPr id="31" name="TextBox 30">
              <a:extLst>
                <a:ext uri="{FF2B5EF4-FFF2-40B4-BE49-F238E27FC236}">
                  <a16:creationId xmlns:a16="http://schemas.microsoft.com/office/drawing/2014/main" id="{CF813420-5082-6547-9D19-A1BA341E5AE6}"/>
                </a:ext>
              </a:extLst>
            </p:cNvPr>
            <p:cNvSpPr txBox="1"/>
            <p:nvPr/>
          </p:nvSpPr>
          <p:spPr>
            <a:xfrm>
              <a:off x="8714606" y="3428999"/>
              <a:ext cx="5681558" cy="2678554"/>
            </a:xfrm>
            <a:prstGeom prst="rect">
              <a:avLst/>
            </a:prstGeom>
            <a:noFill/>
          </p:spPr>
          <p:txBody>
            <a:bodyPr wrap="square" rtlCol="0">
              <a:spAutoFit/>
            </a:bodyPr>
            <a:lstStyle/>
            <a:p>
              <a:pPr algn="ct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a:t>
              </a:r>
            </a:p>
          </p:txBody>
        </p:sp>
        <p:sp>
          <p:nvSpPr>
            <p:cNvPr id="32" name="Rectangle 31">
              <a:extLst>
                <a:ext uri="{FF2B5EF4-FFF2-40B4-BE49-F238E27FC236}">
                  <a16:creationId xmlns:a16="http://schemas.microsoft.com/office/drawing/2014/main" id="{9E6D705F-B0A9-324A-B432-6BF0EF418F31}"/>
                </a:ext>
              </a:extLst>
            </p:cNvPr>
            <p:cNvSpPr/>
            <p:nvPr/>
          </p:nvSpPr>
          <p:spPr>
            <a:xfrm>
              <a:off x="9357249" y="2782668"/>
              <a:ext cx="4396270"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52" name="Group 51">
            <a:extLst>
              <a:ext uri="{FF2B5EF4-FFF2-40B4-BE49-F238E27FC236}">
                <a16:creationId xmlns:a16="http://schemas.microsoft.com/office/drawing/2014/main" id="{375C706E-84E5-064F-974D-199E1D7E3414}"/>
              </a:ext>
            </a:extLst>
          </p:cNvPr>
          <p:cNvGrpSpPr/>
          <p:nvPr/>
        </p:nvGrpSpPr>
        <p:grpSpPr>
          <a:xfrm>
            <a:off x="9348046" y="7168557"/>
            <a:ext cx="5681558" cy="3324885"/>
            <a:chOff x="8714606" y="2782668"/>
            <a:chExt cx="5681558" cy="3324885"/>
          </a:xfrm>
        </p:grpSpPr>
        <p:sp>
          <p:nvSpPr>
            <p:cNvPr id="53" name="TextBox 52">
              <a:extLst>
                <a:ext uri="{FF2B5EF4-FFF2-40B4-BE49-F238E27FC236}">
                  <a16:creationId xmlns:a16="http://schemas.microsoft.com/office/drawing/2014/main" id="{66C63C22-7CE0-C142-9ABF-DE7CB703034A}"/>
                </a:ext>
              </a:extLst>
            </p:cNvPr>
            <p:cNvSpPr txBox="1"/>
            <p:nvPr/>
          </p:nvSpPr>
          <p:spPr>
            <a:xfrm>
              <a:off x="8714606" y="3428999"/>
              <a:ext cx="5681558" cy="2678554"/>
            </a:xfrm>
            <a:prstGeom prst="rect">
              <a:avLst/>
            </a:prstGeom>
            <a:noFill/>
          </p:spPr>
          <p:txBody>
            <a:bodyPr wrap="square" rtlCol="0">
              <a:spAutoFit/>
            </a:bodyPr>
            <a:lstStyle/>
            <a:p>
              <a:pPr algn="ct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a:t>
              </a:r>
            </a:p>
          </p:txBody>
        </p:sp>
        <p:sp>
          <p:nvSpPr>
            <p:cNvPr id="54" name="Rectangle 53">
              <a:extLst>
                <a:ext uri="{FF2B5EF4-FFF2-40B4-BE49-F238E27FC236}">
                  <a16:creationId xmlns:a16="http://schemas.microsoft.com/office/drawing/2014/main" id="{3B34C28F-B1F5-594D-82DD-B6F8DD6EDCC7}"/>
                </a:ext>
              </a:extLst>
            </p:cNvPr>
            <p:cNvSpPr/>
            <p:nvPr/>
          </p:nvSpPr>
          <p:spPr>
            <a:xfrm>
              <a:off x="9357249" y="2782668"/>
              <a:ext cx="4396270"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Title Two</a:t>
              </a:r>
            </a:p>
          </p:txBody>
        </p:sp>
      </p:grpSp>
      <p:grpSp>
        <p:nvGrpSpPr>
          <p:cNvPr id="55" name="Group 54">
            <a:extLst>
              <a:ext uri="{FF2B5EF4-FFF2-40B4-BE49-F238E27FC236}">
                <a16:creationId xmlns:a16="http://schemas.microsoft.com/office/drawing/2014/main" id="{4CF7EB9B-DB10-B645-B4F8-4198A3676906}"/>
              </a:ext>
            </a:extLst>
          </p:cNvPr>
          <p:cNvGrpSpPr/>
          <p:nvPr/>
        </p:nvGrpSpPr>
        <p:grpSpPr>
          <a:xfrm>
            <a:off x="17473929" y="7168557"/>
            <a:ext cx="5681558" cy="3324885"/>
            <a:chOff x="8714606" y="2782668"/>
            <a:chExt cx="5681558" cy="3324885"/>
          </a:xfrm>
        </p:grpSpPr>
        <p:sp>
          <p:nvSpPr>
            <p:cNvPr id="56" name="TextBox 55">
              <a:extLst>
                <a:ext uri="{FF2B5EF4-FFF2-40B4-BE49-F238E27FC236}">
                  <a16:creationId xmlns:a16="http://schemas.microsoft.com/office/drawing/2014/main" id="{4F29D93E-67F7-9947-9E98-AB02D7947668}"/>
                </a:ext>
              </a:extLst>
            </p:cNvPr>
            <p:cNvSpPr txBox="1"/>
            <p:nvPr/>
          </p:nvSpPr>
          <p:spPr>
            <a:xfrm>
              <a:off x="8714606" y="3428999"/>
              <a:ext cx="5681558" cy="2678554"/>
            </a:xfrm>
            <a:prstGeom prst="rect">
              <a:avLst/>
            </a:prstGeom>
            <a:noFill/>
          </p:spPr>
          <p:txBody>
            <a:bodyPr wrap="square" rtlCol="0">
              <a:spAutoFit/>
            </a:bodyPr>
            <a:lstStyle/>
            <a:p>
              <a:pPr algn="ct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a:t>
              </a:r>
            </a:p>
          </p:txBody>
        </p:sp>
        <p:sp>
          <p:nvSpPr>
            <p:cNvPr id="57" name="Rectangle 56">
              <a:extLst>
                <a:ext uri="{FF2B5EF4-FFF2-40B4-BE49-F238E27FC236}">
                  <a16:creationId xmlns:a16="http://schemas.microsoft.com/office/drawing/2014/main" id="{1FA495BB-E553-FD42-A3C0-5BF17D91F0BE}"/>
                </a:ext>
              </a:extLst>
            </p:cNvPr>
            <p:cNvSpPr/>
            <p:nvPr/>
          </p:nvSpPr>
          <p:spPr>
            <a:xfrm>
              <a:off x="9357249" y="2782668"/>
              <a:ext cx="4396270"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Title Three</a:t>
              </a:r>
            </a:p>
          </p:txBody>
        </p:sp>
      </p:grpSp>
      <p:grpSp>
        <p:nvGrpSpPr>
          <p:cNvPr id="58" name="Group 57">
            <a:extLst>
              <a:ext uri="{FF2B5EF4-FFF2-40B4-BE49-F238E27FC236}">
                <a16:creationId xmlns:a16="http://schemas.microsoft.com/office/drawing/2014/main" id="{CEAD3DCA-0226-6545-AF8E-841D0B258E65}"/>
              </a:ext>
            </a:extLst>
          </p:cNvPr>
          <p:cNvGrpSpPr/>
          <p:nvPr/>
        </p:nvGrpSpPr>
        <p:grpSpPr>
          <a:xfrm>
            <a:off x="6756883" y="5046057"/>
            <a:ext cx="1369000" cy="923330"/>
            <a:chOff x="6585027" y="4868515"/>
            <a:chExt cx="1369000" cy="923330"/>
          </a:xfrm>
        </p:grpSpPr>
        <p:sp>
          <p:nvSpPr>
            <p:cNvPr id="59" name="Rectangle 58">
              <a:extLst>
                <a:ext uri="{FF2B5EF4-FFF2-40B4-BE49-F238E27FC236}">
                  <a16:creationId xmlns:a16="http://schemas.microsoft.com/office/drawing/2014/main" id="{BAF20AE3-1789-AD45-B691-1D55EB9A058F}"/>
                </a:ext>
              </a:extLst>
            </p:cNvPr>
            <p:cNvSpPr/>
            <p:nvPr/>
          </p:nvSpPr>
          <p:spPr>
            <a:xfrm>
              <a:off x="6585027" y="4868515"/>
              <a:ext cx="1369000" cy="923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B05860C7-13D0-C74A-A27F-2E09DDB5877A}"/>
                </a:ext>
              </a:extLst>
            </p:cNvPr>
            <p:cNvSpPr txBox="1"/>
            <p:nvPr/>
          </p:nvSpPr>
          <p:spPr>
            <a:xfrm>
              <a:off x="6852576" y="5093284"/>
              <a:ext cx="969170"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01</a:t>
              </a:r>
            </a:p>
          </p:txBody>
        </p:sp>
      </p:grpSp>
      <p:grpSp>
        <p:nvGrpSpPr>
          <p:cNvPr id="61" name="Group 60">
            <a:extLst>
              <a:ext uri="{FF2B5EF4-FFF2-40B4-BE49-F238E27FC236}">
                <a16:creationId xmlns:a16="http://schemas.microsoft.com/office/drawing/2014/main" id="{ED420A94-044B-B140-A9CD-30A1BEF19F66}"/>
              </a:ext>
            </a:extLst>
          </p:cNvPr>
          <p:cNvGrpSpPr/>
          <p:nvPr/>
        </p:nvGrpSpPr>
        <p:grpSpPr>
          <a:xfrm>
            <a:off x="14882768" y="5046057"/>
            <a:ext cx="1369000" cy="923330"/>
            <a:chOff x="6585027" y="4868515"/>
            <a:chExt cx="1369000" cy="923330"/>
          </a:xfrm>
        </p:grpSpPr>
        <p:sp>
          <p:nvSpPr>
            <p:cNvPr id="62" name="Rectangle 61">
              <a:extLst>
                <a:ext uri="{FF2B5EF4-FFF2-40B4-BE49-F238E27FC236}">
                  <a16:creationId xmlns:a16="http://schemas.microsoft.com/office/drawing/2014/main" id="{7F5D4AE9-4BD8-4348-BC54-D86BFC6FBBFC}"/>
                </a:ext>
              </a:extLst>
            </p:cNvPr>
            <p:cNvSpPr/>
            <p:nvPr/>
          </p:nvSpPr>
          <p:spPr>
            <a:xfrm>
              <a:off x="6585027" y="4868515"/>
              <a:ext cx="1369000" cy="923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940BEF71-C861-C24A-BBEF-C1E6A139FF44}"/>
                </a:ext>
              </a:extLst>
            </p:cNvPr>
            <p:cNvSpPr txBox="1"/>
            <p:nvPr/>
          </p:nvSpPr>
          <p:spPr>
            <a:xfrm>
              <a:off x="6852576" y="5093284"/>
              <a:ext cx="969170"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02</a:t>
              </a:r>
            </a:p>
          </p:txBody>
        </p:sp>
      </p:grpSp>
      <p:grpSp>
        <p:nvGrpSpPr>
          <p:cNvPr id="64" name="Group 63">
            <a:extLst>
              <a:ext uri="{FF2B5EF4-FFF2-40B4-BE49-F238E27FC236}">
                <a16:creationId xmlns:a16="http://schemas.microsoft.com/office/drawing/2014/main" id="{4EACB7C4-0867-804A-A598-F528D8B8B7A2}"/>
              </a:ext>
            </a:extLst>
          </p:cNvPr>
          <p:cNvGrpSpPr/>
          <p:nvPr/>
        </p:nvGrpSpPr>
        <p:grpSpPr>
          <a:xfrm>
            <a:off x="23008650" y="5046057"/>
            <a:ext cx="1369000" cy="923330"/>
            <a:chOff x="6585027" y="4868515"/>
            <a:chExt cx="1369000" cy="923330"/>
          </a:xfrm>
        </p:grpSpPr>
        <p:sp>
          <p:nvSpPr>
            <p:cNvPr id="65" name="Rectangle 64">
              <a:extLst>
                <a:ext uri="{FF2B5EF4-FFF2-40B4-BE49-F238E27FC236}">
                  <a16:creationId xmlns:a16="http://schemas.microsoft.com/office/drawing/2014/main" id="{118EAC4C-E8EE-524C-B0DF-6B98EED82E2D}"/>
                </a:ext>
              </a:extLst>
            </p:cNvPr>
            <p:cNvSpPr/>
            <p:nvPr/>
          </p:nvSpPr>
          <p:spPr>
            <a:xfrm>
              <a:off x="6585027" y="4868515"/>
              <a:ext cx="1369000" cy="923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8E0D61BA-F0A3-0147-90AD-2B860E9DE67F}"/>
                </a:ext>
              </a:extLst>
            </p:cNvPr>
            <p:cNvSpPr txBox="1"/>
            <p:nvPr/>
          </p:nvSpPr>
          <p:spPr>
            <a:xfrm>
              <a:off x="6852576" y="5093284"/>
              <a:ext cx="969170"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03</a:t>
              </a:r>
            </a:p>
          </p:txBody>
        </p:sp>
      </p:grpSp>
    </p:spTree>
    <p:extLst>
      <p:ext uri="{BB962C8B-B14F-4D97-AF65-F5344CB8AC3E}">
        <p14:creationId xmlns:p14="http://schemas.microsoft.com/office/powerpoint/2010/main" val="1351154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CLIENTS DATA GRAPH</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4" name="Group 3">
            <a:extLst>
              <a:ext uri="{FF2B5EF4-FFF2-40B4-BE49-F238E27FC236}">
                <a16:creationId xmlns:a16="http://schemas.microsoft.com/office/drawing/2014/main" id="{75365278-C1A0-424E-9256-CB84B3634D73}"/>
              </a:ext>
            </a:extLst>
          </p:cNvPr>
          <p:cNvGrpSpPr/>
          <p:nvPr/>
        </p:nvGrpSpPr>
        <p:grpSpPr>
          <a:xfrm>
            <a:off x="1651463" y="4097142"/>
            <a:ext cx="21074722" cy="7816854"/>
            <a:chOff x="1651463" y="3685662"/>
            <a:chExt cx="21074722" cy="7816854"/>
          </a:xfrm>
        </p:grpSpPr>
        <p:graphicFrame>
          <p:nvGraphicFramePr>
            <p:cNvPr id="3" name="Chart 2">
              <a:extLst>
                <a:ext uri="{FF2B5EF4-FFF2-40B4-BE49-F238E27FC236}">
                  <a16:creationId xmlns:a16="http://schemas.microsoft.com/office/drawing/2014/main" id="{71040211-3E2C-7B43-B8E7-EDA3191C2B5C}"/>
                </a:ext>
              </a:extLst>
            </p:cNvPr>
            <p:cNvGraphicFramePr/>
            <p:nvPr>
              <p:extLst>
                <p:ext uri="{D42A27DB-BD31-4B8C-83A1-F6EECF244321}">
                  <p14:modId xmlns:p14="http://schemas.microsoft.com/office/powerpoint/2010/main" val="1043409303"/>
                </p:ext>
              </p:extLst>
            </p:nvPr>
          </p:nvGraphicFramePr>
          <p:xfrm>
            <a:off x="1651463" y="3685662"/>
            <a:ext cx="21074722" cy="5620215"/>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FB39FBBC-A806-AA4D-ACC2-CF236F63329C}"/>
                </a:ext>
              </a:extLst>
            </p:cNvPr>
            <p:cNvGrpSpPr/>
            <p:nvPr/>
          </p:nvGrpSpPr>
          <p:grpSpPr>
            <a:xfrm>
              <a:off x="2253631" y="9582876"/>
              <a:ext cx="6711956" cy="1919640"/>
              <a:chOff x="12284334" y="3094009"/>
              <a:chExt cx="6711956" cy="1919640"/>
            </a:xfrm>
          </p:grpSpPr>
          <p:sp>
            <p:nvSpPr>
              <p:cNvPr id="8" name="Subtitle 2">
                <a:extLst>
                  <a:ext uri="{FF2B5EF4-FFF2-40B4-BE49-F238E27FC236}">
                    <a16:creationId xmlns:a16="http://schemas.microsoft.com/office/drawing/2014/main" id="{FFAAB2B4-716E-A145-BF29-07E821F6DF45}"/>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9" name="Rectangle 8">
                <a:extLst>
                  <a:ext uri="{FF2B5EF4-FFF2-40B4-BE49-F238E27FC236}">
                    <a16:creationId xmlns:a16="http://schemas.microsoft.com/office/drawing/2014/main" id="{ED46D109-1328-614A-A4DE-E05C7ED22A90}"/>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grpSp>
          <p:nvGrpSpPr>
            <p:cNvPr id="10" name="Group 9">
              <a:extLst>
                <a:ext uri="{FF2B5EF4-FFF2-40B4-BE49-F238E27FC236}">
                  <a16:creationId xmlns:a16="http://schemas.microsoft.com/office/drawing/2014/main" id="{37E239B1-A396-4642-AFCF-8E149E2D0364}"/>
                </a:ext>
              </a:extLst>
            </p:cNvPr>
            <p:cNvGrpSpPr/>
            <p:nvPr/>
          </p:nvGrpSpPr>
          <p:grpSpPr>
            <a:xfrm>
              <a:off x="9099399" y="9582876"/>
              <a:ext cx="6711956" cy="1919640"/>
              <a:chOff x="12284334" y="3094009"/>
              <a:chExt cx="6711956" cy="1919640"/>
            </a:xfrm>
          </p:grpSpPr>
          <p:sp>
            <p:nvSpPr>
              <p:cNvPr id="11" name="Subtitle 2">
                <a:extLst>
                  <a:ext uri="{FF2B5EF4-FFF2-40B4-BE49-F238E27FC236}">
                    <a16:creationId xmlns:a16="http://schemas.microsoft.com/office/drawing/2014/main" id="{5E79B11E-3C00-F040-9991-D8838AC10BBD}"/>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12" name="Rectangle 11">
                <a:extLst>
                  <a:ext uri="{FF2B5EF4-FFF2-40B4-BE49-F238E27FC236}">
                    <a16:creationId xmlns:a16="http://schemas.microsoft.com/office/drawing/2014/main" id="{B3CF75CD-D991-1A48-8DB8-212D27F2A2A5}"/>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Two</a:t>
                </a:r>
              </a:p>
            </p:txBody>
          </p:sp>
        </p:grpSp>
        <p:grpSp>
          <p:nvGrpSpPr>
            <p:cNvPr id="13" name="Group 12">
              <a:extLst>
                <a:ext uri="{FF2B5EF4-FFF2-40B4-BE49-F238E27FC236}">
                  <a16:creationId xmlns:a16="http://schemas.microsoft.com/office/drawing/2014/main" id="{A6D8E76B-B2CB-C64E-B399-11D1EADE306F}"/>
                </a:ext>
              </a:extLst>
            </p:cNvPr>
            <p:cNvGrpSpPr/>
            <p:nvPr/>
          </p:nvGrpSpPr>
          <p:grpSpPr>
            <a:xfrm>
              <a:off x="15879346" y="9582876"/>
              <a:ext cx="6711956" cy="1919640"/>
              <a:chOff x="12284334" y="3094009"/>
              <a:chExt cx="6711956" cy="1919640"/>
            </a:xfrm>
          </p:grpSpPr>
          <p:sp>
            <p:nvSpPr>
              <p:cNvPr id="14" name="Subtitle 2">
                <a:extLst>
                  <a:ext uri="{FF2B5EF4-FFF2-40B4-BE49-F238E27FC236}">
                    <a16:creationId xmlns:a16="http://schemas.microsoft.com/office/drawing/2014/main" id="{1756BCF0-2E67-DA43-9C3A-7C58E96205AF}"/>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15" name="Rectangle 14">
                <a:extLst>
                  <a:ext uri="{FF2B5EF4-FFF2-40B4-BE49-F238E27FC236}">
                    <a16:creationId xmlns:a16="http://schemas.microsoft.com/office/drawing/2014/main" id="{CA515B3A-2AA6-744A-B1A9-02B623EE9ED1}"/>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Three</a:t>
                </a:r>
              </a:p>
            </p:txBody>
          </p:sp>
        </p:grpSp>
      </p:grpSp>
    </p:spTree>
    <p:extLst>
      <p:ext uri="{BB962C8B-B14F-4D97-AF65-F5344CB8AC3E}">
        <p14:creationId xmlns:p14="http://schemas.microsoft.com/office/powerpoint/2010/main" val="233122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6" name="Marcador de imagen 5"/>
          <p:cNvSpPr>
            <a:spLocks noGrp="1"/>
          </p:cNvSpPr>
          <p:nvPr>
            <p:ph type="pic" sz="quarter" idx="15"/>
          </p:nvPr>
        </p:nvSpPr>
        <p:spPr/>
      </p:sp>
      <p:grpSp>
        <p:nvGrpSpPr>
          <p:cNvPr id="4" name="Group 3">
            <a:extLst>
              <a:ext uri="{FF2B5EF4-FFF2-40B4-BE49-F238E27FC236}">
                <a16:creationId xmlns:a16="http://schemas.microsoft.com/office/drawing/2014/main" id="{67AC10FB-CAF1-CF4A-A37B-4C87C1045D0D}"/>
              </a:ext>
            </a:extLst>
          </p:cNvPr>
          <p:cNvGrpSpPr/>
          <p:nvPr/>
        </p:nvGrpSpPr>
        <p:grpSpPr>
          <a:xfrm>
            <a:off x="1577364" y="5790588"/>
            <a:ext cx="6794065" cy="2123658"/>
            <a:chOff x="6398101" y="1249596"/>
            <a:chExt cx="6794065" cy="2123658"/>
          </a:xfrm>
        </p:grpSpPr>
        <p:sp>
          <p:nvSpPr>
            <p:cNvPr id="106" name="TextBox 105">
              <a:extLst>
                <a:ext uri="{FF2B5EF4-FFF2-40B4-BE49-F238E27FC236}">
                  <a16:creationId xmlns:a16="http://schemas.microsoft.com/office/drawing/2014/main" id="{E133785E-0B00-E64A-9AC0-44059588742B}"/>
                </a:ext>
              </a:extLst>
            </p:cNvPr>
            <p:cNvSpPr txBox="1"/>
            <p:nvPr/>
          </p:nvSpPr>
          <p:spPr>
            <a:xfrm>
              <a:off x="6398101" y="1618928"/>
              <a:ext cx="6794065"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OUR COMPANY TIMELINE</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644989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11391900" y="5117424"/>
            <a:ext cx="129857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E12ACFB-04B6-B34F-BE61-6712E50FB325}"/>
              </a:ext>
            </a:extLst>
          </p:cNvPr>
          <p:cNvGrpSpPr/>
          <p:nvPr/>
        </p:nvGrpSpPr>
        <p:grpSpPr>
          <a:xfrm>
            <a:off x="9650765" y="7625166"/>
            <a:ext cx="4569268" cy="3022443"/>
            <a:chOff x="13939892" y="3094009"/>
            <a:chExt cx="4569268" cy="302244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0" name="Rectangle 19">
            <a:extLst>
              <a:ext uri="{FF2B5EF4-FFF2-40B4-BE49-F238E27FC236}">
                <a16:creationId xmlns:a16="http://schemas.microsoft.com/office/drawing/2014/main" id="{79AFDA28-3C31-DF40-9545-6BFD810AB0E4}"/>
              </a:ext>
            </a:extLst>
          </p:cNvPr>
          <p:cNvSpPr/>
          <p:nvPr/>
        </p:nvSpPr>
        <p:spPr>
          <a:xfrm>
            <a:off x="12592222" y="3502629"/>
            <a:ext cx="2507606" cy="923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F34F2A3-06EC-C545-9FB2-0746BCB6C3A0}"/>
              </a:ext>
            </a:extLst>
          </p:cNvPr>
          <p:cNvSpPr txBox="1"/>
          <p:nvPr/>
        </p:nvSpPr>
        <p:spPr>
          <a:xfrm>
            <a:off x="12888991" y="3727398"/>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2013</a:t>
            </a:r>
          </a:p>
        </p:txBody>
      </p:sp>
      <p:grpSp>
        <p:nvGrpSpPr>
          <p:cNvPr id="25" name="Group 24">
            <a:extLst>
              <a:ext uri="{FF2B5EF4-FFF2-40B4-BE49-F238E27FC236}">
                <a16:creationId xmlns:a16="http://schemas.microsoft.com/office/drawing/2014/main" id="{F9419D32-5541-1943-9EF3-A1141554B470}"/>
              </a:ext>
            </a:extLst>
          </p:cNvPr>
          <p:cNvGrpSpPr/>
          <p:nvPr/>
        </p:nvGrpSpPr>
        <p:grpSpPr>
          <a:xfrm>
            <a:off x="16969993" y="7625166"/>
            <a:ext cx="4569268" cy="3022443"/>
            <a:chOff x="13939892" y="3094009"/>
            <a:chExt cx="4569268" cy="3022443"/>
          </a:xfrm>
        </p:grpSpPr>
        <p:sp>
          <p:nvSpPr>
            <p:cNvPr id="32" name="Subtitle 2">
              <a:extLst>
                <a:ext uri="{FF2B5EF4-FFF2-40B4-BE49-F238E27FC236}">
                  <a16:creationId xmlns:a16="http://schemas.microsoft.com/office/drawing/2014/main" id="{45759B05-4AEC-B641-99EE-217A5919C27C}"/>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3" name="Rectangle 32">
              <a:extLst>
                <a:ext uri="{FF2B5EF4-FFF2-40B4-BE49-F238E27FC236}">
                  <a16:creationId xmlns:a16="http://schemas.microsoft.com/office/drawing/2014/main" id="{916FF1B9-66E3-8845-BAEE-65DE42E9B41A}"/>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8" name="Rectangle 27">
            <a:extLst>
              <a:ext uri="{FF2B5EF4-FFF2-40B4-BE49-F238E27FC236}">
                <a16:creationId xmlns:a16="http://schemas.microsoft.com/office/drawing/2014/main" id="{455BAA8F-F118-F846-8590-FBE5E006F65C}"/>
              </a:ext>
            </a:extLst>
          </p:cNvPr>
          <p:cNvSpPr/>
          <p:nvPr/>
        </p:nvSpPr>
        <p:spPr>
          <a:xfrm>
            <a:off x="19911450" y="3502629"/>
            <a:ext cx="2507606" cy="9233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207C8B6-1272-BD44-A146-4FC3FA9C1708}"/>
              </a:ext>
            </a:extLst>
          </p:cNvPr>
          <p:cNvSpPr txBox="1"/>
          <p:nvPr/>
        </p:nvSpPr>
        <p:spPr>
          <a:xfrm>
            <a:off x="20208219" y="3727398"/>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2014</a:t>
            </a:r>
          </a:p>
        </p:txBody>
      </p:sp>
    </p:spTree>
    <p:extLst>
      <p:ext uri="{BB962C8B-B14F-4D97-AF65-F5344CB8AC3E}">
        <p14:creationId xmlns:p14="http://schemas.microsoft.com/office/powerpoint/2010/main" val="450143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CLIENTS DATA GRAPH</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aphicFrame>
        <p:nvGraphicFramePr>
          <p:cNvPr id="5" name="Chart 4">
            <a:extLst>
              <a:ext uri="{FF2B5EF4-FFF2-40B4-BE49-F238E27FC236}">
                <a16:creationId xmlns:a16="http://schemas.microsoft.com/office/drawing/2014/main" id="{71676310-52F9-CD4F-B33F-A9C8FC437DAA}"/>
              </a:ext>
            </a:extLst>
          </p:cNvPr>
          <p:cNvGraphicFramePr/>
          <p:nvPr>
            <p:extLst>
              <p:ext uri="{D42A27DB-BD31-4B8C-83A1-F6EECF244321}">
                <p14:modId xmlns:p14="http://schemas.microsoft.com/office/powerpoint/2010/main" val="4228886819"/>
              </p:ext>
            </p:extLst>
          </p:nvPr>
        </p:nvGraphicFramePr>
        <p:xfrm>
          <a:off x="450560" y="4150720"/>
          <a:ext cx="11738264" cy="7825506"/>
        </p:xfrm>
        <a:graphic>
          <a:graphicData uri="http://schemas.openxmlformats.org/drawingml/2006/chart">
            <c:chart xmlns:c="http://schemas.openxmlformats.org/drawingml/2006/chart" xmlns:r="http://schemas.openxmlformats.org/officeDocument/2006/relationships" r:id="rId2"/>
          </a:graphicData>
        </a:graphic>
      </p:graphicFrame>
      <p:grpSp>
        <p:nvGrpSpPr>
          <p:cNvPr id="23" name="Group 22">
            <a:extLst>
              <a:ext uri="{FF2B5EF4-FFF2-40B4-BE49-F238E27FC236}">
                <a16:creationId xmlns:a16="http://schemas.microsoft.com/office/drawing/2014/main" id="{870686F0-F697-F74D-B402-96ECCEB69395}"/>
              </a:ext>
            </a:extLst>
          </p:cNvPr>
          <p:cNvGrpSpPr/>
          <p:nvPr/>
        </p:nvGrpSpPr>
        <p:grpSpPr>
          <a:xfrm>
            <a:off x="13162761" y="4026306"/>
            <a:ext cx="8955080" cy="1919640"/>
            <a:chOff x="2011680" y="3979935"/>
            <a:chExt cx="8955080" cy="1919640"/>
          </a:xfrm>
        </p:grpSpPr>
        <p:sp>
          <p:nvSpPr>
            <p:cNvPr id="24" name="Rectangle 23">
              <a:extLst>
                <a:ext uri="{FF2B5EF4-FFF2-40B4-BE49-F238E27FC236}">
                  <a16:creationId xmlns:a16="http://schemas.microsoft.com/office/drawing/2014/main" id="{2887716D-E718-8F4B-AC87-373BF2D16ADC}"/>
                </a:ext>
              </a:extLst>
            </p:cNvPr>
            <p:cNvSpPr/>
            <p:nvPr/>
          </p:nvSpPr>
          <p:spPr>
            <a:xfrm>
              <a:off x="2011680" y="4360635"/>
              <a:ext cx="1158240" cy="1158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5D2ED0A-F56D-2F44-971A-6FC47CA416D1}"/>
                </a:ext>
              </a:extLst>
            </p:cNvPr>
            <p:cNvGrpSpPr/>
            <p:nvPr/>
          </p:nvGrpSpPr>
          <p:grpSpPr>
            <a:xfrm>
              <a:off x="3470944" y="3979935"/>
              <a:ext cx="7495816" cy="1919640"/>
              <a:chOff x="13939891" y="3094009"/>
              <a:chExt cx="7495816" cy="1919640"/>
            </a:xfrm>
          </p:grpSpPr>
          <p:sp>
            <p:nvSpPr>
              <p:cNvPr id="26" name="Subtitle 2">
                <a:extLst>
                  <a:ext uri="{FF2B5EF4-FFF2-40B4-BE49-F238E27FC236}">
                    <a16:creationId xmlns:a16="http://schemas.microsoft.com/office/drawing/2014/main" id="{C96DD735-7F4B-8342-9343-A02240DA7329}"/>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787DE30E-18F2-E54D-A7E1-7B23F65128CE}"/>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46" name="Group 45">
            <a:extLst>
              <a:ext uri="{FF2B5EF4-FFF2-40B4-BE49-F238E27FC236}">
                <a16:creationId xmlns:a16="http://schemas.microsoft.com/office/drawing/2014/main" id="{B2B0BB9C-AF19-1F4E-A8D1-2B1931B2FE49}"/>
              </a:ext>
            </a:extLst>
          </p:cNvPr>
          <p:cNvGrpSpPr/>
          <p:nvPr/>
        </p:nvGrpSpPr>
        <p:grpSpPr>
          <a:xfrm>
            <a:off x="13398348" y="4720067"/>
            <a:ext cx="736446" cy="604464"/>
            <a:chOff x="428400" y="2589727"/>
            <a:chExt cx="478080" cy="392400"/>
          </a:xfrm>
          <a:solidFill>
            <a:schemeClr val="bg2"/>
          </a:solidFill>
        </p:grpSpPr>
        <p:sp>
          <p:nvSpPr>
            <p:cNvPr id="47" name="Freeform 46">
              <a:extLst>
                <a:ext uri="{FF2B5EF4-FFF2-40B4-BE49-F238E27FC236}">
                  <a16:creationId xmlns:a16="http://schemas.microsoft.com/office/drawing/2014/main" id="{D988095E-0A24-DD4D-B2E9-9F6DC7A4F7D1}"/>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E41CAFC8-18A1-F34B-8358-3AFF03D9692A}"/>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6" name="Group 15">
            <a:extLst>
              <a:ext uri="{FF2B5EF4-FFF2-40B4-BE49-F238E27FC236}">
                <a16:creationId xmlns:a16="http://schemas.microsoft.com/office/drawing/2014/main" id="{A7FE6185-0BCA-7A43-B907-F5E0F547D392}"/>
              </a:ext>
            </a:extLst>
          </p:cNvPr>
          <p:cNvGrpSpPr/>
          <p:nvPr/>
        </p:nvGrpSpPr>
        <p:grpSpPr>
          <a:xfrm>
            <a:off x="13162761" y="7058766"/>
            <a:ext cx="8955080" cy="4976831"/>
            <a:chOff x="13162761" y="7058766"/>
            <a:chExt cx="8955080" cy="4976831"/>
          </a:xfrm>
        </p:grpSpPr>
        <p:grpSp>
          <p:nvGrpSpPr>
            <p:cNvPr id="28" name="Group 27">
              <a:extLst>
                <a:ext uri="{FF2B5EF4-FFF2-40B4-BE49-F238E27FC236}">
                  <a16:creationId xmlns:a16="http://schemas.microsoft.com/office/drawing/2014/main" id="{221428B6-3E0F-C34C-9700-4D973ACE26B0}"/>
                </a:ext>
              </a:extLst>
            </p:cNvPr>
            <p:cNvGrpSpPr/>
            <p:nvPr/>
          </p:nvGrpSpPr>
          <p:grpSpPr>
            <a:xfrm>
              <a:off x="13162761" y="7058766"/>
              <a:ext cx="8955080" cy="1919640"/>
              <a:chOff x="2011680" y="7208820"/>
              <a:chExt cx="8955080" cy="1919640"/>
            </a:xfrm>
          </p:grpSpPr>
          <p:sp>
            <p:nvSpPr>
              <p:cNvPr id="29" name="Rectangle 28">
                <a:extLst>
                  <a:ext uri="{FF2B5EF4-FFF2-40B4-BE49-F238E27FC236}">
                    <a16:creationId xmlns:a16="http://schemas.microsoft.com/office/drawing/2014/main" id="{0BD5EB32-25AC-B04F-B8E3-940E9ECC1AB1}"/>
                  </a:ext>
                </a:extLst>
              </p:cNvPr>
              <p:cNvSpPr/>
              <p:nvPr/>
            </p:nvSpPr>
            <p:spPr>
              <a:xfrm>
                <a:off x="2011680" y="7589520"/>
                <a:ext cx="1158240" cy="1158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AF695EF-EDEA-D348-A3EA-174DA6C8C81A}"/>
                  </a:ext>
                </a:extLst>
              </p:cNvPr>
              <p:cNvGrpSpPr/>
              <p:nvPr/>
            </p:nvGrpSpPr>
            <p:grpSpPr>
              <a:xfrm>
                <a:off x="3470944" y="7208820"/>
                <a:ext cx="7495816" cy="1919640"/>
                <a:chOff x="13939891" y="3094009"/>
                <a:chExt cx="7495816" cy="1919640"/>
              </a:xfrm>
            </p:grpSpPr>
            <p:sp>
              <p:nvSpPr>
                <p:cNvPr id="31" name="Subtitle 2">
                  <a:extLst>
                    <a:ext uri="{FF2B5EF4-FFF2-40B4-BE49-F238E27FC236}">
                      <a16:creationId xmlns:a16="http://schemas.microsoft.com/office/drawing/2014/main" id="{02DBC49A-C648-734A-96B9-7912CBDB1CEB}"/>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32" name="Rectangle 31">
                  <a:extLst>
                    <a:ext uri="{FF2B5EF4-FFF2-40B4-BE49-F238E27FC236}">
                      <a16:creationId xmlns:a16="http://schemas.microsoft.com/office/drawing/2014/main" id="{EB936866-756B-E948-86C9-666CC4A53301}"/>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33" name="Group 32">
              <a:extLst>
                <a:ext uri="{FF2B5EF4-FFF2-40B4-BE49-F238E27FC236}">
                  <a16:creationId xmlns:a16="http://schemas.microsoft.com/office/drawing/2014/main" id="{0FE885D4-25E6-5F47-8F42-BD3E9EB63891}"/>
                </a:ext>
              </a:extLst>
            </p:cNvPr>
            <p:cNvGrpSpPr/>
            <p:nvPr/>
          </p:nvGrpSpPr>
          <p:grpSpPr>
            <a:xfrm>
              <a:off x="13162761" y="10115957"/>
              <a:ext cx="8955080" cy="1919640"/>
              <a:chOff x="2011680" y="10326971"/>
              <a:chExt cx="8955080" cy="1919640"/>
            </a:xfrm>
          </p:grpSpPr>
          <p:sp>
            <p:nvSpPr>
              <p:cNvPr id="34" name="Rectangle 33">
                <a:extLst>
                  <a:ext uri="{FF2B5EF4-FFF2-40B4-BE49-F238E27FC236}">
                    <a16:creationId xmlns:a16="http://schemas.microsoft.com/office/drawing/2014/main" id="{98838170-2BAA-F445-BEB1-EC99AE108649}"/>
                  </a:ext>
                </a:extLst>
              </p:cNvPr>
              <p:cNvSpPr/>
              <p:nvPr/>
            </p:nvSpPr>
            <p:spPr>
              <a:xfrm>
                <a:off x="2011680" y="10707671"/>
                <a:ext cx="1158240" cy="1158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74EB4D23-14F3-8D44-887B-234FA4AD1B10}"/>
                  </a:ext>
                </a:extLst>
              </p:cNvPr>
              <p:cNvGrpSpPr/>
              <p:nvPr/>
            </p:nvGrpSpPr>
            <p:grpSpPr>
              <a:xfrm>
                <a:off x="3470944" y="10326971"/>
                <a:ext cx="7495816" cy="1919640"/>
                <a:chOff x="13939891" y="3094009"/>
                <a:chExt cx="7495816" cy="1919640"/>
              </a:xfrm>
            </p:grpSpPr>
            <p:sp>
              <p:nvSpPr>
                <p:cNvPr id="39" name="Subtitle 2">
                  <a:extLst>
                    <a:ext uri="{FF2B5EF4-FFF2-40B4-BE49-F238E27FC236}">
                      <a16:creationId xmlns:a16="http://schemas.microsoft.com/office/drawing/2014/main" id="{CECADD20-0803-A445-B8DD-61C3DB38E9F5}"/>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0" name="Rectangle 39">
                  <a:extLst>
                    <a:ext uri="{FF2B5EF4-FFF2-40B4-BE49-F238E27FC236}">
                      <a16:creationId xmlns:a16="http://schemas.microsoft.com/office/drawing/2014/main" id="{45BA1B4B-FF26-484E-8861-F87AEAF1DE4F}"/>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41" name="Group 40">
              <a:extLst>
                <a:ext uri="{FF2B5EF4-FFF2-40B4-BE49-F238E27FC236}">
                  <a16:creationId xmlns:a16="http://schemas.microsoft.com/office/drawing/2014/main" id="{EC98E9A6-7E2D-4849-B3D7-85056086F0A5}"/>
                </a:ext>
              </a:extLst>
            </p:cNvPr>
            <p:cNvGrpSpPr/>
            <p:nvPr/>
          </p:nvGrpSpPr>
          <p:grpSpPr>
            <a:xfrm>
              <a:off x="13361206" y="10762288"/>
              <a:ext cx="736446" cy="706204"/>
              <a:chOff x="1157760" y="1140368"/>
              <a:chExt cx="447120" cy="428760"/>
            </a:xfrm>
            <a:solidFill>
              <a:schemeClr val="bg2"/>
            </a:solidFill>
          </p:grpSpPr>
          <p:sp>
            <p:nvSpPr>
              <p:cNvPr id="42" name="Freeform 41">
                <a:extLst>
                  <a:ext uri="{FF2B5EF4-FFF2-40B4-BE49-F238E27FC236}">
                    <a16:creationId xmlns:a16="http://schemas.microsoft.com/office/drawing/2014/main" id="{470B839F-D710-8D43-93B9-3331F537F0FD}"/>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CC7A580B-9F58-D945-AC47-2321102F3824}"/>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B9FB7599-3B39-1A4A-9EB3-B2431458B10D}"/>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C8B150BC-2995-7E4D-9A6B-6F103F4E0C10}"/>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9" name="Group 48">
              <a:extLst>
                <a:ext uri="{FF2B5EF4-FFF2-40B4-BE49-F238E27FC236}">
                  <a16:creationId xmlns:a16="http://schemas.microsoft.com/office/drawing/2014/main" id="{9B9D64CE-4575-C744-8220-70CBEF2D5AF1}"/>
                </a:ext>
              </a:extLst>
            </p:cNvPr>
            <p:cNvGrpSpPr/>
            <p:nvPr/>
          </p:nvGrpSpPr>
          <p:grpSpPr>
            <a:xfrm>
              <a:off x="13398348" y="7705097"/>
              <a:ext cx="675560" cy="656836"/>
              <a:chOff x="3366000" y="6883529"/>
              <a:chExt cx="324720" cy="315720"/>
            </a:xfrm>
            <a:solidFill>
              <a:schemeClr val="bg2"/>
            </a:solidFill>
          </p:grpSpPr>
          <p:sp>
            <p:nvSpPr>
              <p:cNvPr id="50" name="Freeform 49">
                <a:extLst>
                  <a:ext uri="{FF2B5EF4-FFF2-40B4-BE49-F238E27FC236}">
                    <a16:creationId xmlns:a16="http://schemas.microsoft.com/office/drawing/2014/main" id="{BDCB0402-F6DD-8048-BC9F-C27269D40E13}"/>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8B0CFA1E-E456-0748-A571-7C6D964138C7}"/>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52" name="Rectangle 51">
            <a:extLst>
              <a:ext uri="{FF2B5EF4-FFF2-40B4-BE49-F238E27FC236}">
                <a16:creationId xmlns:a16="http://schemas.microsoft.com/office/drawing/2014/main" id="{69036DF1-6CC4-3342-8235-DCAB171EEC9D}"/>
              </a:ext>
            </a:extLst>
          </p:cNvPr>
          <p:cNvSpPr/>
          <p:nvPr/>
        </p:nvSpPr>
        <p:spPr>
          <a:xfrm>
            <a:off x="7176389" y="8597706"/>
            <a:ext cx="1915360"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60%</a:t>
            </a:r>
          </a:p>
        </p:txBody>
      </p:sp>
      <p:sp>
        <p:nvSpPr>
          <p:cNvPr id="53" name="Rectangle 52">
            <a:extLst>
              <a:ext uri="{FF2B5EF4-FFF2-40B4-BE49-F238E27FC236}">
                <a16:creationId xmlns:a16="http://schemas.microsoft.com/office/drawing/2014/main" id="{15A0B303-16AD-1249-A72B-C0E5C98045E0}"/>
              </a:ext>
            </a:extLst>
          </p:cNvPr>
          <p:cNvSpPr/>
          <p:nvPr/>
        </p:nvSpPr>
        <p:spPr>
          <a:xfrm>
            <a:off x="4404332" y="5097074"/>
            <a:ext cx="1915360"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10%</a:t>
            </a:r>
          </a:p>
        </p:txBody>
      </p:sp>
      <p:sp>
        <p:nvSpPr>
          <p:cNvPr id="54" name="Rectangle 53">
            <a:extLst>
              <a:ext uri="{FF2B5EF4-FFF2-40B4-BE49-F238E27FC236}">
                <a16:creationId xmlns:a16="http://schemas.microsoft.com/office/drawing/2014/main" id="{F81105CC-4823-AC4F-9321-7F65408B1D8F}"/>
              </a:ext>
            </a:extLst>
          </p:cNvPr>
          <p:cNvSpPr/>
          <p:nvPr/>
        </p:nvSpPr>
        <p:spPr>
          <a:xfrm>
            <a:off x="2978487" y="7501406"/>
            <a:ext cx="1915360" cy="646331"/>
          </a:xfrm>
          <a:prstGeom prst="rect">
            <a:avLst/>
          </a:prstGeom>
        </p:spPr>
        <p:txBody>
          <a:bodyPr wrap="square">
            <a:spAutoFit/>
          </a:bodyPr>
          <a:lstStyle/>
          <a:p>
            <a:pPr algn="ctr"/>
            <a:r>
              <a:rPr lang="en-US" dirty="0">
                <a:solidFill>
                  <a:schemeClr val="bg2"/>
                </a:solidFill>
                <a:latin typeface="Montserrat Medium" pitchFamily="2" charset="77"/>
                <a:ea typeface="Roboto" panose="02000000000000000000" pitchFamily="2" charset="0"/>
                <a:cs typeface="Lato Light" panose="020F0502020204030203" pitchFamily="34" charset="0"/>
              </a:rPr>
              <a:t>30%</a:t>
            </a:r>
          </a:p>
        </p:txBody>
      </p:sp>
    </p:spTree>
    <p:extLst>
      <p:ext uri="{BB962C8B-B14F-4D97-AF65-F5344CB8AC3E}">
        <p14:creationId xmlns:p14="http://schemas.microsoft.com/office/powerpoint/2010/main" val="4110609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8223240" y="5703835"/>
            <a:ext cx="7931160" cy="2308324"/>
          </a:xfrm>
          <a:prstGeom prst="rect">
            <a:avLst/>
          </a:prstGeom>
          <a:noFill/>
          <a:ln>
            <a:noFill/>
          </a:ln>
        </p:spPr>
        <p:txBody>
          <a:bodyPr wrap="square" rtlCol="0">
            <a:spAutoFit/>
          </a:bodyPr>
          <a:lstStyle/>
          <a:p>
            <a:pPr algn="ctr"/>
            <a:r>
              <a:rPr lang="en-US" sz="7200" b="1" spc="600" dirty="0">
                <a:solidFill>
                  <a:schemeClr val="bg2"/>
                </a:solidFill>
                <a:latin typeface="Montserrat SemiBold" pitchFamily="2" charset="77"/>
                <a:ea typeface="Roboto" panose="02000000000000000000" pitchFamily="2" charset="0"/>
                <a:cs typeface="Lato Light" panose="020F0502020204030203" pitchFamily="34" charset="0"/>
              </a:rPr>
              <a:t>OUR PORTFOLIO</a:t>
            </a:r>
          </a:p>
        </p:txBody>
      </p:sp>
    </p:spTree>
    <p:extLst>
      <p:ext uri="{BB962C8B-B14F-4D97-AF65-F5344CB8AC3E}">
        <p14:creationId xmlns:p14="http://schemas.microsoft.com/office/powerpoint/2010/main" val="3180282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0"/>
          </p:nvPr>
        </p:nvSpPr>
        <p:spPr/>
      </p:sp>
      <p:sp>
        <p:nvSpPr>
          <p:cNvPr id="4" name="Marcador de imagen 3"/>
          <p:cNvSpPr>
            <a:spLocks noGrp="1"/>
          </p:cNvSpPr>
          <p:nvPr>
            <p:ph type="pic" sz="quarter" idx="21"/>
          </p:nvPr>
        </p:nvSpPr>
        <p:spPr>
          <a:xfrm>
            <a:off x="12163126" y="1162812"/>
            <a:ext cx="11009843" cy="11413066"/>
          </a:xfrm>
        </p:spPr>
      </p:sp>
      <p:sp>
        <p:nvSpPr>
          <p:cNvPr id="55" name="Rectangle 54">
            <a:extLst>
              <a:ext uri="{FF2B5EF4-FFF2-40B4-BE49-F238E27FC236}">
                <a16:creationId xmlns:a16="http://schemas.microsoft.com/office/drawing/2014/main" id="{885D9C24-5F12-BD40-B75C-2D19FAFBD7B2}"/>
              </a:ext>
            </a:extLst>
          </p:cNvPr>
          <p:cNvSpPr/>
          <p:nvPr/>
        </p:nvSpPr>
        <p:spPr>
          <a:xfrm rot="10800000" flipH="1" flipV="1">
            <a:off x="12188825" y="1151467"/>
            <a:ext cx="11009842" cy="11413066"/>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8EA850BD-5C1E-CA43-89AF-CB8C7BB60698}"/>
              </a:ext>
            </a:extLst>
          </p:cNvPr>
          <p:cNvSpPr/>
          <p:nvPr/>
        </p:nvSpPr>
        <p:spPr>
          <a:xfrm rot="10800000" flipH="1" flipV="1">
            <a:off x="1178983" y="1151467"/>
            <a:ext cx="11009842" cy="1141306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B58077D-FA2F-1044-B0E9-72C2BA940B43}"/>
              </a:ext>
            </a:extLst>
          </p:cNvPr>
          <p:cNvGrpSpPr/>
          <p:nvPr/>
        </p:nvGrpSpPr>
        <p:grpSpPr>
          <a:xfrm>
            <a:off x="5872772" y="5754029"/>
            <a:ext cx="2207946" cy="2207936"/>
            <a:chOff x="5872772" y="5754029"/>
            <a:chExt cx="2207946" cy="2207936"/>
          </a:xfrm>
        </p:grpSpPr>
        <p:sp>
          <p:nvSpPr>
            <p:cNvPr id="82" name="Rectangle 81">
              <a:extLst>
                <a:ext uri="{FF2B5EF4-FFF2-40B4-BE49-F238E27FC236}">
                  <a16:creationId xmlns:a16="http://schemas.microsoft.com/office/drawing/2014/main" id="{1853A590-C3D1-EF45-8EC2-E9F2F02347B4}"/>
                </a:ext>
              </a:extLst>
            </p:cNvPr>
            <p:cNvSpPr/>
            <p:nvPr/>
          </p:nvSpPr>
          <p:spPr>
            <a:xfrm>
              <a:off x="5872772" y="5754029"/>
              <a:ext cx="2207946" cy="220793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71109416-D5FA-D94E-93F8-5088BC001E26}"/>
                </a:ext>
              </a:extLst>
            </p:cNvPr>
            <p:cNvSpPr txBox="1"/>
            <p:nvPr/>
          </p:nvSpPr>
          <p:spPr>
            <a:xfrm>
              <a:off x="5997532" y="6350165"/>
              <a:ext cx="1958426" cy="1015663"/>
            </a:xfrm>
            <a:prstGeom prst="rect">
              <a:avLst/>
            </a:prstGeom>
            <a:noFill/>
            <a:ln>
              <a:noFill/>
            </a:ln>
          </p:spPr>
          <p:txBody>
            <a:bodyPr wrap="square" rtlCol="0">
              <a:spAutoFit/>
            </a:bodyPr>
            <a:lstStyle/>
            <a:p>
              <a:pPr algn="ctr"/>
              <a:r>
                <a:rPr lang="en-US" sz="6000" b="1" spc="300" dirty="0">
                  <a:solidFill>
                    <a:schemeClr val="bg2"/>
                  </a:solidFill>
                  <a:latin typeface="Montserrat SemiBold" pitchFamily="2" charset="77"/>
                  <a:ea typeface="Roboto" panose="02000000000000000000" pitchFamily="2" charset="0"/>
                  <a:cs typeface="Poppins Medium" pitchFamily="2" charset="77"/>
                </a:rPr>
                <a:t>A</a:t>
              </a:r>
            </a:p>
          </p:txBody>
        </p:sp>
      </p:grpSp>
      <p:grpSp>
        <p:nvGrpSpPr>
          <p:cNvPr id="84" name="Group 83">
            <a:extLst>
              <a:ext uri="{FF2B5EF4-FFF2-40B4-BE49-F238E27FC236}">
                <a16:creationId xmlns:a16="http://schemas.microsoft.com/office/drawing/2014/main" id="{F6735670-799B-4044-BE12-559E589887EE}"/>
              </a:ext>
            </a:extLst>
          </p:cNvPr>
          <p:cNvGrpSpPr/>
          <p:nvPr/>
        </p:nvGrpSpPr>
        <p:grpSpPr>
          <a:xfrm>
            <a:off x="16882615" y="5754029"/>
            <a:ext cx="2207946" cy="2207936"/>
            <a:chOff x="5872772" y="5754029"/>
            <a:chExt cx="2207946" cy="2207936"/>
          </a:xfrm>
        </p:grpSpPr>
        <p:sp>
          <p:nvSpPr>
            <p:cNvPr id="85" name="Rectangle 84">
              <a:extLst>
                <a:ext uri="{FF2B5EF4-FFF2-40B4-BE49-F238E27FC236}">
                  <a16:creationId xmlns:a16="http://schemas.microsoft.com/office/drawing/2014/main" id="{DC1D49EE-8BD8-A24D-A638-320766A73246}"/>
                </a:ext>
              </a:extLst>
            </p:cNvPr>
            <p:cNvSpPr/>
            <p:nvPr/>
          </p:nvSpPr>
          <p:spPr>
            <a:xfrm>
              <a:off x="5872772" y="5754029"/>
              <a:ext cx="2207946" cy="2207936"/>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1C8A21E4-CAF3-264C-99A7-02E519403026}"/>
                </a:ext>
              </a:extLst>
            </p:cNvPr>
            <p:cNvSpPr txBox="1"/>
            <p:nvPr/>
          </p:nvSpPr>
          <p:spPr>
            <a:xfrm>
              <a:off x="5997532" y="6350165"/>
              <a:ext cx="1958426" cy="1015663"/>
            </a:xfrm>
            <a:prstGeom prst="rect">
              <a:avLst/>
            </a:prstGeom>
            <a:noFill/>
            <a:ln>
              <a:noFill/>
            </a:ln>
          </p:spPr>
          <p:txBody>
            <a:bodyPr wrap="square" rtlCol="0">
              <a:spAutoFit/>
            </a:bodyPr>
            <a:lstStyle/>
            <a:p>
              <a:pPr algn="ctr"/>
              <a:r>
                <a:rPr lang="en-US" sz="6000" b="1" spc="300" dirty="0">
                  <a:solidFill>
                    <a:schemeClr val="bg2"/>
                  </a:solidFill>
                  <a:latin typeface="Montserrat SemiBold" pitchFamily="2" charset="77"/>
                  <a:ea typeface="Roboto" panose="02000000000000000000" pitchFamily="2" charset="0"/>
                  <a:cs typeface="Poppins Medium" pitchFamily="2" charset="77"/>
                </a:rPr>
                <a:t>B</a:t>
              </a:r>
            </a:p>
          </p:txBody>
        </p:sp>
      </p:grpSp>
    </p:spTree>
    <p:extLst>
      <p:ext uri="{BB962C8B-B14F-4D97-AF65-F5344CB8AC3E}">
        <p14:creationId xmlns:p14="http://schemas.microsoft.com/office/powerpoint/2010/main" val="431227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DD8AFF1F-0CF5-0A49-B4FA-5E71508A3A8C}"/>
              </a:ext>
            </a:extLst>
          </p:cNvPr>
          <p:cNvGrpSpPr/>
          <p:nvPr/>
        </p:nvGrpSpPr>
        <p:grpSpPr>
          <a:xfrm>
            <a:off x="2127247" y="3625474"/>
            <a:ext cx="6174295" cy="6465049"/>
            <a:chOff x="2127247" y="1464026"/>
            <a:chExt cx="6174295" cy="6465049"/>
          </a:xfrm>
        </p:grpSpPr>
        <p:sp>
          <p:nvSpPr>
            <p:cNvPr id="59" name="TextBox 58">
              <a:extLst>
                <a:ext uri="{FF2B5EF4-FFF2-40B4-BE49-F238E27FC236}">
                  <a16:creationId xmlns:a16="http://schemas.microsoft.com/office/drawing/2014/main" id="{D1B9D945-5E09-4D44-8AD0-041979FB58B3}"/>
                </a:ext>
              </a:extLst>
            </p:cNvPr>
            <p:cNvSpPr txBox="1"/>
            <p:nvPr/>
          </p:nvSpPr>
          <p:spPr>
            <a:xfrm>
              <a:off x="2127247" y="4198951"/>
              <a:ext cx="6174295" cy="373012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60" name="Group 59">
              <a:extLst>
                <a:ext uri="{FF2B5EF4-FFF2-40B4-BE49-F238E27FC236}">
                  <a16:creationId xmlns:a16="http://schemas.microsoft.com/office/drawing/2014/main" id="{C732D6DE-2521-F748-8452-331EE54C0C82}"/>
                </a:ext>
              </a:extLst>
            </p:cNvPr>
            <p:cNvGrpSpPr/>
            <p:nvPr/>
          </p:nvGrpSpPr>
          <p:grpSpPr>
            <a:xfrm>
              <a:off x="2134175" y="1464026"/>
              <a:ext cx="6167367" cy="2123658"/>
              <a:chOff x="11558084" y="1249596"/>
              <a:chExt cx="6167367" cy="2123658"/>
            </a:xfrm>
          </p:grpSpPr>
          <p:sp>
            <p:nvSpPr>
              <p:cNvPr id="61" name="TextBox 60">
                <a:extLst>
                  <a:ext uri="{FF2B5EF4-FFF2-40B4-BE49-F238E27FC236}">
                    <a16:creationId xmlns:a16="http://schemas.microsoft.com/office/drawing/2014/main" id="{57156F91-24A1-8040-9CCC-80EABBBA1490}"/>
                  </a:ext>
                </a:extLst>
              </p:cNvPr>
              <p:cNvSpPr txBox="1"/>
              <p:nvPr/>
            </p:nvSpPr>
            <p:spPr>
              <a:xfrm>
                <a:off x="11558084" y="1618928"/>
                <a:ext cx="6167367"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PORTFOLIO SHOWCASE</a:t>
                </a:r>
              </a:p>
            </p:txBody>
          </p:sp>
          <p:sp>
            <p:nvSpPr>
              <p:cNvPr id="62" name="TextBox 61">
                <a:extLst>
                  <a:ext uri="{FF2B5EF4-FFF2-40B4-BE49-F238E27FC236}">
                    <a16:creationId xmlns:a16="http://schemas.microsoft.com/office/drawing/2014/main" id="{F7387DFF-10B2-EC48-B66A-07747689D727}"/>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sp>
        <p:nvSpPr>
          <p:cNvPr id="63" name="Rectangle 62">
            <a:extLst>
              <a:ext uri="{FF2B5EF4-FFF2-40B4-BE49-F238E27FC236}">
                <a16:creationId xmlns:a16="http://schemas.microsoft.com/office/drawing/2014/main" id="{996F245C-A2C7-304F-9DD8-1D38E18705C3}"/>
              </a:ext>
            </a:extLst>
          </p:cNvPr>
          <p:cNvSpPr/>
          <p:nvPr/>
        </p:nvSpPr>
        <p:spPr>
          <a:xfrm rot="10800000" flipV="1">
            <a:off x="10296939" y="3180522"/>
            <a:ext cx="6904186" cy="73549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CB1B95BF-5D70-FE4D-B31A-E19CAC8393E0}"/>
              </a:ext>
            </a:extLst>
          </p:cNvPr>
          <p:cNvSpPr/>
          <p:nvPr/>
        </p:nvSpPr>
        <p:spPr>
          <a:xfrm rot="10800000" flipV="1">
            <a:off x="17473464" y="3180522"/>
            <a:ext cx="6904186" cy="73549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9701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20"/>
          </p:nvPr>
        </p:nvSpPr>
        <p:spPr/>
      </p:sp>
      <p:sp>
        <p:nvSpPr>
          <p:cNvPr id="4" name="Marcador de imagen 3"/>
          <p:cNvSpPr>
            <a:spLocks noGrp="1"/>
          </p:cNvSpPr>
          <p:nvPr>
            <p:ph type="pic" sz="quarter" idx="21"/>
          </p:nvPr>
        </p:nvSpPr>
        <p:spPr/>
      </p:sp>
      <p:grpSp>
        <p:nvGrpSpPr>
          <p:cNvPr id="58" name="Group 57">
            <a:extLst>
              <a:ext uri="{FF2B5EF4-FFF2-40B4-BE49-F238E27FC236}">
                <a16:creationId xmlns:a16="http://schemas.microsoft.com/office/drawing/2014/main" id="{DD8AFF1F-0CF5-0A49-B4FA-5E71508A3A8C}"/>
              </a:ext>
            </a:extLst>
          </p:cNvPr>
          <p:cNvGrpSpPr/>
          <p:nvPr/>
        </p:nvGrpSpPr>
        <p:grpSpPr>
          <a:xfrm>
            <a:off x="16002273" y="3625474"/>
            <a:ext cx="6174295" cy="6465049"/>
            <a:chOff x="2127247" y="1464026"/>
            <a:chExt cx="6174295" cy="6465049"/>
          </a:xfrm>
        </p:grpSpPr>
        <p:sp>
          <p:nvSpPr>
            <p:cNvPr id="59" name="TextBox 58">
              <a:extLst>
                <a:ext uri="{FF2B5EF4-FFF2-40B4-BE49-F238E27FC236}">
                  <a16:creationId xmlns:a16="http://schemas.microsoft.com/office/drawing/2014/main" id="{D1B9D945-5E09-4D44-8AD0-041979FB58B3}"/>
                </a:ext>
              </a:extLst>
            </p:cNvPr>
            <p:cNvSpPr txBox="1"/>
            <p:nvPr/>
          </p:nvSpPr>
          <p:spPr>
            <a:xfrm>
              <a:off x="2127247" y="4198951"/>
              <a:ext cx="6174295" cy="3730124"/>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60" name="Group 59">
              <a:extLst>
                <a:ext uri="{FF2B5EF4-FFF2-40B4-BE49-F238E27FC236}">
                  <a16:creationId xmlns:a16="http://schemas.microsoft.com/office/drawing/2014/main" id="{C732D6DE-2521-F748-8452-331EE54C0C82}"/>
                </a:ext>
              </a:extLst>
            </p:cNvPr>
            <p:cNvGrpSpPr/>
            <p:nvPr/>
          </p:nvGrpSpPr>
          <p:grpSpPr>
            <a:xfrm>
              <a:off x="2134175" y="1464026"/>
              <a:ext cx="6167367" cy="2123658"/>
              <a:chOff x="11558084" y="1249596"/>
              <a:chExt cx="6167367" cy="2123658"/>
            </a:xfrm>
          </p:grpSpPr>
          <p:sp>
            <p:nvSpPr>
              <p:cNvPr id="61" name="TextBox 60">
                <a:extLst>
                  <a:ext uri="{FF2B5EF4-FFF2-40B4-BE49-F238E27FC236}">
                    <a16:creationId xmlns:a16="http://schemas.microsoft.com/office/drawing/2014/main" id="{57156F91-24A1-8040-9CCC-80EABBBA1490}"/>
                  </a:ext>
                </a:extLst>
              </p:cNvPr>
              <p:cNvSpPr txBox="1"/>
              <p:nvPr/>
            </p:nvSpPr>
            <p:spPr>
              <a:xfrm>
                <a:off x="11558084" y="1618928"/>
                <a:ext cx="6167367"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PORTFOLIO SHOWCASE</a:t>
                </a:r>
              </a:p>
            </p:txBody>
          </p:sp>
          <p:sp>
            <p:nvSpPr>
              <p:cNvPr id="62" name="TextBox 61">
                <a:extLst>
                  <a:ext uri="{FF2B5EF4-FFF2-40B4-BE49-F238E27FC236}">
                    <a16:creationId xmlns:a16="http://schemas.microsoft.com/office/drawing/2014/main" id="{F7387DFF-10B2-EC48-B66A-07747689D727}"/>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spTree>
    <p:extLst>
      <p:ext uri="{BB962C8B-B14F-4D97-AF65-F5344CB8AC3E}">
        <p14:creationId xmlns:p14="http://schemas.microsoft.com/office/powerpoint/2010/main" val="1336407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1"/>
          </p:nvPr>
        </p:nvSpPr>
        <p:spPr/>
      </p:sp>
      <p:sp>
        <p:nvSpPr>
          <p:cNvPr id="3" name="Marcador de imagen 2"/>
          <p:cNvSpPr>
            <a:spLocks noGrp="1"/>
          </p:cNvSpPr>
          <p:nvPr>
            <p:ph type="pic" sz="quarter" idx="22"/>
          </p:nvPr>
        </p:nvSpPr>
        <p:spPr/>
      </p:sp>
      <p:sp>
        <p:nvSpPr>
          <p:cNvPr id="4" name="Marcador de imagen 3"/>
          <p:cNvSpPr>
            <a:spLocks noGrp="1"/>
          </p:cNvSpPr>
          <p:nvPr>
            <p:ph type="pic" sz="quarter" idx="23"/>
          </p:nvPr>
        </p:nvSpPr>
        <p:spPr/>
      </p:sp>
      <p:sp>
        <p:nvSpPr>
          <p:cNvPr id="57" name="Rectangle 56">
            <a:extLst>
              <a:ext uri="{FF2B5EF4-FFF2-40B4-BE49-F238E27FC236}">
                <a16:creationId xmlns:a16="http://schemas.microsoft.com/office/drawing/2014/main" id="{3D249DDD-D026-9D47-BC46-F37CBD69D802}"/>
              </a:ext>
            </a:extLst>
          </p:cNvPr>
          <p:cNvSpPr/>
          <p:nvPr/>
        </p:nvSpPr>
        <p:spPr>
          <a:xfrm rot="10800000" flipH="1" flipV="1">
            <a:off x="18283237" y="4572001"/>
            <a:ext cx="6094412"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DE206663-B9E7-D646-9E1B-ADD5039837D9}"/>
              </a:ext>
            </a:extLst>
          </p:cNvPr>
          <p:cNvSpPr/>
          <p:nvPr/>
        </p:nvSpPr>
        <p:spPr>
          <a:xfrm rot="10800000" flipH="1" flipV="1">
            <a:off x="12188825" y="0"/>
            <a:ext cx="6094412"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B495D85D-E2F0-7F45-9223-4FB52E5FD061}"/>
              </a:ext>
            </a:extLst>
          </p:cNvPr>
          <p:cNvSpPr/>
          <p:nvPr/>
        </p:nvSpPr>
        <p:spPr>
          <a:xfrm rot="10800000" flipH="1" flipV="1">
            <a:off x="12188825" y="9144000"/>
            <a:ext cx="6094412"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BACFD4C0-C21A-D743-A223-058126D0409F}"/>
              </a:ext>
            </a:extLst>
          </p:cNvPr>
          <p:cNvGrpSpPr/>
          <p:nvPr/>
        </p:nvGrpSpPr>
        <p:grpSpPr>
          <a:xfrm>
            <a:off x="13173930" y="1578851"/>
            <a:ext cx="4090966" cy="1564427"/>
            <a:chOff x="10674111" y="1505345"/>
            <a:chExt cx="4090966" cy="1564427"/>
          </a:xfrm>
        </p:grpSpPr>
        <p:sp>
          <p:nvSpPr>
            <p:cNvPr id="64" name="Freeform 63">
              <a:extLst>
                <a:ext uri="{FF2B5EF4-FFF2-40B4-BE49-F238E27FC236}">
                  <a16:creationId xmlns:a16="http://schemas.microsoft.com/office/drawing/2014/main" id="{AF896ED0-AA58-6044-BD01-A4DCDDBAA91F}"/>
                </a:ext>
              </a:extLst>
            </p:cNvPr>
            <p:cNvSpPr/>
            <p:nvPr/>
          </p:nvSpPr>
          <p:spPr>
            <a:xfrm>
              <a:off x="12086404" y="1505345"/>
              <a:ext cx="1266380" cy="880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5" name="TextBox 64">
              <a:extLst>
                <a:ext uri="{FF2B5EF4-FFF2-40B4-BE49-F238E27FC236}">
                  <a16:creationId xmlns:a16="http://schemas.microsoft.com/office/drawing/2014/main" id="{42069F55-FAD2-C944-9FAD-287003CD1D53}"/>
                </a:ext>
              </a:extLst>
            </p:cNvPr>
            <p:cNvSpPr txBox="1"/>
            <p:nvPr/>
          </p:nvSpPr>
          <p:spPr>
            <a:xfrm>
              <a:off x="10674111" y="2475186"/>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grpSp>
        <p:nvGrpSpPr>
          <p:cNvPr id="66" name="Group 65">
            <a:extLst>
              <a:ext uri="{FF2B5EF4-FFF2-40B4-BE49-F238E27FC236}">
                <a16:creationId xmlns:a16="http://schemas.microsoft.com/office/drawing/2014/main" id="{B7E80A28-3246-7B41-8922-222D7842C68F}"/>
              </a:ext>
            </a:extLst>
          </p:cNvPr>
          <p:cNvGrpSpPr/>
          <p:nvPr/>
        </p:nvGrpSpPr>
        <p:grpSpPr>
          <a:xfrm>
            <a:off x="19284960" y="6064871"/>
            <a:ext cx="4090966" cy="1586258"/>
            <a:chOff x="11233850" y="6055514"/>
            <a:chExt cx="4090966" cy="1586258"/>
          </a:xfrm>
        </p:grpSpPr>
        <p:sp>
          <p:nvSpPr>
            <p:cNvPr id="67" name="Freeform 66">
              <a:extLst>
                <a:ext uri="{FF2B5EF4-FFF2-40B4-BE49-F238E27FC236}">
                  <a16:creationId xmlns:a16="http://schemas.microsoft.com/office/drawing/2014/main" id="{3F76B2CD-C77E-F24A-BE8A-1468422756A4}"/>
                </a:ext>
              </a:extLst>
            </p:cNvPr>
            <p:cNvSpPr/>
            <p:nvPr/>
          </p:nvSpPr>
          <p:spPr>
            <a:xfrm>
              <a:off x="12852919" y="6055514"/>
              <a:ext cx="852828" cy="94087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68" name="TextBox 67">
              <a:extLst>
                <a:ext uri="{FF2B5EF4-FFF2-40B4-BE49-F238E27FC236}">
                  <a16:creationId xmlns:a16="http://schemas.microsoft.com/office/drawing/2014/main" id="{E879540A-B815-444F-B4C2-B9432AC4BA82}"/>
                </a:ext>
              </a:extLst>
            </p:cNvPr>
            <p:cNvSpPr txBox="1"/>
            <p:nvPr/>
          </p:nvSpPr>
          <p:spPr>
            <a:xfrm>
              <a:off x="11233850" y="7047186"/>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grpSp>
        <p:nvGrpSpPr>
          <p:cNvPr id="69" name="Group 68">
            <a:extLst>
              <a:ext uri="{FF2B5EF4-FFF2-40B4-BE49-F238E27FC236}">
                <a16:creationId xmlns:a16="http://schemas.microsoft.com/office/drawing/2014/main" id="{8A1F1AC1-7F3E-6147-B296-6A1BE6AE01FF}"/>
              </a:ext>
            </a:extLst>
          </p:cNvPr>
          <p:cNvGrpSpPr/>
          <p:nvPr/>
        </p:nvGrpSpPr>
        <p:grpSpPr>
          <a:xfrm>
            <a:off x="13190548" y="10669273"/>
            <a:ext cx="4090966" cy="1521455"/>
            <a:chOff x="11233850" y="10627513"/>
            <a:chExt cx="4090966" cy="1521455"/>
          </a:xfrm>
        </p:grpSpPr>
        <p:grpSp>
          <p:nvGrpSpPr>
            <p:cNvPr id="70" name="Group 69">
              <a:extLst>
                <a:ext uri="{FF2B5EF4-FFF2-40B4-BE49-F238E27FC236}">
                  <a16:creationId xmlns:a16="http://schemas.microsoft.com/office/drawing/2014/main" id="{B9A08FF4-6148-C64B-BE17-F26712C1541D}"/>
                </a:ext>
              </a:extLst>
            </p:cNvPr>
            <p:cNvGrpSpPr/>
            <p:nvPr/>
          </p:nvGrpSpPr>
          <p:grpSpPr>
            <a:xfrm>
              <a:off x="12765088" y="10627513"/>
              <a:ext cx="1028490" cy="844168"/>
              <a:chOff x="428400" y="2589727"/>
              <a:chExt cx="478080" cy="392400"/>
            </a:xfrm>
            <a:solidFill>
              <a:schemeClr val="bg2"/>
            </a:solidFill>
          </p:grpSpPr>
          <p:sp>
            <p:nvSpPr>
              <p:cNvPr id="72" name="Freeform 71">
                <a:extLst>
                  <a:ext uri="{FF2B5EF4-FFF2-40B4-BE49-F238E27FC236}">
                    <a16:creationId xmlns:a16="http://schemas.microsoft.com/office/drawing/2014/main" id="{C38FB89C-04AC-924D-A7E0-F235D21C139E}"/>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3BD4D975-4289-8049-B8D6-68298424E750}"/>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71" name="TextBox 70">
              <a:extLst>
                <a:ext uri="{FF2B5EF4-FFF2-40B4-BE49-F238E27FC236}">
                  <a16:creationId xmlns:a16="http://schemas.microsoft.com/office/drawing/2014/main" id="{02A78049-DC64-C14E-B647-F609EB005012}"/>
                </a:ext>
              </a:extLst>
            </p:cNvPr>
            <p:cNvSpPr txBox="1"/>
            <p:nvPr/>
          </p:nvSpPr>
          <p:spPr>
            <a:xfrm>
              <a:off x="11233850" y="11554382"/>
              <a:ext cx="4090966" cy="594586"/>
            </a:xfrm>
            <a:prstGeom prst="rect">
              <a:avLst/>
            </a:prstGeom>
            <a:noFill/>
          </p:spPr>
          <p:txBody>
            <a:bodyPr wrap="square" rtlCol="0">
              <a:spAutoFit/>
            </a:bodyPr>
            <a:lstStyle/>
            <a:p>
              <a:pPr algn="ctr">
                <a:lnSpc>
                  <a:spcPts val="4299"/>
                </a:lnSpc>
              </a:pPr>
              <a:r>
                <a:rPr lang="en-US" sz="2800" dirty="0">
                  <a:solidFill>
                    <a:schemeClr val="bg2"/>
                  </a:solidFill>
                  <a:latin typeface="Montserrat" pitchFamily="2" charset="77"/>
                  <a:ea typeface="Lato Light" panose="020F0502020204030203" pitchFamily="34" charset="0"/>
                  <a:cs typeface="Lato Light" panose="020F0502020204030203" pitchFamily="34" charset="0"/>
                </a:rPr>
                <a:t>Write Your Title</a:t>
              </a:r>
            </a:p>
          </p:txBody>
        </p:sp>
      </p:grpSp>
      <p:grpSp>
        <p:nvGrpSpPr>
          <p:cNvPr id="74" name="Group 73">
            <a:extLst>
              <a:ext uri="{FF2B5EF4-FFF2-40B4-BE49-F238E27FC236}">
                <a16:creationId xmlns:a16="http://schemas.microsoft.com/office/drawing/2014/main" id="{018FB606-8958-C544-9903-C450760A63C0}"/>
              </a:ext>
            </a:extLst>
          </p:cNvPr>
          <p:cNvGrpSpPr/>
          <p:nvPr/>
        </p:nvGrpSpPr>
        <p:grpSpPr>
          <a:xfrm>
            <a:off x="2127246" y="1578851"/>
            <a:ext cx="8567257" cy="5828546"/>
            <a:chOff x="2127246" y="1464026"/>
            <a:chExt cx="8567257" cy="5828546"/>
          </a:xfrm>
        </p:grpSpPr>
        <p:sp>
          <p:nvSpPr>
            <p:cNvPr id="75" name="TextBox 74">
              <a:extLst>
                <a:ext uri="{FF2B5EF4-FFF2-40B4-BE49-F238E27FC236}">
                  <a16:creationId xmlns:a16="http://schemas.microsoft.com/office/drawing/2014/main" id="{910D36E1-0838-584A-B868-297FFFE14762}"/>
                </a:ext>
              </a:extLst>
            </p:cNvPr>
            <p:cNvSpPr txBox="1"/>
            <p:nvPr/>
          </p:nvSpPr>
          <p:spPr>
            <a:xfrm>
              <a:off x="2127246" y="5139867"/>
              <a:ext cx="8567257" cy="215270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pSp>
          <p:nvGrpSpPr>
            <p:cNvPr id="76" name="Group 75">
              <a:extLst>
                <a:ext uri="{FF2B5EF4-FFF2-40B4-BE49-F238E27FC236}">
                  <a16:creationId xmlns:a16="http://schemas.microsoft.com/office/drawing/2014/main" id="{F992A3B2-B8BD-014D-905D-93C9175E8224}"/>
                </a:ext>
              </a:extLst>
            </p:cNvPr>
            <p:cNvGrpSpPr/>
            <p:nvPr/>
          </p:nvGrpSpPr>
          <p:grpSpPr>
            <a:xfrm>
              <a:off x="2134175" y="1464026"/>
              <a:ext cx="6167367" cy="2123658"/>
              <a:chOff x="11558084" y="1249596"/>
              <a:chExt cx="6167367" cy="2123658"/>
            </a:xfrm>
          </p:grpSpPr>
          <p:sp>
            <p:nvSpPr>
              <p:cNvPr id="77" name="TextBox 76">
                <a:extLst>
                  <a:ext uri="{FF2B5EF4-FFF2-40B4-BE49-F238E27FC236}">
                    <a16:creationId xmlns:a16="http://schemas.microsoft.com/office/drawing/2014/main" id="{B7E75466-DFDD-7B4D-A8A5-934D2D9CBC8E}"/>
                  </a:ext>
                </a:extLst>
              </p:cNvPr>
              <p:cNvSpPr txBox="1"/>
              <p:nvPr/>
            </p:nvSpPr>
            <p:spPr>
              <a:xfrm>
                <a:off x="11558084" y="1618928"/>
                <a:ext cx="6167367"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PORTFOLIO SHOWCASE</a:t>
                </a:r>
              </a:p>
            </p:txBody>
          </p:sp>
          <p:sp>
            <p:nvSpPr>
              <p:cNvPr id="78" name="TextBox 77">
                <a:extLst>
                  <a:ext uri="{FF2B5EF4-FFF2-40B4-BE49-F238E27FC236}">
                    <a16:creationId xmlns:a16="http://schemas.microsoft.com/office/drawing/2014/main" id="{3BE7DA34-6AD3-554C-93E1-5F079A96452C}"/>
                  </a:ext>
                </a:extLst>
              </p:cNvPr>
              <p:cNvSpPr txBox="1"/>
              <p:nvPr/>
            </p:nvSpPr>
            <p:spPr>
              <a:xfrm>
                <a:off x="11558084" y="1249596"/>
                <a:ext cx="4735591" cy="369332"/>
              </a:xfrm>
              <a:prstGeom prst="rect">
                <a:avLst/>
              </a:prstGeom>
              <a:noFill/>
            </p:spPr>
            <p:txBody>
              <a:bodyPr wrap="none" rtlCol="0">
                <a:spAutoFit/>
              </a:bodyPr>
              <a:lstStyle/>
              <a:p>
                <a:r>
                  <a:rPr lang="en-US" sz="1800" spc="600" dirty="0">
                    <a:solidFill>
                      <a:schemeClr val="tx2"/>
                    </a:solidFill>
                    <a:latin typeface="Montserrat Light" pitchFamily="2" charset="77"/>
                    <a:ea typeface="Lato Medium" panose="020F0502020204030203" pitchFamily="34" charset="0"/>
                    <a:cs typeface="Lato Medium" panose="020F0502020204030203" pitchFamily="34" charset="0"/>
                  </a:rPr>
                  <a:t>WRITE SOMETHING HERE</a:t>
                </a:r>
              </a:p>
            </p:txBody>
          </p:sp>
        </p:grpSp>
      </p:grpSp>
      <p:grpSp>
        <p:nvGrpSpPr>
          <p:cNvPr id="8" name="Group 7">
            <a:extLst>
              <a:ext uri="{FF2B5EF4-FFF2-40B4-BE49-F238E27FC236}">
                <a16:creationId xmlns:a16="http://schemas.microsoft.com/office/drawing/2014/main" id="{3250F461-A673-9E4C-9AAC-EB1BFA877A96}"/>
              </a:ext>
            </a:extLst>
          </p:cNvPr>
          <p:cNvGrpSpPr/>
          <p:nvPr/>
        </p:nvGrpSpPr>
        <p:grpSpPr>
          <a:xfrm>
            <a:off x="2224549" y="8959580"/>
            <a:ext cx="8560328" cy="3231148"/>
            <a:chOff x="2134175" y="8371527"/>
            <a:chExt cx="8560328" cy="3231148"/>
          </a:xfrm>
        </p:grpSpPr>
        <p:grpSp>
          <p:nvGrpSpPr>
            <p:cNvPr id="7" name="Group 6">
              <a:extLst>
                <a:ext uri="{FF2B5EF4-FFF2-40B4-BE49-F238E27FC236}">
                  <a16:creationId xmlns:a16="http://schemas.microsoft.com/office/drawing/2014/main" id="{2C8B76FB-6901-644A-8437-83A315EA495D}"/>
                </a:ext>
              </a:extLst>
            </p:cNvPr>
            <p:cNvGrpSpPr/>
            <p:nvPr/>
          </p:nvGrpSpPr>
          <p:grpSpPr>
            <a:xfrm>
              <a:off x="2134175" y="8371527"/>
              <a:ext cx="8560328" cy="575350"/>
              <a:chOff x="2134175" y="8371527"/>
              <a:chExt cx="8560328" cy="575350"/>
            </a:xfrm>
          </p:grpSpPr>
          <p:sp>
            <p:nvSpPr>
              <p:cNvPr id="6" name="Rectangle 5">
                <a:extLst>
                  <a:ext uri="{FF2B5EF4-FFF2-40B4-BE49-F238E27FC236}">
                    <a16:creationId xmlns:a16="http://schemas.microsoft.com/office/drawing/2014/main" id="{70FE9508-B58E-A842-B07F-67D761EF2E8E}"/>
                  </a:ext>
                </a:extLst>
              </p:cNvPr>
              <p:cNvSpPr/>
              <p:nvPr/>
            </p:nvSpPr>
            <p:spPr>
              <a:xfrm>
                <a:off x="2134175" y="8507506"/>
                <a:ext cx="337896" cy="3378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676E54EB-EBD9-014B-8D2F-B4E87B0FBF6F}"/>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nvGrpSpPr>
            <p:cNvPr id="82" name="Group 81">
              <a:extLst>
                <a:ext uri="{FF2B5EF4-FFF2-40B4-BE49-F238E27FC236}">
                  <a16:creationId xmlns:a16="http://schemas.microsoft.com/office/drawing/2014/main" id="{DCD647A6-C480-8A49-84F7-2312DE9CE2C7}"/>
                </a:ext>
              </a:extLst>
            </p:cNvPr>
            <p:cNvGrpSpPr/>
            <p:nvPr/>
          </p:nvGrpSpPr>
          <p:grpSpPr>
            <a:xfrm>
              <a:off x="2134175" y="9699426"/>
              <a:ext cx="8560328" cy="575350"/>
              <a:chOff x="2134175" y="8371527"/>
              <a:chExt cx="8560328" cy="575350"/>
            </a:xfrm>
          </p:grpSpPr>
          <p:sp>
            <p:nvSpPr>
              <p:cNvPr id="83" name="Rectangle 82">
                <a:extLst>
                  <a:ext uri="{FF2B5EF4-FFF2-40B4-BE49-F238E27FC236}">
                    <a16:creationId xmlns:a16="http://schemas.microsoft.com/office/drawing/2014/main" id="{497D1A3D-F21F-F347-893E-5CDEBBB2F12E}"/>
                  </a:ext>
                </a:extLst>
              </p:cNvPr>
              <p:cNvSpPr/>
              <p:nvPr/>
            </p:nvSpPr>
            <p:spPr>
              <a:xfrm>
                <a:off x="2134175" y="8507506"/>
                <a:ext cx="337896" cy="3378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F98925A4-CF85-4844-98CF-051E90728AE4}"/>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nvGrpSpPr>
            <p:cNvPr id="85" name="Group 84">
              <a:extLst>
                <a:ext uri="{FF2B5EF4-FFF2-40B4-BE49-F238E27FC236}">
                  <a16:creationId xmlns:a16="http://schemas.microsoft.com/office/drawing/2014/main" id="{F6F13588-F41F-574F-B2F6-E29FCD5979AF}"/>
                </a:ext>
              </a:extLst>
            </p:cNvPr>
            <p:cNvGrpSpPr/>
            <p:nvPr/>
          </p:nvGrpSpPr>
          <p:grpSpPr>
            <a:xfrm>
              <a:off x="2134175" y="11027325"/>
              <a:ext cx="8560328" cy="575350"/>
              <a:chOff x="2134175" y="8371527"/>
              <a:chExt cx="8560328" cy="575350"/>
            </a:xfrm>
          </p:grpSpPr>
          <p:sp>
            <p:nvSpPr>
              <p:cNvPr id="86" name="Rectangle 85">
                <a:extLst>
                  <a:ext uri="{FF2B5EF4-FFF2-40B4-BE49-F238E27FC236}">
                    <a16:creationId xmlns:a16="http://schemas.microsoft.com/office/drawing/2014/main" id="{554A7F6A-6762-7D49-9E3D-04CE8EAD109A}"/>
                  </a:ext>
                </a:extLst>
              </p:cNvPr>
              <p:cNvSpPr/>
              <p:nvPr/>
            </p:nvSpPr>
            <p:spPr>
              <a:xfrm>
                <a:off x="2134175" y="8507506"/>
                <a:ext cx="337896" cy="3378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BC6962FE-3737-F748-9247-A132EBDFDF54}"/>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spTree>
    <p:extLst>
      <p:ext uri="{BB962C8B-B14F-4D97-AF65-F5344CB8AC3E}">
        <p14:creationId xmlns:p14="http://schemas.microsoft.com/office/powerpoint/2010/main" val="950998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8223240" y="5703835"/>
            <a:ext cx="7931160" cy="2308324"/>
          </a:xfrm>
          <a:prstGeom prst="rect">
            <a:avLst/>
          </a:prstGeom>
          <a:noFill/>
          <a:ln>
            <a:noFill/>
          </a:ln>
        </p:spPr>
        <p:txBody>
          <a:bodyPr wrap="square" rtlCol="0">
            <a:spAutoFit/>
          </a:bodyPr>
          <a:lstStyle/>
          <a:p>
            <a:pPr algn="ctr"/>
            <a:r>
              <a:rPr lang="en-US" sz="7200" b="1" spc="600" dirty="0">
                <a:solidFill>
                  <a:schemeClr val="bg2"/>
                </a:solidFill>
                <a:latin typeface="Montserrat SemiBold" pitchFamily="2" charset="77"/>
                <a:ea typeface="Roboto" panose="02000000000000000000" pitchFamily="2" charset="0"/>
                <a:cs typeface="Lato Light" panose="020F0502020204030203" pitchFamily="34" charset="0"/>
              </a:rPr>
              <a:t>DEVICES SAMPLES</a:t>
            </a:r>
          </a:p>
        </p:txBody>
      </p:sp>
    </p:spTree>
    <p:extLst>
      <p:ext uri="{BB962C8B-B14F-4D97-AF65-F5344CB8AC3E}">
        <p14:creationId xmlns:p14="http://schemas.microsoft.com/office/powerpoint/2010/main" val="4082670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21"/>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5" y="3566160"/>
            <a:ext cx="24377653" cy="658368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36" name="Group 35">
            <a:extLst>
              <a:ext uri="{FF2B5EF4-FFF2-40B4-BE49-F238E27FC236}">
                <a16:creationId xmlns:a16="http://schemas.microsoft.com/office/drawing/2014/main" id="{6CA11C27-4BBD-A442-9B1B-DFD97EDC1655}"/>
              </a:ext>
            </a:extLst>
          </p:cNvPr>
          <p:cNvGrpSpPr/>
          <p:nvPr/>
        </p:nvGrpSpPr>
        <p:grpSpPr>
          <a:xfrm>
            <a:off x="2377935" y="1100057"/>
            <a:ext cx="11091880" cy="1292662"/>
            <a:chOff x="11558084" y="1249596"/>
            <a:chExt cx="11091880"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1091880"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PHONE PREVIEW SAMPLE</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1604384"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TextBox 38">
            <a:extLst>
              <a:ext uri="{FF2B5EF4-FFF2-40B4-BE49-F238E27FC236}">
                <a16:creationId xmlns:a16="http://schemas.microsoft.com/office/drawing/2014/main" id="{CE2A9FAB-3714-DE41-9B81-34217F1B3307}"/>
              </a:ext>
            </a:extLst>
          </p:cNvPr>
          <p:cNvSpPr txBox="1"/>
          <p:nvPr/>
        </p:nvSpPr>
        <p:spPr>
          <a:xfrm>
            <a:off x="2424235" y="11323280"/>
            <a:ext cx="9175754"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pic>
        <p:nvPicPr>
          <p:cNvPr id="27" name="Picture 26">
            <a:extLst>
              <a:ext uri="{FF2B5EF4-FFF2-40B4-BE49-F238E27FC236}">
                <a16:creationId xmlns:a16="http://schemas.microsoft.com/office/drawing/2014/main" id="{E60003AF-7160-F04A-8512-B864EEFA1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00" y="1100057"/>
            <a:ext cx="7323015" cy="15191716"/>
          </a:xfrm>
          <a:prstGeom prst="rect">
            <a:avLst/>
          </a:prstGeom>
        </p:spPr>
      </p:pic>
      <p:sp>
        <p:nvSpPr>
          <p:cNvPr id="3" name="Marcador de imagen 2"/>
          <p:cNvSpPr>
            <a:spLocks noGrp="1"/>
          </p:cNvSpPr>
          <p:nvPr>
            <p:ph type="pic" sz="quarter" idx="14"/>
          </p:nvPr>
        </p:nvSpPr>
        <p:spPr/>
      </p:sp>
    </p:spTree>
    <p:extLst>
      <p:ext uri="{BB962C8B-B14F-4D97-AF65-F5344CB8AC3E}">
        <p14:creationId xmlns:p14="http://schemas.microsoft.com/office/powerpoint/2010/main" val="544529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22"/>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7" y="0"/>
            <a:ext cx="24377653" cy="1014984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sp>
        <p:nvSpPr>
          <p:cNvPr id="39" name="TextBox 38">
            <a:extLst>
              <a:ext uri="{FF2B5EF4-FFF2-40B4-BE49-F238E27FC236}">
                <a16:creationId xmlns:a16="http://schemas.microsoft.com/office/drawing/2014/main" id="{CE2A9FAB-3714-DE41-9B81-34217F1B3307}"/>
              </a:ext>
            </a:extLst>
          </p:cNvPr>
          <p:cNvSpPr txBox="1"/>
          <p:nvPr/>
        </p:nvSpPr>
        <p:spPr>
          <a:xfrm>
            <a:off x="14977823" y="11355053"/>
            <a:ext cx="7662381"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p>
        </p:txBody>
      </p:sp>
      <p:pic>
        <p:nvPicPr>
          <p:cNvPr id="12" name="Picture 11" descr="A screenshot of a computer screen&#10;&#10;Description automatically generated">
            <a:extLst>
              <a:ext uri="{FF2B5EF4-FFF2-40B4-BE49-F238E27FC236}">
                <a16:creationId xmlns:a16="http://schemas.microsoft.com/office/drawing/2014/main" id="{9A179D86-0FF7-AA45-8423-62779E76F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611" y="5313196"/>
            <a:ext cx="12727717" cy="7325184"/>
          </a:xfrm>
          <a:prstGeom prst="rect">
            <a:avLst/>
          </a:prstGeom>
        </p:spPr>
      </p:pic>
      <p:grpSp>
        <p:nvGrpSpPr>
          <p:cNvPr id="14" name="Group 13">
            <a:extLst>
              <a:ext uri="{FF2B5EF4-FFF2-40B4-BE49-F238E27FC236}">
                <a16:creationId xmlns:a16="http://schemas.microsoft.com/office/drawing/2014/main" id="{FAB7C6D9-31F3-894D-A290-1D97E1FB3694}"/>
              </a:ext>
            </a:extLst>
          </p:cNvPr>
          <p:cNvGrpSpPr/>
          <p:nvPr/>
        </p:nvGrpSpPr>
        <p:grpSpPr>
          <a:xfrm>
            <a:off x="2377935" y="1100057"/>
            <a:ext cx="11091880" cy="1292662"/>
            <a:chOff x="11558084" y="1249596"/>
            <a:chExt cx="11091880" cy="1292662"/>
          </a:xfrm>
        </p:grpSpPr>
        <p:sp>
          <p:nvSpPr>
            <p:cNvPr id="15" name="TextBox 14">
              <a:extLst>
                <a:ext uri="{FF2B5EF4-FFF2-40B4-BE49-F238E27FC236}">
                  <a16:creationId xmlns:a16="http://schemas.microsoft.com/office/drawing/2014/main" id="{A24AA635-D47A-E040-9823-573BAB2E6A54}"/>
                </a:ext>
              </a:extLst>
            </p:cNvPr>
            <p:cNvSpPr txBox="1"/>
            <p:nvPr/>
          </p:nvSpPr>
          <p:spPr>
            <a:xfrm>
              <a:off x="11558084" y="1618928"/>
              <a:ext cx="11091880" cy="923330"/>
            </a:xfrm>
            <a:prstGeom prst="rect">
              <a:avLst/>
            </a:prstGeom>
            <a:noFill/>
            <a:ln>
              <a:noFill/>
            </a:ln>
          </p:spPr>
          <p:txBody>
            <a:bodyPr wrap="square" rtlCol="0">
              <a:spAutoFit/>
            </a:bodyPr>
            <a:lstStyle/>
            <a:p>
              <a:r>
                <a:rPr lang="en-US" sz="5400" b="1" spc="300" dirty="0">
                  <a:solidFill>
                    <a:schemeClr val="bg2"/>
                  </a:solidFill>
                  <a:latin typeface="Montserrat SemiBold" pitchFamily="2" charset="77"/>
                  <a:ea typeface="Roboto" panose="02000000000000000000" pitchFamily="2" charset="0"/>
                  <a:cs typeface="Poppins Medium" pitchFamily="2" charset="77"/>
                </a:rPr>
                <a:t>PHONE PREVIEW SAMPLE</a:t>
              </a:r>
            </a:p>
          </p:txBody>
        </p:sp>
        <p:sp>
          <p:nvSpPr>
            <p:cNvPr id="16" name="TextBox 15">
              <a:extLst>
                <a:ext uri="{FF2B5EF4-FFF2-40B4-BE49-F238E27FC236}">
                  <a16:creationId xmlns:a16="http://schemas.microsoft.com/office/drawing/2014/main" id="{F4DADEF1-1F58-0942-BD16-12E78BFA1C23}"/>
                </a:ext>
              </a:extLst>
            </p:cNvPr>
            <p:cNvSpPr txBox="1"/>
            <p:nvPr/>
          </p:nvSpPr>
          <p:spPr>
            <a:xfrm>
              <a:off x="11604384" y="1249596"/>
              <a:ext cx="4735591" cy="369332"/>
            </a:xfrm>
            <a:prstGeom prst="rect">
              <a:avLst/>
            </a:prstGeom>
            <a:noFill/>
          </p:spPr>
          <p:txBody>
            <a:bodyPr wrap="none" rtlCol="0">
              <a:spAutoFit/>
            </a:bodyPr>
            <a:lstStyle/>
            <a:p>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17" name="Group 16">
            <a:extLst>
              <a:ext uri="{FF2B5EF4-FFF2-40B4-BE49-F238E27FC236}">
                <a16:creationId xmlns:a16="http://schemas.microsoft.com/office/drawing/2014/main" id="{248BE9ED-574B-164A-97F3-AB5828EA85EB}"/>
              </a:ext>
            </a:extLst>
          </p:cNvPr>
          <p:cNvGrpSpPr/>
          <p:nvPr/>
        </p:nvGrpSpPr>
        <p:grpSpPr>
          <a:xfrm>
            <a:off x="14977823" y="3626852"/>
            <a:ext cx="8560328" cy="3231148"/>
            <a:chOff x="2134175" y="8371527"/>
            <a:chExt cx="8560328" cy="3231148"/>
          </a:xfrm>
        </p:grpSpPr>
        <p:grpSp>
          <p:nvGrpSpPr>
            <p:cNvPr id="18" name="Group 17">
              <a:extLst>
                <a:ext uri="{FF2B5EF4-FFF2-40B4-BE49-F238E27FC236}">
                  <a16:creationId xmlns:a16="http://schemas.microsoft.com/office/drawing/2014/main" id="{C0B321CE-8850-6C47-8346-DB87210352CA}"/>
                </a:ext>
              </a:extLst>
            </p:cNvPr>
            <p:cNvGrpSpPr/>
            <p:nvPr/>
          </p:nvGrpSpPr>
          <p:grpSpPr>
            <a:xfrm>
              <a:off x="2134175" y="8371527"/>
              <a:ext cx="8560328" cy="575350"/>
              <a:chOff x="2134175" y="8371527"/>
              <a:chExt cx="8560328" cy="575350"/>
            </a:xfrm>
          </p:grpSpPr>
          <p:sp>
            <p:nvSpPr>
              <p:cNvPr id="25" name="Rectangle 24">
                <a:extLst>
                  <a:ext uri="{FF2B5EF4-FFF2-40B4-BE49-F238E27FC236}">
                    <a16:creationId xmlns:a16="http://schemas.microsoft.com/office/drawing/2014/main" id="{1527B928-19FE-3A4D-B757-51BAE836D1E6}"/>
                  </a:ext>
                </a:extLst>
              </p:cNvPr>
              <p:cNvSpPr/>
              <p:nvPr/>
            </p:nvSpPr>
            <p:spPr>
              <a:xfrm>
                <a:off x="2134175" y="8507506"/>
                <a:ext cx="337896" cy="3378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6" name="TextBox 25">
                <a:extLst>
                  <a:ext uri="{FF2B5EF4-FFF2-40B4-BE49-F238E27FC236}">
                    <a16:creationId xmlns:a16="http://schemas.microsoft.com/office/drawing/2014/main" id="{6A146A70-618D-DA44-8AFB-B592CD75DAF2}"/>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nvGrpSpPr>
            <p:cNvPr id="19" name="Group 18">
              <a:extLst>
                <a:ext uri="{FF2B5EF4-FFF2-40B4-BE49-F238E27FC236}">
                  <a16:creationId xmlns:a16="http://schemas.microsoft.com/office/drawing/2014/main" id="{7166B6C0-5179-2142-BB95-6F3CC4E0E9F7}"/>
                </a:ext>
              </a:extLst>
            </p:cNvPr>
            <p:cNvGrpSpPr/>
            <p:nvPr/>
          </p:nvGrpSpPr>
          <p:grpSpPr>
            <a:xfrm>
              <a:off x="2134175" y="9699426"/>
              <a:ext cx="8560328" cy="575350"/>
              <a:chOff x="2134175" y="8371527"/>
              <a:chExt cx="8560328" cy="575350"/>
            </a:xfrm>
          </p:grpSpPr>
          <p:sp>
            <p:nvSpPr>
              <p:cNvPr id="23" name="Rectangle 22">
                <a:extLst>
                  <a:ext uri="{FF2B5EF4-FFF2-40B4-BE49-F238E27FC236}">
                    <a16:creationId xmlns:a16="http://schemas.microsoft.com/office/drawing/2014/main" id="{06FB4712-2A85-1844-91E3-A8C2EDF2BB09}"/>
                  </a:ext>
                </a:extLst>
              </p:cNvPr>
              <p:cNvSpPr/>
              <p:nvPr/>
            </p:nvSpPr>
            <p:spPr>
              <a:xfrm>
                <a:off x="2134175" y="8507506"/>
                <a:ext cx="337896" cy="3378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4" name="TextBox 23">
                <a:extLst>
                  <a:ext uri="{FF2B5EF4-FFF2-40B4-BE49-F238E27FC236}">
                    <a16:creationId xmlns:a16="http://schemas.microsoft.com/office/drawing/2014/main" id="{9CE4C733-CD33-6B4D-A223-540CA3FB2BC1}"/>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nvGrpSpPr>
            <p:cNvPr id="20" name="Group 19">
              <a:extLst>
                <a:ext uri="{FF2B5EF4-FFF2-40B4-BE49-F238E27FC236}">
                  <a16:creationId xmlns:a16="http://schemas.microsoft.com/office/drawing/2014/main" id="{167FFF51-7508-3444-B7BA-F3B4C008AAF8}"/>
                </a:ext>
              </a:extLst>
            </p:cNvPr>
            <p:cNvGrpSpPr/>
            <p:nvPr/>
          </p:nvGrpSpPr>
          <p:grpSpPr>
            <a:xfrm>
              <a:off x="2134175" y="11027325"/>
              <a:ext cx="8560328" cy="575350"/>
              <a:chOff x="2134175" y="8371527"/>
              <a:chExt cx="8560328" cy="575350"/>
            </a:xfrm>
          </p:grpSpPr>
          <p:sp>
            <p:nvSpPr>
              <p:cNvPr id="21" name="Rectangle 20">
                <a:extLst>
                  <a:ext uri="{FF2B5EF4-FFF2-40B4-BE49-F238E27FC236}">
                    <a16:creationId xmlns:a16="http://schemas.microsoft.com/office/drawing/2014/main" id="{8FE3E37B-A245-1E46-872F-75547C2CC181}"/>
                  </a:ext>
                </a:extLst>
              </p:cNvPr>
              <p:cNvSpPr/>
              <p:nvPr/>
            </p:nvSpPr>
            <p:spPr>
              <a:xfrm>
                <a:off x="2134175" y="8507506"/>
                <a:ext cx="337896" cy="3378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2" name="TextBox 21">
                <a:extLst>
                  <a:ext uri="{FF2B5EF4-FFF2-40B4-BE49-F238E27FC236}">
                    <a16:creationId xmlns:a16="http://schemas.microsoft.com/office/drawing/2014/main" id="{B2EDD96A-57C7-5947-9395-17DE542921D1}"/>
                  </a:ext>
                </a:extLst>
              </p:cNvPr>
              <p:cNvSpPr txBox="1"/>
              <p:nvPr/>
            </p:nvSpPr>
            <p:spPr>
              <a:xfrm>
                <a:off x="2796638" y="8371527"/>
                <a:ext cx="7897865" cy="575350"/>
              </a:xfrm>
              <a:prstGeom prst="rect">
                <a:avLst/>
              </a:prstGeom>
              <a:noFill/>
            </p:spPr>
            <p:txBody>
              <a:bodyPr wrap="square" rtlCol="0">
                <a:spAutoFit/>
              </a:bodyPr>
              <a:lstStyle/>
              <a:p>
                <a:pP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a:t>
                </a:r>
              </a:p>
            </p:txBody>
          </p:sp>
        </p:grpSp>
      </p:grpSp>
      <p:sp>
        <p:nvSpPr>
          <p:cNvPr id="3" name="Marcador de imagen 2"/>
          <p:cNvSpPr>
            <a:spLocks noGrp="1"/>
          </p:cNvSpPr>
          <p:nvPr>
            <p:ph type="pic" sz="quarter" idx="21"/>
          </p:nvPr>
        </p:nvSpPr>
        <p:spPr/>
      </p:sp>
    </p:spTree>
    <p:extLst>
      <p:ext uri="{BB962C8B-B14F-4D97-AF65-F5344CB8AC3E}">
        <p14:creationId xmlns:p14="http://schemas.microsoft.com/office/powerpoint/2010/main" val="2803456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imagen 5"/>
          <p:cNvSpPr>
            <a:spLocks noGrp="1"/>
          </p:cNvSpPr>
          <p:nvPr>
            <p:ph type="pic" sz="quarter" idx="22"/>
          </p:nvPr>
        </p:nvSpPr>
        <p:spPr/>
      </p:sp>
      <p:sp>
        <p:nvSpPr>
          <p:cNvPr id="23" name="Rectangle 22">
            <a:extLst>
              <a:ext uri="{FF2B5EF4-FFF2-40B4-BE49-F238E27FC236}">
                <a16:creationId xmlns:a16="http://schemas.microsoft.com/office/drawing/2014/main" id="{68D174FA-FF2B-5D49-8BAF-97A682654673}"/>
              </a:ext>
            </a:extLst>
          </p:cNvPr>
          <p:cNvSpPr/>
          <p:nvPr/>
        </p:nvSpPr>
        <p:spPr>
          <a:xfrm rot="10800000" flipV="1">
            <a:off x="-11" y="-1"/>
            <a:ext cx="24377653" cy="899160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BC997F5-A177-984B-9FA8-F9DC52561245}"/>
              </a:ext>
            </a:extLst>
          </p:cNvPr>
          <p:cNvGrpSpPr/>
          <p:nvPr/>
        </p:nvGrpSpPr>
        <p:grpSpPr>
          <a:xfrm>
            <a:off x="896945" y="7614054"/>
            <a:ext cx="6711956" cy="4952600"/>
            <a:chOff x="1416857" y="7197719"/>
            <a:chExt cx="6711956" cy="4952600"/>
          </a:xfrm>
        </p:grpSpPr>
        <p:sp>
          <p:nvSpPr>
            <p:cNvPr id="2" name="Rectangle 1">
              <a:extLst>
                <a:ext uri="{FF2B5EF4-FFF2-40B4-BE49-F238E27FC236}">
                  <a16:creationId xmlns:a16="http://schemas.microsoft.com/office/drawing/2014/main" id="{06330FF4-CE69-FD4A-BD4A-60D5D5FA0524}"/>
                </a:ext>
              </a:extLst>
            </p:cNvPr>
            <p:cNvSpPr/>
            <p:nvPr/>
          </p:nvSpPr>
          <p:spPr>
            <a:xfrm>
              <a:off x="3452035" y="7197719"/>
              <a:ext cx="2641600" cy="264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FC6F5A38-234B-AF45-90F3-798D1D88DDBF}"/>
                </a:ext>
              </a:extLst>
            </p:cNvPr>
            <p:cNvSpPr/>
            <p:nvPr/>
          </p:nvSpPr>
          <p:spPr>
            <a:xfrm>
              <a:off x="3951421" y="7947384"/>
              <a:ext cx="1642828" cy="1142270"/>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0" name="Group 69">
              <a:extLst>
                <a:ext uri="{FF2B5EF4-FFF2-40B4-BE49-F238E27FC236}">
                  <a16:creationId xmlns:a16="http://schemas.microsoft.com/office/drawing/2014/main" id="{C9E8D722-9156-4B41-94F9-08C56374D8B2}"/>
                </a:ext>
              </a:extLst>
            </p:cNvPr>
            <p:cNvGrpSpPr/>
            <p:nvPr/>
          </p:nvGrpSpPr>
          <p:grpSpPr>
            <a:xfrm>
              <a:off x="1416857" y="10230679"/>
              <a:ext cx="6711956" cy="1919640"/>
              <a:chOff x="12284334" y="3094009"/>
              <a:chExt cx="6711956" cy="1919640"/>
            </a:xfrm>
          </p:grpSpPr>
          <p:sp>
            <p:nvSpPr>
              <p:cNvPr id="71" name="Subtitle 2">
                <a:extLst>
                  <a:ext uri="{FF2B5EF4-FFF2-40B4-BE49-F238E27FC236}">
                    <a16:creationId xmlns:a16="http://schemas.microsoft.com/office/drawing/2014/main" id="{F63607EE-B749-EA4F-896A-E9CA18C3279A}"/>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2" name="Rectangle 71">
                <a:extLst>
                  <a:ext uri="{FF2B5EF4-FFF2-40B4-BE49-F238E27FC236}">
                    <a16:creationId xmlns:a16="http://schemas.microsoft.com/office/drawing/2014/main" id="{DF297DC3-31A6-9844-995D-6A5C49877188}"/>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One</a:t>
                </a:r>
              </a:p>
            </p:txBody>
          </p:sp>
        </p:grpSp>
      </p:grpSp>
      <p:grpSp>
        <p:nvGrpSpPr>
          <p:cNvPr id="7" name="Group 6">
            <a:extLst>
              <a:ext uri="{FF2B5EF4-FFF2-40B4-BE49-F238E27FC236}">
                <a16:creationId xmlns:a16="http://schemas.microsoft.com/office/drawing/2014/main" id="{D94E613B-6271-8C4B-8AD2-99C9838E27DF}"/>
              </a:ext>
            </a:extLst>
          </p:cNvPr>
          <p:cNvGrpSpPr/>
          <p:nvPr/>
        </p:nvGrpSpPr>
        <p:grpSpPr>
          <a:xfrm>
            <a:off x="16957254" y="7614054"/>
            <a:ext cx="6711956" cy="4952600"/>
            <a:chOff x="15605125" y="6778275"/>
            <a:chExt cx="6711956" cy="4952600"/>
          </a:xfrm>
        </p:grpSpPr>
        <p:sp>
          <p:nvSpPr>
            <p:cNvPr id="63" name="Rectangle 62">
              <a:extLst>
                <a:ext uri="{FF2B5EF4-FFF2-40B4-BE49-F238E27FC236}">
                  <a16:creationId xmlns:a16="http://schemas.microsoft.com/office/drawing/2014/main" id="{98C7B55B-07D2-3E47-A80D-3B38A6D13E32}"/>
                </a:ext>
              </a:extLst>
            </p:cNvPr>
            <p:cNvSpPr/>
            <p:nvPr/>
          </p:nvSpPr>
          <p:spPr>
            <a:xfrm>
              <a:off x="17640303" y="6778275"/>
              <a:ext cx="2641600" cy="2641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FB665CC5-D4DC-584F-9371-BA0857BC39CE}"/>
                </a:ext>
              </a:extLst>
            </p:cNvPr>
            <p:cNvSpPr/>
            <p:nvPr/>
          </p:nvSpPr>
          <p:spPr>
            <a:xfrm>
              <a:off x="18317391" y="7388909"/>
              <a:ext cx="1287424" cy="1420332"/>
            </a:xfrm>
            <a:custGeom>
              <a:avLst/>
              <a:gdLst/>
              <a:ahLst/>
              <a:cxnLst>
                <a:cxn ang="3cd4">
                  <a:pos x="hc" y="t"/>
                </a:cxn>
                <a:cxn ang="cd2">
                  <a:pos x="l" y="vc"/>
                </a:cxn>
                <a:cxn ang="cd4">
                  <a:pos x="hc" y="b"/>
                </a:cxn>
                <a:cxn ang="0">
                  <a:pos x="r" y="vc"/>
                </a:cxn>
              </a:cxnLst>
              <a:rect l="l" t="t" r="r" b="b"/>
              <a:pathLst>
                <a:path w="834" h="920">
                  <a:moveTo>
                    <a:pt x="550" y="826"/>
                  </a:moveTo>
                  <a:lnTo>
                    <a:pt x="550" y="718"/>
                  </a:lnTo>
                  <a:cubicBezTo>
                    <a:pt x="550" y="710"/>
                    <a:pt x="547" y="703"/>
                    <a:pt x="542" y="698"/>
                  </a:cubicBezTo>
                  <a:cubicBezTo>
                    <a:pt x="537" y="693"/>
                    <a:pt x="530" y="690"/>
                    <a:pt x="522" y="690"/>
                  </a:cubicBezTo>
                  <a:lnTo>
                    <a:pt x="126" y="690"/>
                  </a:lnTo>
                  <a:lnTo>
                    <a:pt x="126" y="528"/>
                  </a:lnTo>
                  <a:lnTo>
                    <a:pt x="174" y="528"/>
                  </a:lnTo>
                  <a:cubicBezTo>
                    <a:pt x="182" y="528"/>
                    <a:pt x="190" y="524"/>
                    <a:pt x="195" y="518"/>
                  </a:cubicBezTo>
                  <a:lnTo>
                    <a:pt x="291" y="614"/>
                  </a:lnTo>
                  <a:cubicBezTo>
                    <a:pt x="296" y="620"/>
                    <a:pt x="303" y="622"/>
                    <a:pt x="311" y="622"/>
                  </a:cubicBezTo>
                  <a:cubicBezTo>
                    <a:pt x="314" y="622"/>
                    <a:pt x="318" y="622"/>
                    <a:pt x="321" y="620"/>
                  </a:cubicBezTo>
                  <a:cubicBezTo>
                    <a:pt x="332" y="616"/>
                    <a:pt x="338" y="606"/>
                    <a:pt x="338" y="595"/>
                  </a:cubicBezTo>
                  <a:lnTo>
                    <a:pt x="338" y="528"/>
                  </a:lnTo>
                  <a:lnTo>
                    <a:pt x="523" y="528"/>
                  </a:lnTo>
                  <a:cubicBezTo>
                    <a:pt x="538" y="528"/>
                    <a:pt x="550" y="515"/>
                    <a:pt x="550" y="500"/>
                  </a:cubicBezTo>
                  <a:lnTo>
                    <a:pt x="550" y="392"/>
                  </a:lnTo>
                  <a:lnTo>
                    <a:pt x="767" y="609"/>
                  </a:lnTo>
                  <a:close/>
                  <a:moveTo>
                    <a:pt x="495" y="447"/>
                  </a:moveTo>
                  <a:lnTo>
                    <a:pt x="495" y="472"/>
                  </a:lnTo>
                  <a:lnTo>
                    <a:pt x="339" y="472"/>
                  </a:lnTo>
                  <a:lnTo>
                    <a:pt x="339" y="447"/>
                  </a:lnTo>
                  <a:close/>
                  <a:moveTo>
                    <a:pt x="284" y="94"/>
                  </a:moveTo>
                  <a:lnTo>
                    <a:pt x="283" y="202"/>
                  </a:lnTo>
                  <a:cubicBezTo>
                    <a:pt x="283" y="209"/>
                    <a:pt x="286" y="217"/>
                    <a:pt x="292" y="222"/>
                  </a:cubicBezTo>
                  <a:cubicBezTo>
                    <a:pt x="297" y="227"/>
                    <a:pt x="304" y="230"/>
                    <a:pt x="311" y="230"/>
                  </a:cubicBezTo>
                  <a:lnTo>
                    <a:pt x="707" y="230"/>
                  </a:lnTo>
                  <a:lnTo>
                    <a:pt x="707" y="392"/>
                  </a:lnTo>
                  <a:lnTo>
                    <a:pt x="646" y="392"/>
                  </a:lnTo>
                  <a:cubicBezTo>
                    <a:pt x="641" y="392"/>
                    <a:pt x="637" y="394"/>
                    <a:pt x="633" y="396"/>
                  </a:cubicBezTo>
                  <a:lnTo>
                    <a:pt x="542" y="306"/>
                  </a:lnTo>
                  <a:cubicBezTo>
                    <a:pt x="534" y="298"/>
                    <a:pt x="523" y="295"/>
                    <a:pt x="512" y="300"/>
                  </a:cubicBezTo>
                  <a:cubicBezTo>
                    <a:pt x="502" y="304"/>
                    <a:pt x="495" y="314"/>
                    <a:pt x="495" y="325"/>
                  </a:cubicBezTo>
                  <a:lnTo>
                    <a:pt x="495" y="392"/>
                  </a:lnTo>
                  <a:lnTo>
                    <a:pt x="311" y="392"/>
                  </a:lnTo>
                  <a:cubicBezTo>
                    <a:pt x="296" y="392"/>
                    <a:pt x="283" y="404"/>
                    <a:pt x="283" y="420"/>
                  </a:cubicBezTo>
                  <a:lnTo>
                    <a:pt x="283" y="528"/>
                  </a:lnTo>
                  <a:lnTo>
                    <a:pt x="66" y="311"/>
                  </a:lnTo>
                  <a:close/>
                  <a:moveTo>
                    <a:pt x="826" y="589"/>
                  </a:moveTo>
                  <a:lnTo>
                    <a:pt x="684" y="447"/>
                  </a:lnTo>
                  <a:lnTo>
                    <a:pt x="735" y="447"/>
                  </a:lnTo>
                  <a:cubicBezTo>
                    <a:pt x="750" y="447"/>
                    <a:pt x="763" y="435"/>
                    <a:pt x="763" y="420"/>
                  </a:cubicBezTo>
                  <a:lnTo>
                    <a:pt x="763" y="202"/>
                  </a:lnTo>
                  <a:cubicBezTo>
                    <a:pt x="763" y="187"/>
                    <a:pt x="750" y="174"/>
                    <a:pt x="735" y="174"/>
                  </a:cubicBezTo>
                  <a:lnTo>
                    <a:pt x="339" y="174"/>
                  </a:lnTo>
                  <a:lnTo>
                    <a:pt x="339" y="27"/>
                  </a:lnTo>
                  <a:cubicBezTo>
                    <a:pt x="339" y="16"/>
                    <a:pt x="332" y="6"/>
                    <a:pt x="322" y="2"/>
                  </a:cubicBezTo>
                  <a:cubicBezTo>
                    <a:pt x="312" y="-3"/>
                    <a:pt x="300" y="0"/>
                    <a:pt x="292" y="8"/>
                  </a:cubicBezTo>
                  <a:lnTo>
                    <a:pt x="8" y="292"/>
                  </a:lnTo>
                  <a:cubicBezTo>
                    <a:pt x="2" y="297"/>
                    <a:pt x="0" y="304"/>
                    <a:pt x="0" y="311"/>
                  </a:cubicBezTo>
                  <a:cubicBezTo>
                    <a:pt x="0" y="319"/>
                    <a:pt x="2" y="326"/>
                    <a:pt x="8" y="331"/>
                  </a:cubicBezTo>
                  <a:lnTo>
                    <a:pt x="149" y="472"/>
                  </a:lnTo>
                  <a:lnTo>
                    <a:pt x="98" y="472"/>
                  </a:lnTo>
                  <a:cubicBezTo>
                    <a:pt x="83" y="472"/>
                    <a:pt x="71" y="485"/>
                    <a:pt x="71" y="500"/>
                  </a:cubicBezTo>
                  <a:lnTo>
                    <a:pt x="71" y="718"/>
                  </a:lnTo>
                  <a:cubicBezTo>
                    <a:pt x="71" y="733"/>
                    <a:pt x="83" y="745"/>
                    <a:pt x="98" y="745"/>
                  </a:cubicBezTo>
                  <a:lnTo>
                    <a:pt x="495" y="745"/>
                  </a:lnTo>
                  <a:lnTo>
                    <a:pt x="495" y="893"/>
                  </a:lnTo>
                  <a:cubicBezTo>
                    <a:pt x="495" y="904"/>
                    <a:pt x="501" y="914"/>
                    <a:pt x="512" y="918"/>
                  </a:cubicBezTo>
                  <a:cubicBezTo>
                    <a:pt x="515" y="920"/>
                    <a:pt x="519" y="920"/>
                    <a:pt x="522" y="920"/>
                  </a:cubicBezTo>
                  <a:cubicBezTo>
                    <a:pt x="529" y="920"/>
                    <a:pt x="536" y="917"/>
                    <a:pt x="542" y="912"/>
                  </a:cubicBezTo>
                  <a:lnTo>
                    <a:pt x="826" y="628"/>
                  </a:lnTo>
                  <a:cubicBezTo>
                    <a:pt x="831" y="623"/>
                    <a:pt x="834" y="616"/>
                    <a:pt x="834" y="609"/>
                  </a:cubicBezTo>
                  <a:cubicBezTo>
                    <a:pt x="834" y="601"/>
                    <a:pt x="831" y="594"/>
                    <a:pt x="826"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76" name="Group 75">
              <a:extLst>
                <a:ext uri="{FF2B5EF4-FFF2-40B4-BE49-F238E27FC236}">
                  <a16:creationId xmlns:a16="http://schemas.microsoft.com/office/drawing/2014/main" id="{F79A7B57-4AA2-D649-BF97-49DAEC1D904A}"/>
                </a:ext>
              </a:extLst>
            </p:cNvPr>
            <p:cNvGrpSpPr/>
            <p:nvPr/>
          </p:nvGrpSpPr>
          <p:grpSpPr>
            <a:xfrm>
              <a:off x="15605125" y="9811235"/>
              <a:ext cx="6711956" cy="1919640"/>
              <a:chOff x="12284334" y="3094009"/>
              <a:chExt cx="6711956" cy="1919640"/>
            </a:xfrm>
          </p:grpSpPr>
          <p:sp>
            <p:nvSpPr>
              <p:cNvPr id="77" name="Subtitle 2">
                <a:extLst>
                  <a:ext uri="{FF2B5EF4-FFF2-40B4-BE49-F238E27FC236}">
                    <a16:creationId xmlns:a16="http://schemas.microsoft.com/office/drawing/2014/main" id="{5F1C789D-4EF6-B443-9F3D-70E8C6490F27}"/>
                  </a:ext>
                </a:extLst>
              </p:cNvPr>
              <p:cNvSpPr txBox="1">
                <a:spLocks/>
              </p:cNvSpPr>
              <p:nvPr/>
            </p:nvSpPr>
            <p:spPr>
              <a:xfrm>
                <a:off x="12284334" y="3740340"/>
                <a:ext cx="671195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a:t>
                </a:r>
              </a:p>
            </p:txBody>
          </p:sp>
          <p:sp>
            <p:nvSpPr>
              <p:cNvPr id="78" name="Rectangle 77">
                <a:extLst>
                  <a:ext uri="{FF2B5EF4-FFF2-40B4-BE49-F238E27FC236}">
                    <a16:creationId xmlns:a16="http://schemas.microsoft.com/office/drawing/2014/main" id="{F85B210B-9ED5-BB45-AD71-0BCCF4DAB0BD}"/>
                  </a:ext>
                </a:extLst>
              </p:cNvPr>
              <p:cNvSpPr/>
              <p:nvPr/>
            </p:nvSpPr>
            <p:spPr>
              <a:xfrm>
                <a:off x="13442177" y="3094009"/>
                <a:ext cx="4396270" cy="646331"/>
              </a:xfrm>
              <a:prstGeom prst="rect">
                <a:avLst/>
              </a:prstGeom>
            </p:spPr>
            <p:txBody>
              <a:bodyPr wrap="square">
                <a:spAutoFit/>
              </a:bodyPr>
              <a:lstStyle/>
              <a:p>
                <a:pPr algn="ctr"/>
                <a:r>
                  <a:rPr lang="en-US" dirty="0">
                    <a:solidFill>
                      <a:schemeClr val="tx2"/>
                    </a:solidFill>
                    <a:latin typeface="Montserrat Medium" pitchFamily="2" charset="77"/>
                    <a:ea typeface="Roboto" panose="02000000000000000000" pitchFamily="2" charset="0"/>
                    <a:cs typeface="Lato Light" panose="020F0502020204030203" pitchFamily="34" charset="0"/>
                  </a:rPr>
                  <a:t>Title Three</a:t>
                </a:r>
              </a:p>
            </p:txBody>
          </p:sp>
        </p:grpSp>
      </p:grpSp>
      <p:pic>
        <p:nvPicPr>
          <p:cNvPr id="28" name="Picture 27" descr="A screenshot of a computer&#10;&#10;Description automatically generated">
            <a:extLst>
              <a:ext uri="{FF2B5EF4-FFF2-40B4-BE49-F238E27FC236}">
                <a16:creationId xmlns:a16="http://schemas.microsoft.com/office/drawing/2014/main" id="{078E974B-0522-AF40-B146-8BD63D0DF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3072" y="1360827"/>
            <a:ext cx="7931487" cy="10994346"/>
          </a:xfrm>
          <a:prstGeom prst="rect">
            <a:avLst/>
          </a:prstGeom>
        </p:spPr>
      </p:pic>
      <p:sp>
        <p:nvSpPr>
          <p:cNvPr id="3" name="Marcador de imagen 2"/>
          <p:cNvSpPr>
            <a:spLocks noGrp="1"/>
          </p:cNvSpPr>
          <p:nvPr>
            <p:ph type="pic" sz="quarter" idx="21"/>
          </p:nvPr>
        </p:nvSpPr>
        <p:spPr/>
      </p:sp>
    </p:spTree>
    <p:extLst>
      <p:ext uri="{BB962C8B-B14F-4D97-AF65-F5344CB8AC3E}">
        <p14:creationId xmlns:p14="http://schemas.microsoft.com/office/powerpoint/2010/main" val="427265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4" name="Marcador de imagen 3"/>
          <p:cNvSpPr>
            <a:spLocks noGrp="1"/>
          </p:cNvSpPr>
          <p:nvPr>
            <p:ph type="pic" sz="quarter" idx="14"/>
          </p:nvPr>
        </p:nvSpPr>
        <p:spPr/>
      </p:sp>
      <p:sp>
        <p:nvSpPr>
          <p:cNvPr id="5" name="Marcador de imagen 4"/>
          <p:cNvSpPr>
            <a:spLocks noGrp="1"/>
          </p:cNvSpPr>
          <p:nvPr>
            <p:ph type="pic" sz="quarter" idx="15"/>
          </p:nvPr>
        </p:nvSpPr>
        <p:spPr/>
      </p:sp>
      <p:sp>
        <p:nvSpPr>
          <p:cNvPr id="6" name="Marcador de imagen 5"/>
          <p:cNvSpPr>
            <a:spLocks noGrp="1"/>
          </p:cNvSpPr>
          <p:nvPr>
            <p:ph type="pic" sz="quarter" idx="16"/>
          </p:nvPr>
        </p:nvSpPr>
        <p:spPr/>
      </p:sp>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0" y="5117424"/>
            <a:ext cx="243776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E12ACFB-04B6-B34F-BE61-6712E50FB325}"/>
              </a:ext>
            </a:extLst>
          </p:cNvPr>
          <p:cNvGrpSpPr/>
          <p:nvPr/>
        </p:nvGrpSpPr>
        <p:grpSpPr>
          <a:xfrm>
            <a:off x="2145065" y="7625166"/>
            <a:ext cx="4569268" cy="3022443"/>
            <a:chOff x="13939892" y="3094009"/>
            <a:chExt cx="4569268" cy="302244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0" name="Rectangle 19">
            <a:extLst>
              <a:ext uri="{FF2B5EF4-FFF2-40B4-BE49-F238E27FC236}">
                <a16:creationId xmlns:a16="http://schemas.microsoft.com/office/drawing/2014/main" id="{79AFDA28-3C31-DF40-9545-6BFD810AB0E4}"/>
              </a:ext>
            </a:extLst>
          </p:cNvPr>
          <p:cNvSpPr/>
          <p:nvPr/>
        </p:nvSpPr>
        <p:spPr>
          <a:xfrm>
            <a:off x="5086522" y="3502629"/>
            <a:ext cx="2507606" cy="9233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F34F2A3-06EC-C545-9FB2-0746BCB6C3A0}"/>
              </a:ext>
            </a:extLst>
          </p:cNvPr>
          <p:cNvSpPr txBox="1"/>
          <p:nvPr/>
        </p:nvSpPr>
        <p:spPr>
          <a:xfrm>
            <a:off x="5383291" y="3727398"/>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2015</a:t>
            </a:r>
          </a:p>
        </p:txBody>
      </p:sp>
      <p:grpSp>
        <p:nvGrpSpPr>
          <p:cNvPr id="25" name="Group 24">
            <a:extLst>
              <a:ext uri="{FF2B5EF4-FFF2-40B4-BE49-F238E27FC236}">
                <a16:creationId xmlns:a16="http://schemas.microsoft.com/office/drawing/2014/main" id="{F9419D32-5541-1943-9EF3-A1141554B470}"/>
              </a:ext>
            </a:extLst>
          </p:cNvPr>
          <p:cNvGrpSpPr/>
          <p:nvPr/>
        </p:nvGrpSpPr>
        <p:grpSpPr>
          <a:xfrm>
            <a:off x="9464293" y="7625166"/>
            <a:ext cx="4569268" cy="3022443"/>
            <a:chOff x="13939892" y="3094009"/>
            <a:chExt cx="4569268" cy="3022443"/>
          </a:xfrm>
        </p:grpSpPr>
        <p:sp>
          <p:nvSpPr>
            <p:cNvPr id="32" name="Subtitle 2">
              <a:extLst>
                <a:ext uri="{FF2B5EF4-FFF2-40B4-BE49-F238E27FC236}">
                  <a16:creationId xmlns:a16="http://schemas.microsoft.com/office/drawing/2014/main" id="{45759B05-4AEC-B641-99EE-217A5919C27C}"/>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3" name="Rectangle 32">
              <a:extLst>
                <a:ext uri="{FF2B5EF4-FFF2-40B4-BE49-F238E27FC236}">
                  <a16:creationId xmlns:a16="http://schemas.microsoft.com/office/drawing/2014/main" id="{916FF1B9-66E3-8845-BAEE-65DE42E9B41A}"/>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8" name="Rectangle 27">
            <a:extLst>
              <a:ext uri="{FF2B5EF4-FFF2-40B4-BE49-F238E27FC236}">
                <a16:creationId xmlns:a16="http://schemas.microsoft.com/office/drawing/2014/main" id="{455BAA8F-F118-F846-8590-FBE5E006F65C}"/>
              </a:ext>
            </a:extLst>
          </p:cNvPr>
          <p:cNvSpPr/>
          <p:nvPr/>
        </p:nvSpPr>
        <p:spPr>
          <a:xfrm>
            <a:off x="12405750" y="3502629"/>
            <a:ext cx="2507606" cy="92333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207C8B6-1272-BD44-A146-4FC3FA9C1708}"/>
              </a:ext>
            </a:extLst>
          </p:cNvPr>
          <p:cNvSpPr txBox="1"/>
          <p:nvPr/>
        </p:nvSpPr>
        <p:spPr>
          <a:xfrm>
            <a:off x="12702519" y="3727398"/>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2016</a:t>
            </a:r>
          </a:p>
        </p:txBody>
      </p:sp>
      <p:grpSp>
        <p:nvGrpSpPr>
          <p:cNvPr id="35" name="Group 34">
            <a:extLst>
              <a:ext uri="{FF2B5EF4-FFF2-40B4-BE49-F238E27FC236}">
                <a16:creationId xmlns:a16="http://schemas.microsoft.com/office/drawing/2014/main" id="{C62F4A9A-DA94-744B-AC2C-EFBA235C50EE}"/>
              </a:ext>
            </a:extLst>
          </p:cNvPr>
          <p:cNvGrpSpPr/>
          <p:nvPr/>
        </p:nvGrpSpPr>
        <p:grpSpPr>
          <a:xfrm>
            <a:off x="16783521" y="7625166"/>
            <a:ext cx="4569268" cy="3022443"/>
            <a:chOff x="13939892" y="3094009"/>
            <a:chExt cx="4569268" cy="3022443"/>
          </a:xfrm>
        </p:grpSpPr>
        <p:sp>
          <p:nvSpPr>
            <p:cNvPr id="40" name="Subtitle 2">
              <a:extLst>
                <a:ext uri="{FF2B5EF4-FFF2-40B4-BE49-F238E27FC236}">
                  <a16:creationId xmlns:a16="http://schemas.microsoft.com/office/drawing/2014/main" id="{EDBBC787-37F5-F64C-B04E-B20B4852BA78}"/>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41" name="Rectangle 40">
              <a:extLst>
                <a:ext uri="{FF2B5EF4-FFF2-40B4-BE49-F238E27FC236}">
                  <a16:creationId xmlns:a16="http://schemas.microsoft.com/office/drawing/2014/main" id="{D38F08D5-105F-234B-AE44-13FB05E5683E}"/>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38" name="Rectangle 37">
            <a:extLst>
              <a:ext uri="{FF2B5EF4-FFF2-40B4-BE49-F238E27FC236}">
                <a16:creationId xmlns:a16="http://schemas.microsoft.com/office/drawing/2014/main" id="{790AEFFF-6459-C44A-B030-5012C60C2072}"/>
              </a:ext>
            </a:extLst>
          </p:cNvPr>
          <p:cNvSpPr/>
          <p:nvPr/>
        </p:nvSpPr>
        <p:spPr>
          <a:xfrm>
            <a:off x="19724978" y="3502629"/>
            <a:ext cx="2507606" cy="92333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079F1D6-8393-074F-9CAC-066CE3E9896E}"/>
              </a:ext>
            </a:extLst>
          </p:cNvPr>
          <p:cNvSpPr txBox="1"/>
          <p:nvPr/>
        </p:nvSpPr>
        <p:spPr>
          <a:xfrm>
            <a:off x="20021747" y="3727398"/>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2017</a:t>
            </a:r>
          </a:p>
        </p:txBody>
      </p:sp>
    </p:spTree>
    <p:extLst>
      <p:ext uri="{BB962C8B-B14F-4D97-AF65-F5344CB8AC3E}">
        <p14:creationId xmlns:p14="http://schemas.microsoft.com/office/powerpoint/2010/main" val="870338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0" name="Rectangle 9">
            <a:extLst>
              <a:ext uri="{FF2B5EF4-FFF2-40B4-BE49-F238E27FC236}">
                <a16:creationId xmlns:a16="http://schemas.microsoft.com/office/drawing/2014/main" id="{B30E4EDE-0082-094C-80FF-94F5F9D21BDB}"/>
              </a:ext>
            </a:extLst>
          </p:cNvPr>
          <p:cNvSpPr/>
          <p:nvPr/>
        </p:nvSpPr>
        <p:spPr>
          <a:xfrm>
            <a:off x="-10" y="0"/>
            <a:ext cx="24377660" cy="1371600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85F0B9-F3CA-9942-8F9C-A3ED5AE59913}"/>
              </a:ext>
            </a:extLst>
          </p:cNvPr>
          <p:cNvSpPr/>
          <p:nvPr/>
        </p:nvSpPr>
        <p:spPr>
          <a:xfrm rot="2700000">
            <a:off x="4734189" y="-597708"/>
            <a:ext cx="14911468" cy="14911410"/>
          </a:xfrm>
          <a:prstGeom prst="rect">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C0945AF-CDC4-934B-A0CD-41902389F0D6}"/>
              </a:ext>
            </a:extLst>
          </p:cNvPr>
          <p:cNvSpPr/>
          <p:nvPr/>
        </p:nvSpPr>
        <p:spPr>
          <a:xfrm rot="2700000">
            <a:off x="8083028" y="2752224"/>
            <a:ext cx="8211584" cy="821155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0BC8CD3-1555-834D-9145-224E947E7733}"/>
              </a:ext>
            </a:extLst>
          </p:cNvPr>
          <p:cNvSpPr txBox="1"/>
          <p:nvPr/>
        </p:nvSpPr>
        <p:spPr>
          <a:xfrm>
            <a:off x="8223240" y="6257832"/>
            <a:ext cx="7931160" cy="1200329"/>
          </a:xfrm>
          <a:prstGeom prst="rect">
            <a:avLst/>
          </a:prstGeom>
          <a:noFill/>
          <a:ln>
            <a:noFill/>
          </a:ln>
        </p:spPr>
        <p:txBody>
          <a:bodyPr wrap="square" rtlCol="0">
            <a:spAutoFit/>
          </a:bodyPr>
          <a:lstStyle/>
          <a:p>
            <a:pPr algn="ctr"/>
            <a:r>
              <a:rPr lang="en-US" sz="7200" b="1" spc="600" dirty="0">
                <a:solidFill>
                  <a:schemeClr val="bg2"/>
                </a:solidFill>
                <a:latin typeface="Montserrat SemiBold" pitchFamily="2" charset="77"/>
                <a:ea typeface="Roboto" panose="02000000000000000000" pitchFamily="2" charset="0"/>
                <a:cs typeface="Lato Light" panose="020F0502020204030203" pitchFamily="34" charset="0"/>
              </a:rPr>
              <a:t>MAPS</a:t>
            </a:r>
          </a:p>
        </p:txBody>
      </p:sp>
    </p:spTree>
    <p:extLst>
      <p:ext uri="{BB962C8B-B14F-4D97-AF65-F5344CB8AC3E}">
        <p14:creationId xmlns:p14="http://schemas.microsoft.com/office/powerpoint/2010/main" val="3679874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UNITED STATES MAP</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23" name="Group 22">
            <a:extLst>
              <a:ext uri="{FF2B5EF4-FFF2-40B4-BE49-F238E27FC236}">
                <a16:creationId xmlns:a16="http://schemas.microsoft.com/office/drawing/2014/main" id="{870686F0-F697-F74D-B402-96ECCEB69395}"/>
              </a:ext>
            </a:extLst>
          </p:cNvPr>
          <p:cNvGrpSpPr/>
          <p:nvPr/>
        </p:nvGrpSpPr>
        <p:grpSpPr>
          <a:xfrm>
            <a:off x="13162761" y="4026306"/>
            <a:ext cx="8955080" cy="1919640"/>
            <a:chOff x="2011680" y="3979935"/>
            <a:chExt cx="8955080" cy="1919640"/>
          </a:xfrm>
        </p:grpSpPr>
        <p:sp>
          <p:nvSpPr>
            <p:cNvPr id="24" name="Rectangle 23">
              <a:extLst>
                <a:ext uri="{FF2B5EF4-FFF2-40B4-BE49-F238E27FC236}">
                  <a16:creationId xmlns:a16="http://schemas.microsoft.com/office/drawing/2014/main" id="{2887716D-E718-8F4B-AC87-373BF2D16ADC}"/>
                </a:ext>
              </a:extLst>
            </p:cNvPr>
            <p:cNvSpPr/>
            <p:nvPr/>
          </p:nvSpPr>
          <p:spPr>
            <a:xfrm>
              <a:off x="2011680" y="4360635"/>
              <a:ext cx="1158240" cy="1158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5D2ED0A-F56D-2F44-971A-6FC47CA416D1}"/>
                </a:ext>
              </a:extLst>
            </p:cNvPr>
            <p:cNvGrpSpPr/>
            <p:nvPr/>
          </p:nvGrpSpPr>
          <p:grpSpPr>
            <a:xfrm>
              <a:off x="3470944" y="3979935"/>
              <a:ext cx="7495816" cy="1919640"/>
              <a:chOff x="13939891" y="3094009"/>
              <a:chExt cx="7495816" cy="1919640"/>
            </a:xfrm>
          </p:grpSpPr>
          <p:sp>
            <p:nvSpPr>
              <p:cNvPr id="26" name="Subtitle 2">
                <a:extLst>
                  <a:ext uri="{FF2B5EF4-FFF2-40B4-BE49-F238E27FC236}">
                    <a16:creationId xmlns:a16="http://schemas.microsoft.com/office/drawing/2014/main" id="{C96DD735-7F4B-8342-9343-A02240DA7329}"/>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787DE30E-18F2-E54D-A7E1-7B23F65128CE}"/>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46" name="Group 45">
            <a:extLst>
              <a:ext uri="{FF2B5EF4-FFF2-40B4-BE49-F238E27FC236}">
                <a16:creationId xmlns:a16="http://schemas.microsoft.com/office/drawing/2014/main" id="{B2B0BB9C-AF19-1F4E-A8D1-2B1931B2FE49}"/>
              </a:ext>
            </a:extLst>
          </p:cNvPr>
          <p:cNvGrpSpPr/>
          <p:nvPr/>
        </p:nvGrpSpPr>
        <p:grpSpPr>
          <a:xfrm>
            <a:off x="13398348" y="4720067"/>
            <a:ext cx="736446" cy="604464"/>
            <a:chOff x="428400" y="2589727"/>
            <a:chExt cx="478080" cy="392400"/>
          </a:xfrm>
          <a:solidFill>
            <a:schemeClr val="bg2"/>
          </a:solidFill>
        </p:grpSpPr>
        <p:sp>
          <p:nvSpPr>
            <p:cNvPr id="47" name="Freeform 46">
              <a:extLst>
                <a:ext uri="{FF2B5EF4-FFF2-40B4-BE49-F238E27FC236}">
                  <a16:creationId xmlns:a16="http://schemas.microsoft.com/office/drawing/2014/main" id="{D988095E-0A24-DD4D-B2E9-9F6DC7A4F7D1}"/>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E41CAFC8-18A1-F34B-8358-3AFF03D9692A}"/>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6" name="Group 15">
            <a:extLst>
              <a:ext uri="{FF2B5EF4-FFF2-40B4-BE49-F238E27FC236}">
                <a16:creationId xmlns:a16="http://schemas.microsoft.com/office/drawing/2014/main" id="{A7FE6185-0BCA-7A43-B907-F5E0F547D392}"/>
              </a:ext>
            </a:extLst>
          </p:cNvPr>
          <p:cNvGrpSpPr/>
          <p:nvPr/>
        </p:nvGrpSpPr>
        <p:grpSpPr>
          <a:xfrm>
            <a:off x="13162761" y="7058766"/>
            <a:ext cx="8955080" cy="4976831"/>
            <a:chOff x="13162761" y="7058766"/>
            <a:chExt cx="8955080" cy="4976831"/>
          </a:xfrm>
        </p:grpSpPr>
        <p:grpSp>
          <p:nvGrpSpPr>
            <p:cNvPr id="28" name="Group 27">
              <a:extLst>
                <a:ext uri="{FF2B5EF4-FFF2-40B4-BE49-F238E27FC236}">
                  <a16:creationId xmlns:a16="http://schemas.microsoft.com/office/drawing/2014/main" id="{221428B6-3E0F-C34C-9700-4D973ACE26B0}"/>
                </a:ext>
              </a:extLst>
            </p:cNvPr>
            <p:cNvGrpSpPr/>
            <p:nvPr/>
          </p:nvGrpSpPr>
          <p:grpSpPr>
            <a:xfrm>
              <a:off x="13162761" y="7058766"/>
              <a:ext cx="8955080" cy="1919640"/>
              <a:chOff x="2011680" y="7208820"/>
              <a:chExt cx="8955080" cy="1919640"/>
            </a:xfrm>
          </p:grpSpPr>
          <p:sp>
            <p:nvSpPr>
              <p:cNvPr id="29" name="Rectangle 28">
                <a:extLst>
                  <a:ext uri="{FF2B5EF4-FFF2-40B4-BE49-F238E27FC236}">
                    <a16:creationId xmlns:a16="http://schemas.microsoft.com/office/drawing/2014/main" id="{0BD5EB32-25AC-B04F-B8E3-940E9ECC1AB1}"/>
                  </a:ext>
                </a:extLst>
              </p:cNvPr>
              <p:cNvSpPr/>
              <p:nvPr/>
            </p:nvSpPr>
            <p:spPr>
              <a:xfrm>
                <a:off x="2011680" y="7589520"/>
                <a:ext cx="1158240" cy="1158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AF695EF-EDEA-D348-A3EA-174DA6C8C81A}"/>
                  </a:ext>
                </a:extLst>
              </p:cNvPr>
              <p:cNvGrpSpPr/>
              <p:nvPr/>
            </p:nvGrpSpPr>
            <p:grpSpPr>
              <a:xfrm>
                <a:off x="3470944" y="7208820"/>
                <a:ext cx="7495816" cy="1919640"/>
                <a:chOff x="13939891" y="3094009"/>
                <a:chExt cx="7495816" cy="1919640"/>
              </a:xfrm>
            </p:grpSpPr>
            <p:sp>
              <p:nvSpPr>
                <p:cNvPr id="31" name="Subtitle 2">
                  <a:extLst>
                    <a:ext uri="{FF2B5EF4-FFF2-40B4-BE49-F238E27FC236}">
                      <a16:creationId xmlns:a16="http://schemas.microsoft.com/office/drawing/2014/main" id="{02DBC49A-C648-734A-96B9-7912CBDB1CEB}"/>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32" name="Rectangle 31">
                  <a:extLst>
                    <a:ext uri="{FF2B5EF4-FFF2-40B4-BE49-F238E27FC236}">
                      <a16:creationId xmlns:a16="http://schemas.microsoft.com/office/drawing/2014/main" id="{EB936866-756B-E948-86C9-666CC4A53301}"/>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33" name="Group 32">
              <a:extLst>
                <a:ext uri="{FF2B5EF4-FFF2-40B4-BE49-F238E27FC236}">
                  <a16:creationId xmlns:a16="http://schemas.microsoft.com/office/drawing/2014/main" id="{0FE885D4-25E6-5F47-8F42-BD3E9EB63891}"/>
                </a:ext>
              </a:extLst>
            </p:cNvPr>
            <p:cNvGrpSpPr/>
            <p:nvPr/>
          </p:nvGrpSpPr>
          <p:grpSpPr>
            <a:xfrm>
              <a:off x="13162761" y="10115957"/>
              <a:ext cx="8955080" cy="1919640"/>
              <a:chOff x="2011680" y="10326971"/>
              <a:chExt cx="8955080" cy="1919640"/>
            </a:xfrm>
          </p:grpSpPr>
          <p:sp>
            <p:nvSpPr>
              <p:cNvPr id="34" name="Rectangle 33">
                <a:extLst>
                  <a:ext uri="{FF2B5EF4-FFF2-40B4-BE49-F238E27FC236}">
                    <a16:creationId xmlns:a16="http://schemas.microsoft.com/office/drawing/2014/main" id="{98838170-2BAA-F445-BEB1-EC99AE108649}"/>
                  </a:ext>
                </a:extLst>
              </p:cNvPr>
              <p:cNvSpPr/>
              <p:nvPr/>
            </p:nvSpPr>
            <p:spPr>
              <a:xfrm>
                <a:off x="2011680" y="10707671"/>
                <a:ext cx="1158240" cy="1158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74EB4D23-14F3-8D44-887B-234FA4AD1B10}"/>
                  </a:ext>
                </a:extLst>
              </p:cNvPr>
              <p:cNvGrpSpPr/>
              <p:nvPr/>
            </p:nvGrpSpPr>
            <p:grpSpPr>
              <a:xfrm>
                <a:off x="3470944" y="10326971"/>
                <a:ext cx="7495816" cy="1919640"/>
                <a:chOff x="13939891" y="3094009"/>
                <a:chExt cx="7495816" cy="1919640"/>
              </a:xfrm>
            </p:grpSpPr>
            <p:sp>
              <p:nvSpPr>
                <p:cNvPr id="39" name="Subtitle 2">
                  <a:extLst>
                    <a:ext uri="{FF2B5EF4-FFF2-40B4-BE49-F238E27FC236}">
                      <a16:creationId xmlns:a16="http://schemas.microsoft.com/office/drawing/2014/main" id="{CECADD20-0803-A445-B8DD-61C3DB38E9F5}"/>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0" name="Rectangle 39">
                  <a:extLst>
                    <a:ext uri="{FF2B5EF4-FFF2-40B4-BE49-F238E27FC236}">
                      <a16:creationId xmlns:a16="http://schemas.microsoft.com/office/drawing/2014/main" id="{45BA1B4B-FF26-484E-8861-F87AEAF1DE4F}"/>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41" name="Group 40">
              <a:extLst>
                <a:ext uri="{FF2B5EF4-FFF2-40B4-BE49-F238E27FC236}">
                  <a16:creationId xmlns:a16="http://schemas.microsoft.com/office/drawing/2014/main" id="{EC98E9A6-7E2D-4849-B3D7-85056086F0A5}"/>
                </a:ext>
              </a:extLst>
            </p:cNvPr>
            <p:cNvGrpSpPr/>
            <p:nvPr/>
          </p:nvGrpSpPr>
          <p:grpSpPr>
            <a:xfrm>
              <a:off x="13361206" y="10762288"/>
              <a:ext cx="736446" cy="706204"/>
              <a:chOff x="1157760" y="1140368"/>
              <a:chExt cx="447120" cy="428760"/>
            </a:xfrm>
            <a:solidFill>
              <a:schemeClr val="bg2"/>
            </a:solidFill>
          </p:grpSpPr>
          <p:sp>
            <p:nvSpPr>
              <p:cNvPr id="42" name="Freeform 41">
                <a:extLst>
                  <a:ext uri="{FF2B5EF4-FFF2-40B4-BE49-F238E27FC236}">
                    <a16:creationId xmlns:a16="http://schemas.microsoft.com/office/drawing/2014/main" id="{470B839F-D710-8D43-93B9-3331F537F0FD}"/>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CC7A580B-9F58-D945-AC47-2321102F3824}"/>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B9FB7599-3B39-1A4A-9EB3-B2431458B10D}"/>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C8B150BC-2995-7E4D-9A6B-6F103F4E0C10}"/>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9" name="Group 48">
              <a:extLst>
                <a:ext uri="{FF2B5EF4-FFF2-40B4-BE49-F238E27FC236}">
                  <a16:creationId xmlns:a16="http://schemas.microsoft.com/office/drawing/2014/main" id="{9B9D64CE-4575-C744-8220-70CBEF2D5AF1}"/>
                </a:ext>
              </a:extLst>
            </p:cNvPr>
            <p:cNvGrpSpPr/>
            <p:nvPr/>
          </p:nvGrpSpPr>
          <p:grpSpPr>
            <a:xfrm>
              <a:off x="13398348" y="7705097"/>
              <a:ext cx="675560" cy="656836"/>
              <a:chOff x="3366000" y="6883529"/>
              <a:chExt cx="324720" cy="315720"/>
            </a:xfrm>
            <a:solidFill>
              <a:schemeClr val="bg2"/>
            </a:solidFill>
          </p:grpSpPr>
          <p:sp>
            <p:nvSpPr>
              <p:cNvPr id="50" name="Freeform 49">
                <a:extLst>
                  <a:ext uri="{FF2B5EF4-FFF2-40B4-BE49-F238E27FC236}">
                    <a16:creationId xmlns:a16="http://schemas.microsoft.com/office/drawing/2014/main" id="{BDCB0402-F6DD-8048-BC9F-C27269D40E13}"/>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8B0CFA1E-E456-0748-A571-7C6D964138C7}"/>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55" name="Group 54">
            <a:extLst>
              <a:ext uri="{FF2B5EF4-FFF2-40B4-BE49-F238E27FC236}">
                <a16:creationId xmlns:a16="http://schemas.microsoft.com/office/drawing/2014/main" id="{7BE541E9-08FC-5440-9B2B-379560BD6C13}"/>
              </a:ext>
            </a:extLst>
          </p:cNvPr>
          <p:cNvGrpSpPr/>
          <p:nvPr/>
        </p:nvGrpSpPr>
        <p:grpSpPr>
          <a:xfrm>
            <a:off x="2262237" y="5068488"/>
            <a:ext cx="9222706" cy="6029392"/>
            <a:chOff x="5157993" y="1665630"/>
            <a:chExt cx="2936367" cy="1919171"/>
          </a:xfrm>
          <a:solidFill>
            <a:srgbClr val="F2F2F2"/>
          </a:solidFill>
        </p:grpSpPr>
        <p:sp>
          <p:nvSpPr>
            <p:cNvPr id="56" name="Freeform 5">
              <a:extLst>
                <a:ext uri="{FF2B5EF4-FFF2-40B4-BE49-F238E27FC236}">
                  <a16:creationId xmlns:a16="http://schemas.microsoft.com/office/drawing/2014/main" id="{D655834A-C74D-6A4A-8789-D7650E7340A4}"/>
                </a:ext>
              </a:extLst>
            </p:cNvPr>
            <p:cNvSpPr>
              <a:spLocks/>
            </p:cNvSpPr>
            <p:nvPr/>
          </p:nvSpPr>
          <p:spPr bwMode="auto">
            <a:xfrm>
              <a:off x="5379189" y="1665630"/>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6">
              <a:extLst>
                <a:ext uri="{FF2B5EF4-FFF2-40B4-BE49-F238E27FC236}">
                  <a16:creationId xmlns:a16="http://schemas.microsoft.com/office/drawing/2014/main" id="{0594500C-4351-F748-B969-353CF88B07AC}"/>
                </a:ext>
              </a:extLst>
            </p:cNvPr>
            <p:cNvSpPr>
              <a:spLocks/>
            </p:cNvSpPr>
            <p:nvPr/>
          </p:nvSpPr>
          <p:spPr bwMode="auto">
            <a:xfrm>
              <a:off x="5925596" y="2621843"/>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7">
              <a:extLst>
                <a:ext uri="{FF2B5EF4-FFF2-40B4-BE49-F238E27FC236}">
                  <a16:creationId xmlns:a16="http://schemas.microsoft.com/office/drawing/2014/main" id="{A370A78F-A306-9A4F-ABA1-6CDBACDCEEA2}"/>
                </a:ext>
              </a:extLst>
            </p:cNvPr>
            <p:cNvSpPr>
              <a:spLocks/>
            </p:cNvSpPr>
            <p:nvPr/>
          </p:nvSpPr>
          <p:spPr bwMode="auto">
            <a:xfrm>
              <a:off x="6068942" y="2696047"/>
              <a:ext cx="762272" cy="752154"/>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8">
              <a:extLst>
                <a:ext uri="{FF2B5EF4-FFF2-40B4-BE49-F238E27FC236}">
                  <a16:creationId xmlns:a16="http://schemas.microsoft.com/office/drawing/2014/main" id="{BF81D5B1-7CC1-1747-BC54-D910E937E772}"/>
                </a:ext>
              </a:extLst>
            </p:cNvPr>
            <p:cNvSpPr>
              <a:spLocks/>
            </p:cNvSpPr>
            <p:nvPr/>
          </p:nvSpPr>
          <p:spPr bwMode="auto">
            <a:xfrm>
              <a:off x="5613603" y="2574622"/>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9">
              <a:extLst>
                <a:ext uri="{FF2B5EF4-FFF2-40B4-BE49-F238E27FC236}">
                  <a16:creationId xmlns:a16="http://schemas.microsoft.com/office/drawing/2014/main" id="{85CCA7F7-D02D-D444-ADAB-BE16868421B6}"/>
                </a:ext>
              </a:extLst>
            </p:cNvPr>
            <p:cNvSpPr>
              <a:spLocks/>
            </p:cNvSpPr>
            <p:nvPr/>
          </p:nvSpPr>
          <p:spPr bwMode="auto">
            <a:xfrm>
              <a:off x="5239213" y="2105792"/>
              <a:ext cx="433415" cy="750468"/>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3"/>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10">
              <a:extLst>
                <a:ext uri="{FF2B5EF4-FFF2-40B4-BE49-F238E27FC236}">
                  <a16:creationId xmlns:a16="http://schemas.microsoft.com/office/drawing/2014/main" id="{E586E212-241F-774F-9650-DDEBD4D2631B}"/>
                </a:ext>
              </a:extLst>
            </p:cNvPr>
            <p:cNvSpPr>
              <a:spLocks/>
            </p:cNvSpPr>
            <p:nvPr/>
          </p:nvSpPr>
          <p:spPr bwMode="auto">
            <a:xfrm>
              <a:off x="6303359" y="2660632"/>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11">
              <a:extLst>
                <a:ext uri="{FF2B5EF4-FFF2-40B4-BE49-F238E27FC236}">
                  <a16:creationId xmlns:a16="http://schemas.microsoft.com/office/drawing/2014/main" id="{2AA63B3B-E9B5-8440-BB6D-54C57001471D}"/>
                </a:ext>
              </a:extLst>
            </p:cNvPr>
            <p:cNvSpPr>
              <a:spLocks/>
            </p:cNvSpPr>
            <p:nvPr/>
          </p:nvSpPr>
          <p:spPr bwMode="auto">
            <a:xfrm>
              <a:off x="6364071" y="2454886"/>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12">
              <a:extLst>
                <a:ext uri="{FF2B5EF4-FFF2-40B4-BE49-F238E27FC236}">
                  <a16:creationId xmlns:a16="http://schemas.microsoft.com/office/drawing/2014/main" id="{182AE778-8423-D542-9628-896363C1EA7E}"/>
                </a:ext>
              </a:extLst>
            </p:cNvPr>
            <p:cNvSpPr>
              <a:spLocks/>
            </p:cNvSpPr>
            <p:nvPr/>
          </p:nvSpPr>
          <p:spPr bwMode="auto">
            <a:xfrm>
              <a:off x="6279749" y="2242394"/>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13">
              <a:extLst>
                <a:ext uri="{FF2B5EF4-FFF2-40B4-BE49-F238E27FC236}">
                  <a16:creationId xmlns:a16="http://schemas.microsoft.com/office/drawing/2014/main" id="{3B4FF906-BD8E-2749-B864-C07DA651AA21}"/>
                </a:ext>
              </a:extLst>
            </p:cNvPr>
            <p:cNvSpPr>
              <a:spLocks/>
            </p:cNvSpPr>
            <p:nvPr/>
          </p:nvSpPr>
          <p:spPr bwMode="auto">
            <a:xfrm>
              <a:off x="6293240" y="2040021"/>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14">
              <a:extLst>
                <a:ext uri="{FF2B5EF4-FFF2-40B4-BE49-F238E27FC236}">
                  <a16:creationId xmlns:a16="http://schemas.microsoft.com/office/drawing/2014/main" id="{1606CA02-21ED-8041-B038-EB6E93817444}"/>
                </a:ext>
              </a:extLst>
            </p:cNvPr>
            <p:cNvSpPr>
              <a:spLocks/>
            </p:cNvSpPr>
            <p:nvPr/>
          </p:nvSpPr>
          <p:spPr bwMode="auto">
            <a:xfrm>
              <a:off x="5922223" y="2058571"/>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15">
              <a:extLst>
                <a:ext uri="{FF2B5EF4-FFF2-40B4-BE49-F238E27FC236}">
                  <a16:creationId xmlns:a16="http://schemas.microsoft.com/office/drawing/2014/main" id="{50C0AEF8-1F8B-424D-8B5A-1D7676CDE1C0}"/>
                </a:ext>
              </a:extLst>
            </p:cNvPr>
            <p:cNvSpPr>
              <a:spLocks/>
            </p:cNvSpPr>
            <p:nvPr/>
          </p:nvSpPr>
          <p:spPr bwMode="auto">
            <a:xfrm>
              <a:off x="6313478" y="1829214"/>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16">
              <a:extLst>
                <a:ext uri="{FF2B5EF4-FFF2-40B4-BE49-F238E27FC236}">
                  <a16:creationId xmlns:a16="http://schemas.microsoft.com/office/drawing/2014/main" id="{D5A88355-A9D7-DB49-98B1-030087A3658E}"/>
                </a:ext>
              </a:extLst>
            </p:cNvPr>
            <p:cNvSpPr>
              <a:spLocks/>
            </p:cNvSpPr>
            <p:nvPr/>
          </p:nvSpPr>
          <p:spPr bwMode="auto">
            <a:xfrm>
              <a:off x="5982935" y="2348640"/>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17">
              <a:extLst>
                <a:ext uri="{FF2B5EF4-FFF2-40B4-BE49-F238E27FC236}">
                  <a16:creationId xmlns:a16="http://schemas.microsoft.com/office/drawing/2014/main" id="{DAD033B0-7850-2345-84A0-35369D7710E8}"/>
                </a:ext>
              </a:extLst>
            </p:cNvPr>
            <p:cNvSpPr>
              <a:spLocks/>
            </p:cNvSpPr>
            <p:nvPr/>
          </p:nvSpPr>
          <p:spPr bwMode="auto">
            <a:xfrm>
              <a:off x="5716477" y="2235648"/>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18">
              <a:extLst>
                <a:ext uri="{FF2B5EF4-FFF2-40B4-BE49-F238E27FC236}">
                  <a16:creationId xmlns:a16="http://schemas.microsoft.com/office/drawing/2014/main" id="{878DBD0A-4FD2-9E43-9FE9-94594E4E78F5}"/>
                </a:ext>
              </a:extLst>
            </p:cNvPr>
            <p:cNvSpPr>
              <a:spLocks/>
            </p:cNvSpPr>
            <p:nvPr/>
          </p:nvSpPr>
          <p:spPr bwMode="auto">
            <a:xfrm>
              <a:off x="5428095" y="2164818"/>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19">
              <a:extLst>
                <a:ext uri="{FF2B5EF4-FFF2-40B4-BE49-F238E27FC236}">
                  <a16:creationId xmlns:a16="http://schemas.microsoft.com/office/drawing/2014/main" id="{88080F4E-8528-D64F-B8C5-5B0CDE7EC464}"/>
                </a:ext>
              </a:extLst>
            </p:cNvPr>
            <p:cNvSpPr>
              <a:spLocks/>
            </p:cNvSpPr>
            <p:nvPr/>
          </p:nvSpPr>
          <p:spPr bwMode="auto">
            <a:xfrm>
              <a:off x="5278002" y="1830902"/>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20">
              <a:extLst>
                <a:ext uri="{FF2B5EF4-FFF2-40B4-BE49-F238E27FC236}">
                  <a16:creationId xmlns:a16="http://schemas.microsoft.com/office/drawing/2014/main" id="{AECA9BD7-45E2-7C4C-B9ED-8D9688EF46EC}"/>
                </a:ext>
              </a:extLst>
            </p:cNvPr>
            <p:cNvSpPr>
              <a:spLocks/>
            </p:cNvSpPr>
            <p:nvPr/>
          </p:nvSpPr>
          <p:spPr bwMode="auto">
            <a:xfrm>
              <a:off x="5637213" y="1731401"/>
              <a:ext cx="325483" cy="532916"/>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21">
              <a:extLst>
                <a:ext uri="{FF2B5EF4-FFF2-40B4-BE49-F238E27FC236}">
                  <a16:creationId xmlns:a16="http://schemas.microsoft.com/office/drawing/2014/main" id="{08A66116-C65A-A040-9594-F2310F16D617}"/>
                </a:ext>
              </a:extLst>
            </p:cNvPr>
            <p:cNvSpPr>
              <a:spLocks/>
            </p:cNvSpPr>
            <p:nvPr/>
          </p:nvSpPr>
          <p:spPr bwMode="auto">
            <a:xfrm>
              <a:off x="5775502" y="1743206"/>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22">
              <a:extLst>
                <a:ext uri="{FF2B5EF4-FFF2-40B4-BE49-F238E27FC236}">
                  <a16:creationId xmlns:a16="http://schemas.microsoft.com/office/drawing/2014/main" id="{858EBE03-E8FD-9541-BEBD-C2918C2434F9}"/>
                </a:ext>
              </a:extLst>
            </p:cNvPr>
            <p:cNvSpPr>
              <a:spLocks/>
            </p:cNvSpPr>
            <p:nvPr/>
          </p:nvSpPr>
          <p:spPr bwMode="auto">
            <a:xfrm>
              <a:off x="7897046" y="1787054"/>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23">
              <a:extLst>
                <a:ext uri="{FF2B5EF4-FFF2-40B4-BE49-F238E27FC236}">
                  <a16:creationId xmlns:a16="http://schemas.microsoft.com/office/drawing/2014/main" id="{EE0B357E-8861-6A42-AB08-EA8BD148F93F}"/>
                </a:ext>
              </a:extLst>
            </p:cNvPr>
            <p:cNvSpPr>
              <a:spLocks/>
            </p:cNvSpPr>
            <p:nvPr/>
          </p:nvSpPr>
          <p:spPr bwMode="auto">
            <a:xfrm>
              <a:off x="7517598" y="2002920"/>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24">
              <a:extLst>
                <a:ext uri="{FF2B5EF4-FFF2-40B4-BE49-F238E27FC236}">
                  <a16:creationId xmlns:a16="http://schemas.microsoft.com/office/drawing/2014/main" id="{65F569F5-682D-1243-A2BB-DE93D006D3E5}"/>
                </a:ext>
              </a:extLst>
            </p:cNvPr>
            <p:cNvSpPr>
              <a:spLocks/>
            </p:cNvSpPr>
            <p:nvPr/>
          </p:nvSpPr>
          <p:spPr bwMode="auto">
            <a:xfrm>
              <a:off x="7792488" y="1982681"/>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25">
              <a:extLst>
                <a:ext uri="{FF2B5EF4-FFF2-40B4-BE49-F238E27FC236}">
                  <a16:creationId xmlns:a16="http://schemas.microsoft.com/office/drawing/2014/main" id="{C627ED59-7D05-1847-A80D-93324960707B}"/>
                </a:ext>
              </a:extLst>
            </p:cNvPr>
            <p:cNvSpPr>
              <a:spLocks/>
            </p:cNvSpPr>
            <p:nvPr/>
          </p:nvSpPr>
          <p:spPr bwMode="auto">
            <a:xfrm>
              <a:off x="7866691" y="1960757"/>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26">
              <a:extLst>
                <a:ext uri="{FF2B5EF4-FFF2-40B4-BE49-F238E27FC236}">
                  <a16:creationId xmlns:a16="http://schemas.microsoft.com/office/drawing/2014/main" id="{2FB217F0-2EB4-A944-BF0D-4531F34BB877}"/>
                </a:ext>
              </a:extLst>
            </p:cNvPr>
            <p:cNvSpPr>
              <a:spLocks/>
            </p:cNvSpPr>
            <p:nvPr/>
          </p:nvSpPr>
          <p:spPr bwMode="auto">
            <a:xfrm>
              <a:off x="7834650" y="2188428"/>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27">
              <a:extLst>
                <a:ext uri="{FF2B5EF4-FFF2-40B4-BE49-F238E27FC236}">
                  <a16:creationId xmlns:a16="http://schemas.microsoft.com/office/drawing/2014/main" id="{8060C6CB-D105-7E44-9BBE-90983C9D5B52}"/>
                </a:ext>
              </a:extLst>
            </p:cNvPr>
            <p:cNvSpPr>
              <a:spLocks/>
            </p:cNvSpPr>
            <p:nvPr/>
          </p:nvSpPr>
          <p:spPr bwMode="auto">
            <a:xfrm>
              <a:off x="7918972" y="2179995"/>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28">
              <a:extLst>
                <a:ext uri="{FF2B5EF4-FFF2-40B4-BE49-F238E27FC236}">
                  <a16:creationId xmlns:a16="http://schemas.microsoft.com/office/drawing/2014/main" id="{E1A1F219-AF21-4D47-971B-22DC5569E93C}"/>
                </a:ext>
              </a:extLst>
            </p:cNvPr>
            <p:cNvSpPr>
              <a:spLocks/>
            </p:cNvSpPr>
            <p:nvPr/>
          </p:nvSpPr>
          <p:spPr bwMode="auto">
            <a:xfrm>
              <a:off x="7834650" y="2119282"/>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29">
              <a:extLst>
                <a:ext uri="{FF2B5EF4-FFF2-40B4-BE49-F238E27FC236}">
                  <a16:creationId xmlns:a16="http://schemas.microsoft.com/office/drawing/2014/main" id="{9571D632-0C38-AE45-B992-E80BDA043019}"/>
                </a:ext>
              </a:extLst>
            </p:cNvPr>
            <p:cNvSpPr>
              <a:spLocks/>
            </p:cNvSpPr>
            <p:nvPr/>
          </p:nvSpPr>
          <p:spPr bwMode="auto">
            <a:xfrm>
              <a:off x="7976311" y="2205292"/>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30">
              <a:extLst>
                <a:ext uri="{FF2B5EF4-FFF2-40B4-BE49-F238E27FC236}">
                  <a16:creationId xmlns:a16="http://schemas.microsoft.com/office/drawing/2014/main" id="{BA9EE28A-AD6A-7F41-82D9-680162FCADB6}"/>
                </a:ext>
              </a:extLst>
            </p:cNvPr>
            <p:cNvSpPr>
              <a:spLocks/>
            </p:cNvSpPr>
            <p:nvPr/>
          </p:nvSpPr>
          <p:spPr bwMode="auto">
            <a:xfrm>
              <a:off x="7763818" y="2269378"/>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31">
              <a:extLst>
                <a:ext uri="{FF2B5EF4-FFF2-40B4-BE49-F238E27FC236}">
                  <a16:creationId xmlns:a16="http://schemas.microsoft.com/office/drawing/2014/main" id="{C14E66D8-781E-AF4E-96E9-A275EE6B8046}"/>
                </a:ext>
              </a:extLst>
            </p:cNvPr>
            <p:cNvSpPr>
              <a:spLocks/>
            </p:cNvSpPr>
            <p:nvPr/>
          </p:nvSpPr>
          <p:spPr bwMode="auto">
            <a:xfrm>
              <a:off x="7750327" y="2378996"/>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32">
              <a:extLst>
                <a:ext uri="{FF2B5EF4-FFF2-40B4-BE49-F238E27FC236}">
                  <a16:creationId xmlns:a16="http://schemas.microsoft.com/office/drawing/2014/main" id="{34D8D6EC-9E42-E143-9F8D-C7FE58AA22A3}"/>
                </a:ext>
              </a:extLst>
            </p:cNvPr>
            <p:cNvSpPr>
              <a:spLocks/>
            </p:cNvSpPr>
            <p:nvPr/>
          </p:nvSpPr>
          <p:spPr bwMode="auto">
            <a:xfrm>
              <a:off x="7480496" y="2227215"/>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33">
              <a:extLst>
                <a:ext uri="{FF2B5EF4-FFF2-40B4-BE49-F238E27FC236}">
                  <a16:creationId xmlns:a16="http://schemas.microsoft.com/office/drawing/2014/main" id="{FC14459D-10F8-544B-99E9-0EACAF00E8FF}"/>
                </a:ext>
              </a:extLst>
            </p:cNvPr>
            <p:cNvSpPr>
              <a:spLocks/>
            </p:cNvSpPr>
            <p:nvPr/>
          </p:nvSpPr>
          <p:spPr bwMode="auto">
            <a:xfrm>
              <a:off x="7183682" y="3051887"/>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34">
              <a:extLst>
                <a:ext uri="{FF2B5EF4-FFF2-40B4-BE49-F238E27FC236}">
                  <a16:creationId xmlns:a16="http://schemas.microsoft.com/office/drawing/2014/main" id="{7FCC40CE-3AC4-0F46-BF14-0CC7026F7E45}"/>
                </a:ext>
              </a:extLst>
            </p:cNvPr>
            <p:cNvSpPr>
              <a:spLocks/>
            </p:cNvSpPr>
            <p:nvPr/>
          </p:nvSpPr>
          <p:spPr bwMode="auto">
            <a:xfrm>
              <a:off x="6802546" y="2950699"/>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35">
              <a:extLst>
                <a:ext uri="{FF2B5EF4-FFF2-40B4-BE49-F238E27FC236}">
                  <a16:creationId xmlns:a16="http://schemas.microsoft.com/office/drawing/2014/main" id="{1DEA8926-B311-4940-A7BF-C2A708686FF2}"/>
                </a:ext>
              </a:extLst>
            </p:cNvPr>
            <p:cNvSpPr>
              <a:spLocks/>
            </p:cNvSpPr>
            <p:nvPr/>
          </p:nvSpPr>
          <p:spPr bwMode="auto">
            <a:xfrm>
              <a:off x="6765444" y="2707852"/>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36">
              <a:extLst>
                <a:ext uri="{FF2B5EF4-FFF2-40B4-BE49-F238E27FC236}">
                  <a16:creationId xmlns:a16="http://schemas.microsoft.com/office/drawing/2014/main" id="{41DC4E6A-49FC-774A-BB98-02369E8D8451}"/>
                </a:ext>
              </a:extLst>
            </p:cNvPr>
            <p:cNvSpPr>
              <a:spLocks/>
            </p:cNvSpPr>
            <p:nvPr/>
          </p:nvSpPr>
          <p:spPr bwMode="auto">
            <a:xfrm>
              <a:off x="7011665" y="2657259"/>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37">
              <a:extLst>
                <a:ext uri="{FF2B5EF4-FFF2-40B4-BE49-F238E27FC236}">
                  <a16:creationId xmlns:a16="http://schemas.microsoft.com/office/drawing/2014/main" id="{572D8478-6A22-D048-B24D-1E34D0684799}"/>
                </a:ext>
              </a:extLst>
            </p:cNvPr>
            <p:cNvSpPr>
              <a:spLocks/>
            </p:cNvSpPr>
            <p:nvPr/>
          </p:nvSpPr>
          <p:spPr bwMode="auto">
            <a:xfrm>
              <a:off x="7342208" y="2606665"/>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38">
              <a:extLst>
                <a:ext uri="{FF2B5EF4-FFF2-40B4-BE49-F238E27FC236}">
                  <a16:creationId xmlns:a16="http://schemas.microsoft.com/office/drawing/2014/main" id="{50D87918-7BC1-5E4D-9F3F-5D38DC412D97}"/>
                </a:ext>
              </a:extLst>
            </p:cNvPr>
            <p:cNvSpPr>
              <a:spLocks/>
            </p:cNvSpPr>
            <p:nvPr/>
          </p:nvSpPr>
          <p:spPr bwMode="auto">
            <a:xfrm>
              <a:off x="7274750" y="2775310"/>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90" name="Freeform 39">
              <a:extLst>
                <a:ext uri="{FF2B5EF4-FFF2-40B4-BE49-F238E27FC236}">
                  <a16:creationId xmlns:a16="http://schemas.microsoft.com/office/drawing/2014/main" id="{0179CCB0-311C-424A-A55A-348E6B2A0FD9}"/>
                </a:ext>
              </a:extLst>
            </p:cNvPr>
            <p:cNvSpPr>
              <a:spLocks/>
            </p:cNvSpPr>
            <p:nvPr/>
          </p:nvSpPr>
          <p:spPr bwMode="auto">
            <a:xfrm>
              <a:off x="7369191" y="2432962"/>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40">
              <a:extLst>
                <a:ext uri="{FF2B5EF4-FFF2-40B4-BE49-F238E27FC236}">
                  <a16:creationId xmlns:a16="http://schemas.microsoft.com/office/drawing/2014/main" id="{62F0BC84-A3C9-8B47-B68F-ED118E2B72C6}"/>
                </a:ext>
              </a:extLst>
            </p:cNvPr>
            <p:cNvSpPr>
              <a:spLocks/>
            </p:cNvSpPr>
            <p:nvPr/>
          </p:nvSpPr>
          <p:spPr bwMode="auto">
            <a:xfrm>
              <a:off x="7406292" y="2750013"/>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41">
              <a:extLst>
                <a:ext uri="{FF2B5EF4-FFF2-40B4-BE49-F238E27FC236}">
                  <a16:creationId xmlns:a16="http://schemas.microsoft.com/office/drawing/2014/main" id="{34A5FECE-EEF5-0343-8DA1-A2C7E6CE90CC}"/>
                </a:ext>
              </a:extLst>
            </p:cNvPr>
            <p:cNvSpPr>
              <a:spLocks/>
            </p:cNvSpPr>
            <p:nvPr/>
          </p:nvSpPr>
          <p:spPr bwMode="auto">
            <a:xfrm>
              <a:off x="7128029" y="2788801"/>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42">
              <a:extLst>
                <a:ext uri="{FF2B5EF4-FFF2-40B4-BE49-F238E27FC236}">
                  <a16:creationId xmlns:a16="http://schemas.microsoft.com/office/drawing/2014/main" id="{FA29729E-77B6-EF4F-9703-F7255B6D4FC2}"/>
                </a:ext>
              </a:extLst>
            </p:cNvPr>
            <p:cNvSpPr>
              <a:spLocks/>
            </p:cNvSpPr>
            <p:nvPr/>
          </p:nvSpPr>
          <p:spPr bwMode="auto">
            <a:xfrm>
              <a:off x="6942520" y="2800606"/>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43">
              <a:extLst>
                <a:ext uri="{FF2B5EF4-FFF2-40B4-BE49-F238E27FC236}">
                  <a16:creationId xmlns:a16="http://schemas.microsoft.com/office/drawing/2014/main" id="{57EE8F23-6E17-B549-A4B3-3487B2BD1813}"/>
                </a:ext>
              </a:extLst>
            </p:cNvPr>
            <p:cNvSpPr>
              <a:spLocks/>
            </p:cNvSpPr>
            <p:nvPr/>
          </p:nvSpPr>
          <p:spPr bwMode="auto">
            <a:xfrm>
              <a:off x="7559760" y="2387428"/>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44">
              <a:extLst>
                <a:ext uri="{FF2B5EF4-FFF2-40B4-BE49-F238E27FC236}">
                  <a16:creationId xmlns:a16="http://schemas.microsoft.com/office/drawing/2014/main" id="{66E6881A-B650-D34B-84B4-DD963CCE9303}"/>
                </a:ext>
              </a:extLst>
            </p:cNvPr>
            <p:cNvSpPr>
              <a:spLocks/>
            </p:cNvSpPr>
            <p:nvPr/>
          </p:nvSpPr>
          <p:spPr bwMode="auto">
            <a:xfrm>
              <a:off x="7411352" y="2367191"/>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45">
              <a:extLst>
                <a:ext uri="{FF2B5EF4-FFF2-40B4-BE49-F238E27FC236}">
                  <a16:creationId xmlns:a16="http://schemas.microsoft.com/office/drawing/2014/main" id="{553C5AC6-3096-5D41-896A-534470A0CA08}"/>
                </a:ext>
              </a:extLst>
            </p:cNvPr>
            <p:cNvSpPr>
              <a:spLocks/>
            </p:cNvSpPr>
            <p:nvPr/>
          </p:nvSpPr>
          <p:spPr bwMode="auto">
            <a:xfrm>
              <a:off x="7045395" y="2498733"/>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46">
              <a:extLst>
                <a:ext uri="{FF2B5EF4-FFF2-40B4-BE49-F238E27FC236}">
                  <a16:creationId xmlns:a16="http://schemas.microsoft.com/office/drawing/2014/main" id="{3ABA397F-50FD-AD4A-9DB6-7B7F18E80445}"/>
                </a:ext>
              </a:extLst>
            </p:cNvPr>
            <p:cNvSpPr>
              <a:spLocks/>
            </p:cNvSpPr>
            <p:nvPr/>
          </p:nvSpPr>
          <p:spPr bwMode="auto">
            <a:xfrm>
              <a:off x="6706419" y="2426216"/>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47">
              <a:extLst>
                <a:ext uri="{FF2B5EF4-FFF2-40B4-BE49-F238E27FC236}">
                  <a16:creationId xmlns:a16="http://schemas.microsoft.com/office/drawing/2014/main" id="{3DBDC94D-2A9B-4C4B-827A-17567BD5A11D}"/>
                </a:ext>
              </a:extLst>
            </p:cNvPr>
            <p:cNvSpPr>
              <a:spLocks/>
            </p:cNvSpPr>
            <p:nvPr/>
          </p:nvSpPr>
          <p:spPr bwMode="auto">
            <a:xfrm>
              <a:off x="6642333" y="1820782"/>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Line 48">
              <a:extLst>
                <a:ext uri="{FF2B5EF4-FFF2-40B4-BE49-F238E27FC236}">
                  <a16:creationId xmlns:a16="http://schemas.microsoft.com/office/drawing/2014/main" id="{EB649ED7-693B-004D-9DDD-48E4D2DEE022}"/>
                </a:ext>
              </a:extLst>
            </p:cNvPr>
            <p:cNvSpPr>
              <a:spLocks noChangeShapeType="1"/>
            </p:cNvSpPr>
            <p:nvPr/>
          </p:nvSpPr>
          <p:spPr bwMode="auto">
            <a:xfrm>
              <a:off x="6881810" y="2014724"/>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Line 49">
              <a:extLst>
                <a:ext uri="{FF2B5EF4-FFF2-40B4-BE49-F238E27FC236}">
                  <a16:creationId xmlns:a16="http://schemas.microsoft.com/office/drawing/2014/main" id="{8D9B37C8-6E0D-9F43-A682-053AB5FE4ACB}"/>
                </a:ext>
              </a:extLst>
            </p:cNvPr>
            <p:cNvSpPr>
              <a:spLocks noChangeShapeType="1"/>
            </p:cNvSpPr>
            <p:nvPr/>
          </p:nvSpPr>
          <p:spPr bwMode="auto">
            <a:xfrm>
              <a:off x="6881810" y="2014724"/>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50">
              <a:extLst>
                <a:ext uri="{FF2B5EF4-FFF2-40B4-BE49-F238E27FC236}">
                  <a16:creationId xmlns:a16="http://schemas.microsoft.com/office/drawing/2014/main" id="{69720C20-7AD7-F44D-B273-4BAC18498C32}"/>
                </a:ext>
              </a:extLst>
            </p:cNvPr>
            <p:cNvSpPr>
              <a:spLocks/>
            </p:cNvSpPr>
            <p:nvPr/>
          </p:nvSpPr>
          <p:spPr bwMode="auto">
            <a:xfrm>
              <a:off x="6964446" y="1940520"/>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51">
              <a:extLst>
                <a:ext uri="{FF2B5EF4-FFF2-40B4-BE49-F238E27FC236}">
                  <a16:creationId xmlns:a16="http://schemas.microsoft.com/office/drawing/2014/main" id="{9B777C36-6B29-9745-811C-09589808D3C2}"/>
                </a:ext>
              </a:extLst>
            </p:cNvPr>
            <p:cNvSpPr>
              <a:spLocks/>
            </p:cNvSpPr>
            <p:nvPr/>
          </p:nvSpPr>
          <p:spPr bwMode="auto">
            <a:xfrm>
              <a:off x="6848081" y="1986054"/>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3" name="Freeform 52">
              <a:extLst>
                <a:ext uri="{FF2B5EF4-FFF2-40B4-BE49-F238E27FC236}">
                  <a16:creationId xmlns:a16="http://schemas.microsoft.com/office/drawing/2014/main" id="{D63EFB6D-5762-F34E-9FE4-62AA5D95AD1D}"/>
                </a:ext>
              </a:extLst>
            </p:cNvPr>
            <p:cNvSpPr>
              <a:spLocks/>
            </p:cNvSpPr>
            <p:nvPr/>
          </p:nvSpPr>
          <p:spPr bwMode="auto">
            <a:xfrm>
              <a:off x="7268005" y="2274435"/>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53">
              <a:extLst>
                <a:ext uri="{FF2B5EF4-FFF2-40B4-BE49-F238E27FC236}">
                  <a16:creationId xmlns:a16="http://schemas.microsoft.com/office/drawing/2014/main" id="{8C589BF6-AB8C-6A47-A6EE-E09B1551B376}"/>
                </a:ext>
              </a:extLst>
            </p:cNvPr>
            <p:cNvSpPr>
              <a:spLocks/>
            </p:cNvSpPr>
            <p:nvPr/>
          </p:nvSpPr>
          <p:spPr bwMode="auto">
            <a:xfrm>
              <a:off x="7119598" y="2319970"/>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5" name="Freeform 54">
              <a:extLst>
                <a:ext uri="{FF2B5EF4-FFF2-40B4-BE49-F238E27FC236}">
                  <a16:creationId xmlns:a16="http://schemas.microsoft.com/office/drawing/2014/main" id="{B4B5A833-911B-2C4C-AF33-EF55FC9B0495}"/>
                </a:ext>
              </a:extLst>
            </p:cNvPr>
            <p:cNvSpPr>
              <a:spLocks/>
            </p:cNvSpPr>
            <p:nvPr/>
          </p:nvSpPr>
          <p:spPr bwMode="auto">
            <a:xfrm>
              <a:off x="6929030" y="2282869"/>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6" name="Freeform 55">
              <a:extLst>
                <a:ext uri="{FF2B5EF4-FFF2-40B4-BE49-F238E27FC236}">
                  <a16:creationId xmlns:a16="http://schemas.microsoft.com/office/drawing/2014/main" id="{806E703D-4E30-0443-B1CE-585079AD6717}"/>
                </a:ext>
              </a:extLst>
            </p:cNvPr>
            <p:cNvSpPr>
              <a:spLocks/>
            </p:cNvSpPr>
            <p:nvPr/>
          </p:nvSpPr>
          <p:spPr bwMode="auto">
            <a:xfrm>
              <a:off x="6662572" y="2198545"/>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7" name="Freeform 106">
              <a:extLst>
                <a:ext uri="{FF2B5EF4-FFF2-40B4-BE49-F238E27FC236}">
                  <a16:creationId xmlns:a16="http://schemas.microsoft.com/office/drawing/2014/main" id="{22137553-687A-3643-A914-A44A5337E4FD}"/>
                </a:ext>
              </a:extLst>
            </p:cNvPr>
            <p:cNvSpPr>
              <a:spLocks/>
            </p:cNvSpPr>
            <p:nvPr/>
          </p:nvSpPr>
          <p:spPr bwMode="auto">
            <a:xfrm>
              <a:off x="5157993" y="3013097"/>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8" name="Freeform 107">
              <a:extLst>
                <a:ext uri="{FF2B5EF4-FFF2-40B4-BE49-F238E27FC236}">
                  <a16:creationId xmlns:a16="http://schemas.microsoft.com/office/drawing/2014/main" id="{3E6EBA29-0105-B94F-A146-605B57D8569C}"/>
                </a:ext>
              </a:extLst>
            </p:cNvPr>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Tree>
    <p:extLst>
      <p:ext uri="{BB962C8B-B14F-4D97-AF65-F5344CB8AC3E}">
        <p14:creationId xmlns:p14="http://schemas.microsoft.com/office/powerpoint/2010/main" val="371484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FRANCE MAP</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109" name="Group 108">
            <a:extLst>
              <a:ext uri="{FF2B5EF4-FFF2-40B4-BE49-F238E27FC236}">
                <a16:creationId xmlns:a16="http://schemas.microsoft.com/office/drawing/2014/main" id="{5A9FF149-93FA-FC42-BBC8-2701A3C47D69}"/>
              </a:ext>
            </a:extLst>
          </p:cNvPr>
          <p:cNvGrpSpPr/>
          <p:nvPr/>
        </p:nvGrpSpPr>
        <p:grpSpPr>
          <a:xfrm>
            <a:off x="2259807" y="4026306"/>
            <a:ext cx="8955080" cy="8009291"/>
            <a:chOff x="13162761" y="4026306"/>
            <a:chExt cx="8955080" cy="8009291"/>
          </a:xfrm>
        </p:grpSpPr>
        <p:grpSp>
          <p:nvGrpSpPr>
            <p:cNvPr id="110" name="Group 109">
              <a:extLst>
                <a:ext uri="{FF2B5EF4-FFF2-40B4-BE49-F238E27FC236}">
                  <a16:creationId xmlns:a16="http://schemas.microsoft.com/office/drawing/2014/main" id="{03B6DDCC-B944-CA40-A281-12BFB6206D52}"/>
                </a:ext>
              </a:extLst>
            </p:cNvPr>
            <p:cNvGrpSpPr/>
            <p:nvPr/>
          </p:nvGrpSpPr>
          <p:grpSpPr>
            <a:xfrm>
              <a:off x="13162761" y="4026306"/>
              <a:ext cx="8955080" cy="1919640"/>
              <a:chOff x="2011680" y="3979935"/>
              <a:chExt cx="8955080" cy="1919640"/>
            </a:xfrm>
          </p:grpSpPr>
          <p:sp>
            <p:nvSpPr>
              <p:cNvPr id="133" name="Rectangle 132">
                <a:extLst>
                  <a:ext uri="{FF2B5EF4-FFF2-40B4-BE49-F238E27FC236}">
                    <a16:creationId xmlns:a16="http://schemas.microsoft.com/office/drawing/2014/main" id="{46B29F25-2C66-9944-85D3-65953079293B}"/>
                  </a:ext>
                </a:extLst>
              </p:cNvPr>
              <p:cNvSpPr/>
              <p:nvPr/>
            </p:nvSpPr>
            <p:spPr>
              <a:xfrm>
                <a:off x="2011680" y="4360635"/>
                <a:ext cx="1158240" cy="1158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ED777CEE-43F6-7E41-B77A-5D3639AF8D73}"/>
                  </a:ext>
                </a:extLst>
              </p:cNvPr>
              <p:cNvGrpSpPr/>
              <p:nvPr/>
            </p:nvGrpSpPr>
            <p:grpSpPr>
              <a:xfrm>
                <a:off x="3470944" y="3979935"/>
                <a:ext cx="7495816" cy="1919640"/>
                <a:chOff x="13939891" y="3094009"/>
                <a:chExt cx="7495816" cy="1919640"/>
              </a:xfrm>
            </p:grpSpPr>
            <p:sp>
              <p:nvSpPr>
                <p:cNvPr id="135" name="Subtitle 2">
                  <a:extLst>
                    <a:ext uri="{FF2B5EF4-FFF2-40B4-BE49-F238E27FC236}">
                      <a16:creationId xmlns:a16="http://schemas.microsoft.com/office/drawing/2014/main" id="{12F174AD-2C3A-9A42-BA6E-6D894CB864A2}"/>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136" name="Rectangle 135">
                  <a:extLst>
                    <a:ext uri="{FF2B5EF4-FFF2-40B4-BE49-F238E27FC236}">
                      <a16:creationId xmlns:a16="http://schemas.microsoft.com/office/drawing/2014/main" id="{B1523B15-3184-034F-B5D5-1FC1E792AB92}"/>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111" name="Group 110">
              <a:extLst>
                <a:ext uri="{FF2B5EF4-FFF2-40B4-BE49-F238E27FC236}">
                  <a16:creationId xmlns:a16="http://schemas.microsoft.com/office/drawing/2014/main" id="{90BAD990-456E-4E4B-9839-81AFF56F204F}"/>
                </a:ext>
              </a:extLst>
            </p:cNvPr>
            <p:cNvGrpSpPr/>
            <p:nvPr/>
          </p:nvGrpSpPr>
          <p:grpSpPr>
            <a:xfrm>
              <a:off x="13398348" y="4720067"/>
              <a:ext cx="736446" cy="604464"/>
              <a:chOff x="428400" y="2589727"/>
              <a:chExt cx="478080" cy="392400"/>
            </a:xfrm>
            <a:solidFill>
              <a:schemeClr val="bg2"/>
            </a:solidFill>
          </p:grpSpPr>
          <p:sp>
            <p:nvSpPr>
              <p:cNvPr id="131" name="Freeform 130">
                <a:extLst>
                  <a:ext uri="{FF2B5EF4-FFF2-40B4-BE49-F238E27FC236}">
                    <a16:creationId xmlns:a16="http://schemas.microsoft.com/office/drawing/2014/main" id="{14720793-7AA4-EF40-95AE-1C1E31453BBB}"/>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32" name="Freeform 131">
                <a:extLst>
                  <a:ext uri="{FF2B5EF4-FFF2-40B4-BE49-F238E27FC236}">
                    <a16:creationId xmlns:a16="http://schemas.microsoft.com/office/drawing/2014/main" id="{AFF83FD2-3132-CF41-A809-74E8D8BAED03}"/>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12" name="Group 111">
              <a:extLst>
                <a:ext uri="{FF2B5EF4-FFF2-40B4-BE49-F238E27FC236}">
                  <a16:creationId xmlns:a16="http://schemas.microsoft.com/office/drawing/2014/main" id="{2BCC1FD6-2653-C04D-A2D6-39A37E18B45E}"/>
                </a:ext>
              </a:extLst>
            </p:cNvPr>
            <p:cNvGrpSpPr/>
            <p:nvPr/>
          </p:nvGrpSpPr>
          <p:grpSpPr>
            <a:xfrm>
              <a:off x="13162761" y="7058766"/>
              <a:ext cx="8955080" cy="4976831"/>
              <a:chOff x="13162761" y="7058766"/>
              <a:chExt cx="8955080" cy="4976831"/>
            </a:xfrm>
          </p:grpSpPr>
          <p:grpSp>
            <p:nvGrpSpPr>
              <p:cNvPr id="113" name="Group 112">
                <a:extLst>
                  <a:ext uri="{FF2B5EF4-FFF2-40B4-BE49-F238E27FC236}">
                    <a16:creationId xmlns:a16="http://schemas.microsoft.com/office/drawing/2014/main" id="{F3F1255F-17B4-8E4C-BAF4-071854B355EA}"/>
                  </a:ext>
                </a:extLst>
              </p:cNvPr>
              <p:cNvGrpSpPr/>
              <p:nvPr/>
            </p:nvGrpSpPr>
            <p:grpSpPr>
              <a:xfrm>
                <a:off x="13162761" y="7058766"/>
                <a:ext cx="8955080" cy="1919640"/>
                <a:chOff x="2011680" y="7208820"/>
                <a:chExt cx="8955080" cy="1919640"/>
              </a:xfrm>
            </p:grpSpPr>
            <p:sp>
              <p:nvSpPr>
                <p:cNvPr id="127" name="Rectangle 126">
                  <a:extLst>
                    <a:ext uri="{FF2B5EF4-FFF2-40B4-BE49-F238E27FC236}">
                      <a16:creationId xmlns:a16="http://schemas.microsoft.com/office/drawing/2014/main" id="{5A74CA62-E7EA-A649-BC34-F90B47998769}"/>
                    </a:ext>
                  </a:extLst>
                </p:cNvPr>
                <p:cNvSpPr/>
                <p:nvPr/>
              </p:nvSpPr>
              <p:spPr>
                <a:xfrm>
                  <a:off x="2011680" y="7589520"/>
                  <a:ext cx="1158240" cy="1158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7">
                  <a:extLst>
                    <a:ext uri="{FF2B5EF4-FFF2-40B4-BE49-F238E27FC236}">
                      <a16:creationId xmlns:a16="http://schemas.microsoft.com/office/drawing/2014/main" id="{548853D0-4ED5-C64F-BB1D-8A0A06BC008E}"/>
                    </a:ext>
                  </a:extLst>
                </p:cNvPr>
                <p:cNvGrpSpPr/>
                <p:nvPr/>
              </p:nvGrpSpPr>
              <p:grpSpPr>
                <a:xfrm>
                  <a:off x="3470944" y="7208820"/>
                  <a:ext cx="7495816" cy="1919640"/>
                  <a:chOff x="13939891" y="3094009"/>
                  <a:chExt cx="7495816" cy="1919640"/>
                </a:xfrm>
              </p:grpSpPr>
              <p:sp>
                <p:nvSpPr>
                  <p:cNvPr id="129" name="Subtitle 2">
                    <a:extLst>
                      <a:ext uri="{FF2B5EF4-FFF2-40B4-BE49-F238E27FC236}">
                        <a16:creationId xmlns:a16="http://schemas.microsoft.com/office/drawing/2014/main" id="{51D46114-6AD4-DF4D-9AB4-1DC51E3E4EFD}"/>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130" name="Rectangle 129">
                    <a:extLst>
                      <a:ext uri="{FF2B5EF4-FFF2-40B4-BE49-F238E27FC236}">
                        <a16:creationId xmlns:a16="http://schemas.microsoft.com/office/drawing/2014/main" id="{C3AB69CB-60C5-9443-BFCE-825BFBB14653}"/>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114" name="Group 113">
                <a:extLst>
                  <a:ext uri="{FF2B5EF4-FFF2-40B4-BE49-F238E27FC236}">
                    <a16:creationId xmlns:a16="http://schemas.microsoft.com/office/drawing/2014/main" id="{1EDD5A28-F11D-2E46-AB2D-2EC95B871516}"/>
                  </a:ext>
                </a:extLst>
              </p:cNvPr>
              <p:cNvGrpSpPr/>
              <p:nvPr/>
            </p:nvGrpSpPr>
            <p:grpSpPr>
              <a:xfrm>
                <a:off x="13162761" y="10115957"/>
                <a:ext cx="8955080" cy="1919640"/>
                <a:chOff x="2011680" y="10326971"/>
                <a:chExt cx="8955080" cy="1919640"/>
              </a:xfrm>
            </p:grpSpPr>
            <p:sp>
              <p:nvSpPr>
                <p:cNvPr id="123" name="Rectangle 122">
                  <a:extLst>
                    <a:ext uri="{FF2B5EF4-FFF2-40B4-BE49-F238E27FC236}">
                      <a16:creationId xmlns:a16="http://schemas.microsoft.com/office/drawing/2014/main" id="{BE55ADF6-FF97-4244-875B-BA95F4B8CF17}"/>
                    </a:ext>
                  </a:extLst>
                </p:cNvPr>
                <p:cNvSpPr/>
                <p:nvPr/>
              </p:nvSpPr>
              <p:spPr>
                <a:xfrm>
                  <a:off x="2011680" y="10707671"/>
                  <a:ext cx="1158240" cy="1158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28867B8C-0E0D-5E4B-A723-32222987E26A}"/>
                    </a:ext>
                  </a:extLst>
                </p:cNvPr>
                <p:cNvGrpSpPr/>
                <p:nvPr/>
              </p:nvGrpSpPr>
              <p:grpSpPr>
                <a:xfrm>
                  <a:off x="3470944" y="10326971"/>
                  <a:ext cx="7495816" cy="1919640"/>
                  <a:chOff x="13939891" y="3094009"/>
                  <a:chExt cx="7495816" cy="1919640"/>
                </a:xfrm>
              </p:grpSpPr>
              <p:sp>
                <p:nvSpPr>
                  <p:cNvPr id="125" name="Subtitle 2">
                    <a:extLst>
                      <a:ext uri="{FF2B5EF4-FFF2-40B4-BE49-F238E27FC236}">
                        <a16:creationId xmlns:a16="http://schemas.microsoft.com/office/drawing/2014/main" id="{893891BF-66EB-E740-B25D-621821053E32}"/>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126" name="Rectangle 125">
                    <a:extLst>
                      <a:ext uri="{FF2B5EF4-FFF2-40B4-BE49-F238E27FC236}">
                        <a16:creationId xmlns:a16="http://schemas.microsoft.com/office/drawing/2014/main" id="{4C0EF0D9-061C-1348-B1C4-8CE15FF4A554}"/>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115" name="Group 114">
                <a:extLst>
                  <a:ext uri="{FF2B5EF4-FFF2-40B4-BE49-F238E27FC236}">
                    <a16:creationId xmlns:a16="http://schemas.microsoft.com/office/drawing/2014/main" id="{7B208729-B93E-4F47-9468-BFC10B72C25F}"/>
                  </a:ext>
                </a:extLst>
              </p:cNvPr>
              <p:cNvGrpSpPr/>
              <p:nvPr/>
            </p:nvGrpSpPr>
            <p:grpSpPr>
              <a:xfrm>
                <a:off x="13361206" y="10762288"/>
                <a:ext cx="736446" cy="706204"/>
                <a:chOff x="1157760" y="1140368"/>
                <a:chExt cx="447120" cy="428760"/>
              </a:xfrm>
              <a:solidFill>
                <a:schemeClr val="bg2"/>
              </a:solidFill>
            </p:grpSpPr>
            <p:sp>
              <p:nvSpPr>
                <p:cNvPr id="119" name="Freeform 118">
                  <a:extLst>
                    <a:ext uri="{FF2B5EF4-FFF2-40B4-BE49-F238E27FC236}">
                      <a16:creationId xmlns:a16="http://schemas.microsoft.com/office/drawing/2014/main" id="{772297F4-2DDA-3348-A51D-0EDE3523F3B3}"/>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0" name="Freeform 119">
                  <a:extLst>
                    <a:ext uri="{FF2B5EF4-FFF2-40B4-BE49-F238E27FC236}">
                      <a16:creationId xmlns:a16="http://schemas.microsoft.com/office/drawing/2014/main" id="{93F529DE-11FB-9449-884A-6D9CFF3EFDF5}"/>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1" name="Freeform 120">
                  <a:extLst>
                    <a:ext uri="{FF2B5EF4-FFF2-40B4-BE49-F238E27FC236}">
                      <a16:creationId xmlns:a16="http://schemas.microsoft.com/office/drawing/2014/main" id="{236AD669-A02C-5C45-AF3D-F5BD677E524F}"/>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22" name="Freeform 121">
                  <a:extLst>
                    <a:ext uri="{FF2B5EF4-FFF2-40B4-BE49-F238E27FC236}">
                      <a16:creationId xmlns:a16="http://schemas.microsoft.com/office/drawing/2014/main" id="{51C0D470-D926-1B42-B59C-567D1F009411}"/>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16" name="Group 115">
                <a:extLst>
                  <a:ext uri="{FF2B5EF4-FFF2-40B4-BE49-F238E27FC236}">
                    <a16:creationId xmlns:a16="http://schemas.microsoft.com/office/drawing/2014/main" id="{C6830482-1830-724D-A300-FC272AF02C3D}"/>
                  </a:ext>
                </a:extLst>
              </p:cNvPr>
              <p:cNvGrpSpPr/>
              <p:nvPr/>
            </p:nvGrpSpPr>
            <p:grpSpPr>
              <a:xfrm>
                <a:off x="13398348" y="7705097"/>
                <a:ext cx="675560" cy="656836"/>
                <a:chOff x="3366000" y="6883529"/>
                <a:chExt cx="324720" cy="315720"/>
              </a:xfrm>
              <a:solidFill>
                <a:schemeClr val="bg2"/>
              </a:solidFill>
            </p:grpSpPr>
            <p:sp>
              <p:nvSpPr>
                <p:cNvPr id="117" name="Freeform 116">
                  <a:extLst>
                    <a:ext uri="{FF2B5EF4-FFF2-40B4-BE49-F238E27FC236}">
                      <a16:creationId xmlns:a16="http://schemas.microsoft.com/office/drawing/2014/main" id="{8411D16D-52BB-044B-B521-FCBF6969922F}"/>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18" name="Freeform 117">
                  <a:extLst>
                    <a:ext uri="{FF2B5EF4-FFF2-40B4-BE49-F238E27FC236}">
                      <a16:creationId xmlns:a16="http://schemas.microsoft.com/office/drawing/2014/main" id="{C44DBE22-F66B-7047-A1FC-CDC25D074D7A}"/>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grpSp>
        <p:nvGrpSpPr>
          <p:cNvPr id="137" name="Group 136">
            <a:extLst>
              <a:ext uri="{FF2B5EF4-FFF2-40B4-BE49-F238E27FC236}">
                <a16:creationId xmlns:a16="http://schemas.microsoft.com/office/drawing/2014/main" id="{3F4182D7-1CB0-634E-B87D-EDABBEEC5891}"/>
              </a:ext>
            </a:extLst>
          </p:cNvPr>
          <p:cNvGrpSpPr/>
          <p:nvPr/>
        </p:nvGrpSpPr>
        <p:grpSpPr>
          <a:xfrm>
            <a:off x="13059279" y="3601823"/>
            <a:ext cx="8860119" cy="8576150"/>
            <a:chOff x="10672937" y="2878775"/>
            <a:chExt cx="10083703" cy="9760520"/>
          </a:xfrm>
          <a:solidFill>
            <a:srgbClr val="F2F2F2"/>
          </a:solidFill>
        </p:grpSpPr>
        <p:sp>
          <p:nvSpPr>
            <p:cNvPr id="138" name="Freeform 71">
              <a:extLst>
                <a:ext uri="{FF2B5EF4-FFF2-40B4-BE49-F238E27FC236}">
                  <a16:creationId xmlns:a16="http://schemas.microsoft.com/office/drawing/2014/main" id="{C316F8A7-1137-B144-86C1-5B3C74DDB5A6}"/>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139" name="Freeform 484">
              <a:extLst>
                <a:ext uri="{FF2B5EF4-FFF2-40B4-BE49-F238E27FC236}">
                  <a16:creationId xmlns:a16="http://schemas.microsoft.com/office/drawing/2014/main" id="{6B5CAEAE-EEEE-AD41-816D-6A7F4A5F3761}"/>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0" name="Freeform 485">
              <a:extLst>
                <a:ext uri="{FF2B5EF4-FFF2-40B4-BE49-F238E27FC236}">
                  <a16:creationId xmlns:a16="http://schemas.microsoft.com/office/drawing/2014/main" id="{04FAE391-0573-2840-9796-7D1521404113}"/>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1" name="Freeform 486">
              <a:extLst>
                <a:ext uri="{FF2B5EF4-FFF2-40B4-BE49-F238E27FC236}">
                  <a16:creationId xmlns:a16="http://schemas.microsoft.com/office/drawing/2014/main" id="{C9A120E3-C697-EF40-9AE0-664D1A9E91E5}"/>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2" name="Freeform 487">
              <a:extLst>
                <a:ext uri="{FF2B5EF4-FFF2-40B4-BE49-F238E27FC236}">
                  <a16:creationId xmlns:a16="http://schemas.microsoft.com/office/drawing/2014/main" id="{A4DDB0F7-EC9D-2749-A428-09F11551EA35}"/>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3" name="Freeform 488">
              <a:extLst>
                <a:ext uri="{FF2B5EF4-FFF2-40B4-BE49-F238E27FC236}">
                  <a16:creationId xmlns:a16="http://schemas.microsoft.com/office/drawing/2014/main" id="{E468E3E9-9FF7-5041-BA5B-332AB884B17A}"/>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4" name="Freeform 489">
              <a:extLst>
                <a:ext uri="{FF2B5EF4-FFF2-40B4-BE49-F238E27FC236}">
                  <a16:creationId xmlns:a16="http://schemas.microsoft.com/office/drawing/2014/main" id="{FDAFD8F8-59DB-ED4E-8F68-959220C53C17}"/>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5" name="Freeform 490">
              <a:extLst>
                <a:ext uri="{FF2B5EF4-FFF2-40B4-BE49-F238E27FC236}">
                  <a16:creationId xmlns:a16="http://schemas.microsoft.com/office/drawing/2014/main" id="{EF54A52A-A08B-B145-92C3-F31DF0C76848}"/>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6" name="Freeform 491">
              <a:extLst>
                <a:ext uri="{FF2B5EF4-FFF2-40B4-BE49-F238E27FC236}">
                  <a16:creationId xmlns:a16="http://schemas.microsoft.com/office/drawing/2014/main" id="{AFD193DE-9CB9-584F-AD3A-955DCAC4B674}"/>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7" name="Freeform 492">
              <a:extLst>
                <a:ext uri="{FF2B5EF4-FFF2-40B4-BE49-F238E27FC236}">
                  <a16:creationId xmlns:a16="http://schemas.microsoft.com/office/drawing/2014/main" id="{1DF358DB-7ADF-C247-9DEC-4AF8332D83A0}"/>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48" name="Freeform 493">
              <a:extLst>
                <a:ext uri="{FF2B5EF4-FFF2-40B4-BE49-F238E27FC236}">
                  <a16:creationId xmlns:a16="http://schemas.microsoft.com/office/drawing/2014/main" id="{8CDECDE6-B919-2841-88DB-1ED8CAE533C9}"/>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49" name="Freeform 494">
              <a:extLst>
                <a:ext uri="{FF2B5EF4-FFF2-40B4-BE49-F238E27FC236}">
                  <a16:creationId xmlns:a16="http://schemas.microsoft.com/office/drawing/2014/main" id="{F597F1B2-7471-4747-88FA-EA70E8EC1F75}"/>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0" name="Freeform 495">
              <a:extLst>
                <a:ext uri="{FF2B5EF4-FFF2-40B4-BE49-F238E27FC236}">
                  <a16:creationId xmlns:a16="http://schemas.microsoft.com/office/drawing/2014/main" id="{D13EC666-38EE-FD45-8DF4-1E29CDCA71A1}"/>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solidFill>
              <a:schemeClr val="accent3"/>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1" name="Freeform 496">
              <a:extLst>
                <a:ext uri="{FF2B5EF4-FFF2-40B4-BE49-F238E27FC236}">
                  <a16:creationId xmlns:a16="http://schemas.microsoft.com/office/drawing/2014/main" id="{0C1124FB-CE26-074A-B874-89A0B2764660}"/>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2" name="Freeform 497">
              <a:extLst>
                <a:ext uri="{FF2B5EF4-FFF2-40B4-BE49-F238E27FC236}">
                  <a16:creationId xmlns:a16="http://schemas.microsoft.com/office/drawing/2014/main" id="{D8E1730A-8205-B944-9A23-450BBC781681}"/>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3" name="Freeform 498">
              <a:extLst>
                <a:ext uri="{FF2B5EF4-FFF2-40B4-BE49-F238E27FC236}">
                  <a16:creationId xmlns:a16="http://schemas.microsoft.com/office/drawing/2014/main" id="{F3E99152-A866-2F45-BF8D-B091CF383D3D}"/>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4" name="Freeform 499">
              <a:extLst>
                <a:ext uri="{FF2B5EF4-FFF2-40B4-BE49-F238E27FC236}">
                  <a16:creationId xmlns:a16="http://schemas.microsoft.com/office/drawing/2014/main" id="{DAC1BD8B-C45A-2645-8B0B-37CA9699C0DF}"/>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5" name="Freeform 500">
              <a:extLst>
                <a:ext uri="{FF2B5EF4-FFF2-40B4-BE49-F238E27FC236}">
                  <a16:creationId xmlns:a16="http://schemas.microsoft.com/office/drawing/2014/main" id="{CDD562B4-3B28-AF4E-9204-2B8761D702DF}"/>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6" name="Freeform 501">
              <a:extLst>
                <a:ext uri="{FF2B5EF4-FFF2-40B4-BE49-F238E27FC236}">
                  <a16:creationId xmlns:a16="http://schemas.microsoft.com/office/drawing/2014/main" id="{008B080D-0FF5-0A4B-8E47-183B094A1942}"/>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7" name="Freeform 502">
              <a:extLst>
                <a:ext uri="{FF2B5EF4-FFF2-40B4-BE49-F238E27FC236}">
                  <a16:creationId xmlns:a16="http://schemas.microsoft.com/office/drawing/2014/main" id="{20285C06-BF3A-F048-88DB-9D20CEF46886}"/>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8" name="Freeform 503">
              <a:extLst>
                <a:ext uri="{FF2B5EF4-FFF2-40B4-BE49-F238E27FC236}">
                  <a16:creationId xmlns:a16="http://schemas.microsoft.com/office/drawing/2014/main" id="{A4C4A08F-F5D4-2C48-B506-4799C31FE09C}"/>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59" name="Freeform 504">
              <a:extLst>
                <a:ext uri="{FF2B5EF4-FFF2-40B4-BE49-F238E27FC236}">
                  <a16:creationId xmlns:a16="http://schemas.microsoft.com/office/drawing/2014/main" id="{46849186-C3B3-D34B-9A9C-1D39A19F7DE3}"/>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0" name="Freeform 505">
              <a:extLst>
                <a:ext uri="{FF2B5EF4-FFF2-40B4-BE49-F238E27FC236}">
                  <a16:creationId xmlns:a16="http://schemas.microsoft.com/office/drawing/2014/main" id="{168171FA-B10B-8140-9705-32A59260FE48}"/>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61" name="Freeform 506">
              <a:extLst>
                <a:ext uri="{FF2B5EF4-FFF2-40B4-BE49-F238E27FC236}">
                  <a16:creationId xmlns:a16="http://schemas.microsoft.com/office/drawing/2014/main" id="{63960CBB-0979-D44C-A0F6-2176EF3A70D3}"/>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8908863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CA11C27-4BBD-A442-9B1B-DFD97EDC1655}"/>
              </a:ext>
            </a:extLst>
          </p:cNvPr>
          <p:cNvGrpSpPr/>
          <p:nvPr/>
        </p:nvGrpSpPr>
        <p:grpSpPr>
          <a:xfrm>
            <a:off x="6737347" y="1100057"/>
            <a:ext cx="10902954" cy="1292662"/>
            <a:chOff x="11558084" y="1249596"/>
            <a:chExt cx="10902954"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MALAYSIA MAP</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grpSp>
        <p:nvGrpSpPr>
          <p:cNvPr id="23" name="Group 22">
            <a:extLst>
              <a:ext uri="{FF2B5EF4-FFF2-40B4-BE49-F238E27FC236}">
                <a16:creationId xmlns:a16="http://schemas.microsoft.com/office/drawing/2014/main" id="{870686F0-F697-F74D-B402-96ECCEB69395}"/>
              </a:ext>
            </a:extLst>
          </p:cNvPr>
          <p:cNvGrpSpPr/>
          <p:nvPr/>
        </p:nvGrpSpPr>
        <p:grpSpPr>
          <a:xfrm>
            <a:off x="13162761" y="4026306"/>
            <a:ext cx="8955080" cy="1919640"/>
            <a:chOff x="2011680" y="3979935"/>
            <a:chExt cx="8955080" cy="1919640"/>
          </a:xfrm>
        </p:grpSpPr>
        <p:sp>
          <p:nvSpPr>
            <p:cNvPr id="24" name="Rectangle 23">
              <a:extLst>
                <a:ext uri="{FF2B5EF4-FFF2-40B4-BE49-F238E27FC236}">
                  <a16:creationId xmlns:a16="http://schemas.microsoft.com/office/drawing/2014/main" id="{2887716D-E718-8F4B-AC87-373BF2D16ADC}"/>
                </a:ext>
              </a:extLst>
            </p:cNvPr>
            <p:cNvSpPr/>
            <p:nvPr/>
          </p:nvSpPr>
          <p:spPr>
            <a:xfrm>
              <a:off x="2011680" y="4360635"/>
              <a:ext cx="1158240" cy="1158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5D2ED0A-F56D-2F44-971A-6FC47CA416D1}"/>
                </a:ext>
              </a:extLst>
            </p:cNvPr>
            <p:cNvGrpSpPr/>
            <p:nvPr/>
          </p:nvGrpSpPr>
          <p:grpSpPr>
            <a:xfrm>
              <a:off x="3470944" y="3979935"/>
              <a:ext cx="7495816" cy="1919640"/>
              <a:chOff x="13939891" y="3094009"/>
              <a:chExt cx="7495816" cy="1919640"/>
            </a:xfrm>
          </p:grpSpPr>
          <p:sp>
            <p:nvSpPr>
              <p:cNvPr id="26" name="Subtitle 2">
                <a:extLst>
                  <a:ext uri="{FF2B5EF4-FFF2-40B4-BE49-F238E27FC236}">
                    <a16:creationId xmlns:a16="http://schemas.microsoft.com/office/drawing/2014/main" id="{C96DD735-7F4B-8342-9343-A02240DA7329}"/>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27" name="Rectangle 26">
                <a:extLst>
                  <a:ext uri="{FF2B5EF4-FFF2-40B4-BE49-F238E27FC236}">
                    <a16:creationId xmlns:a16="http://schemas.microsoft.com/office/drawing/2014/main" id="{787DE30E-18F2-E54D-A7E1-7B23F65128CE}"/>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46" name="Group 45">
            <a:extLst>
              <a:ext uri="{FF2B5EF4-FFF2-40B4-BE49-F238E27FC236}">
                <a16:creationId xmlns:a16="http://schemas.microsoft.com/office/drawing/2014/main" id="{B2B0BB9C-AF19-1F4E-A8D1-2B1931B2FE49}"/>
              </a:ext>
            </a:extLst>
          </p:cNvPr>
          <p:cNvGrpSpPr/>
          <p:nvPr/>
        </p:nvGrpSpPr>
        <p:grpSpPr>
          <a:xfrm>
            <a:off x="13398348" y="4720067"/>
            <a:ext cx="736446" cy="604464"/>
            <a:chOff x="428400" y="2589727"/>
            <a:chExt cx="478080" cy="392400"/>
          </a:xfrm>
          <a:solidFill>
            <a:schemeClr val="bg2"/>
          </a:solidFill>
        </p:grpSpPr>
        <p:sp>
          <p:nvSpPr>
            <p:cNvPr id="47" name="Freeform 46">
              <a:extLst>
                <a:ext uri="{FF2B5EF4-FFF2-40B4-BE49-F238E27FC236}">
                  <a16:creationId xmlns:a16="http://schemas.microsoft.com/office/drawing/2014/main" id="{D988095E-0A24-DD4D-B2E9-9F6DC7A4F7D1}"/>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8" name="Freeform 47">
              <a:extLst>
                <a:ext uri="{FF2B5EF4-FFF2-40B4-BE49-F238E27FC236}">
                  <a16:creationId xmlns:a16="http://schemas.microsoft.com/office/drawing/2014/main" id="{E41CAFC8-18A1-F34B-8358-3AFF03D9692A}"/>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6" name="Group 15">
            <a:extLst>
              <a:ext uri="{FF2B5EF4-FFF2-40B4-BE49-F238E27FC236}">
                <a16:creationId xmlns:a16="http://schemas.microsoft.com/office/drawing/2014/main" id="{A7FE6185-0BCA-7A43-B907-F5E0F547D392}"/>
              </a:ext>
            </a:extLst>
          </p:cNvPr>
          <p:cNvGrpSpPr/>
          <p:nvPr/>
        </p:nvGrpSpPr>
        <p:grpSpPr>
          <a:xfrm>
            <a:off x="13162761" y="7058766"/>
            <a:ext cx="8955080" cy="4976831"/>
            <a:chOff x="13162761" y="7058766"/>
            <a:chExt cx="8955080" cy="4976831"/>
          </a:xfrm>
        </p:grpSpPr>
        <p:grpSp>
          <p:nvGrpSpPr>
            <p:cNvPr id="28" name="Group 27">
              <a:extLst>
                <a:ext uri="{FF2B5EF4-FFF2-40B4-BE49-F238E27FC236}">
                  <a16:creationId xmlns:a16="http://schemas.microsoft.com/office/drawing/2014/main" id="{221428B6-3E0F-C34C-9700-4D973ACE26B0}"/>
                </a:ext>
              </a:extLst>
            </p:cNvPr>
            <p:cNvGrpSpPr/>
            <p:nvPr/>
          </p:nvGrpSpPr>
          <p:grpSpPr>
            <a:xfrm>
              <a:off x="13162761" y="7058766"/>
              <a:ext cx="8955080" cy="1919640"/>
              <a:chOff x="2011680" y="7208820"/>
              <a:chExt cx="8955080" cy="1919640"/>
            </a:xfrm>
          </p:grpSpPr>
          <p:sp>
            <p:nvSpPr>
              <p:cNvPr id="29" name="Rectangle 28">
                <a:extLst>
                  <a:ext uri="{FF2B5EF4-FFF2-40B4-BE49-F238E27FC236}">
                    <a16:creationId xmlns:a16="http://schemas.microsoft.com/office/drawing/2014/main" id="{0BD5EB32-25AC-B04F-B8E3-940E9ECC1AB1}"/>
                  </a:ext>
                </a:extLst>
              </p:cNvPr>
              <p:cNvSpPr/>
              <p:nvPr/>
            </p:nvSpPr>
            <p:spPr>
              <a:xfrm>
                <a:off x="2011680" y="7589520"/>
                <a:ext cx="1158240" cy="1158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AF695EF-EDEA-D348-A3EA-174DA6C8C81A}"/>
                  </a:ext>
                </a:extLst>
              </p:cNvPr>
              <p:cNvGrpSpPr/>
              <p:nvPr/>
            </p:nvGrpSpPr>
            <p:grpSpPr>
              <a:xfrm>
                <a:off x="3470944" y="7208820"/>
                <a:ext cx="7495816" cy="1919640"/>
                <a:chOff x="13939891" y="3094009"/>
                <a:chExt cx="7495816" cy="1919640"/>
              </a:xfrm>
            </p:grpSpPr>
            <p:sp>
              <p:nvSpPr>
                <p:cNvPr id="31" name="Subtitle 2">
                  <a:extLst>
                    <a:ext uri="{FF2B5EF4-FFF2-40B4-BE49-F238E27FC236}">
                      <a16:creationId xmlns:a16="http://schemas.microsoft.com/office/drawing/2014/main" id="{02DBC49A-C648-734A-96B9-7912CBDB1CEB}"/>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32" name="Rectangle 31">
                  <a:extLst>
                    <a:ext uri="{FF2B5EF4-FFF2-40B4-BE49-F238E27FC236}">
                      <a16:creationId xmlns:a16="http://schemas.microsoft.com/office/drawing/2014/main" id="{EB936866-756B-E948-86C9-666CC4A53301}"/>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33" name="Group 32">
              <a:extLst>
                <a:ext uri="{FF2B5EF4-FFF2-40B4-BE49-F238E27FC236}">
                  <a16:creationId xmlns:a16="http://schemas.microsoft.com/office/drawing/2014/main" id="{0FE885D4-25E6-5F47-8F42-BD3E9EB63891}"/>
                </a:ext>
              </a:extLst>
            </p:cNvPr>
            <p:cNvGrpSpPr/>
            <p:nvPr/>
          </p:nvGrpSpPr>
          <p:grpSpPr>
            <a:xfrm>
              <a:off x="13162761" y="10115957"/>
              <a:ext cx="8955080" cy="1919640"/>
              <a:chOff x="2011680" y="10326971"/>
              <a:chExt cx="8955080" cy="1919640"/>
            </a:xfrm>
          </p:grpSpPr>
          <p:sp>
            <p:nvSpPr>
              <p:cNvPr id="34" name="Rectangle 33">
                <a:extLst>
                  <a:ext uri="{FF2B5EF4-FFF2-40B4-BE49-F238E27FC236}">
                    <a16:creationId xmlns:a16="http://schemas.microsoft.com/office/drawing/2014/main" id="{98838170-2BAA-F445-BEB1-EC99AE108649}"/>
                  </a:ext>
                </a:extLst>
              </p:cNvPr>
              <p:cNvSpPr/>
              <p:nvPr/>
            </p:nvSpPr>
            <p:spPr>
              <a:xfrm>
                <a:off x="2011680" y="10707671"/>
                <a:ext cx="1158240" cy="1158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74EB4D23-14F3-8D44-887B-234FA4AD1B10}"/>
                  </a:ext>
                </a:extLst>
              </p:cNvPr>
              <p:cNvGrpSpPr/>
              <p:nvPr/>
            </p:nvGrpSpPr>
            <p:grpSpPr>
              <a:xfrm>
                <a:off x="3470944" y="10326971"/>
                <a:ext cx="7495816" cy="1919640"/>
                <a:chOff x="13939891" y="3094009"/>
                <a:chExt cx="7495816" cy="1919640"/>
              </a:xfrm>
            </p:grpSpPr>
            <p:sp>
              <p:nvSpPr>
                <p:cNvPr id="39" name="Subtitle 2">
                  <a:extLst>
                    <a:ext uri="{FF2B5EF4-FFF2-40B4-BE49-F238E27FC236}">
                      <a16:creationId xmlns:a16="http://schemas.microsoft.com/office/drawing/2014/main" id="{CECADD20-0803-A445-B8DD-61C3DB38E9F5}"/>
                    </a:ext>
                  </a:extLst>
                </p:cNvPr>
                <p:cNvSpPr txBox="1">
                  <a:spLocks/>
                </p:cNvSpPr>
                <p:nvPr/>
              </p:nvSpPr>
              <p:spPr>
                <a:xfrm>
                  <a:off x="13939891" y="3740340"/>
                  <a:ext cx="7495816" cy="127330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a:t>
                  </a:r>
                  <a:endParaRPr lang="en-US" sz="2800" dirty="0">
                    <a:solidFill>
                      <a:schemeClr val="tx1"/>
                    </a:solidFill>
                    <a:latin typeface="Montserrat Light" pitchFamily="2" charset="77"/>
                    <a:ea typeface="Roboto Light" panose="02000000000000000000" pitchFamily="2" charset="0"/>
                    <a:cs typeface="Lato Light" panose="020F0502020204030203" pitchFamily="34" charset="0"/>
                  </a:endParaRPr>
                </a:p>
              </p:txBody>
            </p:sp>
            <p:sp>
              <p:nvSpPr>
                <p:cNvPr id="40" name="Rectangle 39">
                  <a:extLst>
                    <a:ext uri="{FF2B5EF4-FFF2-40B4-BE49-F238E27FC236}">
                      <a16:creationId xmlns:a16="http://schemas.microsoft.com/office/drawing/2014/main" id="{45BA1B4B-FF26-484E-8861-F87AEAF1DE4F}"/>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grpSp>
        <p:grpSp>
          <p:nvGrpSpPr>
            <p:cNvPr id="41" name="Group 40">
              <a:extLst>
                <a:ext uri="{FF2B5EF4-FFF2-40B4-BE49-F238E27FC236}">
                  <a16:creationId xmlns:a16="http://schemas.microsoft.com/office/drawing/2014/main" id="{EC98E9A6-7E2D-4849-B3D7-85056086F0A5}"/>
                </a:ext>
              </a:extLst>
            </p:cNvPr>
            <p:cNvGrpSpPr/>
            <p:nvPr/>
          </p:nvGrpSpPr>
          <p:grpSpPr>
            <a:xfrm>
              <a:off x="13361206" y="10762288"/>
              <a:ext cx="736446" cy="706204"/>
              <a:chOff x="1157760" y="1140368"/>
              <a:chExt cx="447120" cy="428760"/>
            </a:xfrm>
            <a:solidFill>
              <a:schemeClr val="bg2"/>
            </a:solidFill>
          </p:grpSpPr>
          <p:sp>
            <p:nvSpPr>
              <p:cNvPr id="42" name="Freeform 41">
                <a:extLst>
                  <a:ext uri="{FF2B5EF4-FFF2-40B4-BE49-F238E27FC236}">
                    <a16:creationId xmlns:a16="http://schemas.microsoft.com/office/drawing/2014/main" id="{470B839F-D710-8D43-93B9-3331F537F0FD}"/>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CC7A580B-9F58-D945-AC47-2321102F3824}"/>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4" name="Freeform 43">
                <a:extLst>
                  <a:ext uri="{FF2B5EF4-FFF2-40B4-BE49-F238E27FC236}">
                    <a16:creationId xmlns:a16="http://schemas.microsoft.com/office/drawing/2014/main" id="{B9FB7599-3B39-1A4A-9EB3-B2431458B10D}"/>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5" name="Freeform 44">
                <a:extLst>
                  <a:ext uri="{FF2B5EF4-FFF2-40B4-BE49-F238E27FC236}">
                    <a16:creationId xmlns:a16="http://schemas.microsoft.com/office/drawing/2014/main" id="{C8B150BC-2995-7E4D-9A6B-6F103F4E0C10}"/>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49" name="Group 48">
              <a:extLst>
                <a:ext uri="{FF2B5EF4-FFF2-40B4-BE49-F238E27FC236}">
                  <a16:creationId xmlns:a16="http://schemas.microsoft.com/office/drawing/2014/main" id="{9B9D64CE-4575-C744-8220-70CBEF2D5AF1}"/>
                </a:ext>
              </a:extLst>
            </p:cNvPr>
            <p:cNvGrpSpPr/>
            <p:nvPr/>
          </p:nvGrpSpPr>
          <p:grpSpPr>
            <a:xfrm>
              <a:off x="13398348" y="7705097"/>
              <a:ext cx="675560" cy="656836"/>
              <a:chOff x="3366000" y="6883529"/>
              <a:chExt cx="324720" cy="315720"/>
            </a:xfrm>
            <a:solidFill>
              <a:schemeClr val="bg2"/>
            </a:solidFill>
          </p:grpSpPr>
          <p:sp>
            <p:nvSpPr>
              <p:cNvPr id="50" name="Freeform 49">
                <a:extLst>
                  <a:ext uri="{FF2B5EF4-FFF2-40B4-BE49-F238E27FC236}">
                    <a16:creationId xmlns:a16="http://schemas.microsoft.com/office/drawing/2014/main" id="{BDCB0402-F6DD-8048-BC9F-C27269D40E13}"/>
                  </a:ext>
                </a:extLst>
              </p:cNvPr>
              <p:cNvSpPr/>
              <p:nvPr/>
            </p:nvSpPr>
            <p:spPr>
              <a:xfrm>
                <a:off x="3366000" y="6912329"/>
                <a:ext cx="286920" cy="286920"/>
              </a:xfrm>
              <a:custGeom>
                <a:avLst/>
                <a:gdLst/>
                <a:ahLst/>
                <a:cxnLst>
                  <a:cxn ang="3cd4">
                    <a:pos x="hc" y="t"/>
                  </a:cxn>
                  <a:cxn ang="cd2">
                    <a:pos x="l" y="vc"/>
                  </a:cxn>
                  <a:cxn ang="cd4">
                    <a:pos x="hc" y="b"/>
                  </a:cxn>
                  <a:cxn ang="0">
                    <a:pos x="r" y="vc"/>
                  </a:cxn>
                </a:cxnLst>
                <a:rect l="l" t="t" r="r" b="b"/>
                <a:pathLst>
                  <a:path w="798" h="798">
                    <a:moveTo>
                      <a:pt x="642" y="642"/>
                    </a:moveTo>
                    <a:cubicBezTo>
                      <a:pt x="576" y="707"/>
                      <a:pt x="490" y="743"/>
                      <a:pt x="399" y="743"/>
                    </a:cubicBezTo>
                    <a:cubicBezTo>
                      <a:pt x="308" y="743"/>
                      <a:pt x="222" y="707"/>
                      <a:pt x="156" y="642"/>
                    </a:cubicBezTo>
                    <a:cubicBezTo>
                      <a:pt x="91" y="576"/>
                      <a:pt x="55" y="490"/>
                      <a:pt x="55" y="399"/>
                    </a:cubicBezTo>
                    <a:cubicBezTo>
                      <a:pt x="55" y="308"/>
                      <a:pt x="91" y="222"/>
                      <a:pt x="156" y="156"/>
                    </a:cubicBezTo>
                    <a:cubicBezTo>
                      <a:pt x="222" y="91"/>
                      <a:pt x="308" y="55"/>
                      <a:pt x="399" y="55"/>
                    </a:cubicBezTo>
                    <a:cubicBezTo>
                      <a:pt x="410" y="55"/>
                      <a:pt x="421" y="56"/>
                      <a:pt x="431" y="57"/>
                    </a:cubicBezTo>
                    <a:lnTo>
                      <a:pt x="372" y="394"/>
                    </a:lnTo>
                    <a:cubicBezTo>
                      <a:pt x="370" y="402"/>
                      <a:pt x="372" y="411"/>
                      <a:pt x="378" y="417"/>
                    </a:cubicBezTo>
                    <a:cubicBezTo>
                      <a:pt x="383" y="423"/>
                      <a:pt x="391" y="427"/>
                      <a:pt x="399" y="427"/>
                    </a:cubicBezTo>
                    <a:lnTo>
                      <a:pt x="742" y="427"/>
                    </a:lnTo>
                    <a:cubicBezTo>
                      <a:pt x="735" y="508"/>
                      <a:pt x="700" y="583"/>
                      <a:pt x="642" y="642"/>
                    </a:cubicBezTo>
                    <a:close/>
                    <a:moveTo>
                      <a:pt x="770" y="372"/>
                    </a:moveTo>
                    <a:lnTo>
                      <a:pt x="432" y="372"/>
                    </a:lnTo>
                    <a:lnTo>
                      <a:pt x="491" y="38"/>
                    </a:lnTo>
                    <a:cubicBezTo>
                      <a:pt x="492" y="31"/>
                      <a:pt x="490" y="23"/>
                      <a:pt x="486" y="18"/>
                    </a:cubicBezTo>
                    <a:cubicBezTo>
                      <a:pt x="482" y="12"/>
                      <a:pt x="475" y="7"/>
                      <a:pt x="468" y="6"/>
                    </a:cubicBezTo>
                    <a:cubicBezTo>
                      <a:pt x="445" y="2"/>
                      <a:pt x="422" y="0"/>
                      <a:pt x="399" y="0"/>
                    </a:cubicBezTo>
                    <a:cubicBezTo>
                      <a:pt x="293" y="0"/>
                      <a:pt x="193" y="42"/>
                      <a:pt x="117" y="117"/>
                    </a:cubicBezTo>
                    <a:cubicBezTo>
                      <a:pt x="42" y="193"/>
                      <a:pt x="0" y="293"/>
                      <a:pt x="0" y="399"/>
                    </a:cubicBezTo>
                    <a:cubicBezTo>
                      <a:pt x="0" y="505"/>
                      <a:pt x="42" y="605"/>
                      <a:pt x="117" y="681"/>
                    </a:cubicBezTo>
                    <a:cubicBezTo>
                      <a:pt x="193" y="756"/>
                      <a:pt x="293" y="798"/>
                      <a:pt x="399" y="798"/>
                    </a:cubicBezTo>
                    <a:cubicBezTo>
                      <a:pt x="505" y="798"/>
                      <a:pt x="605" y="756"/>
                      <a:pt x="681" y="681"/>
                    </a:cubicBezTo>
                    <a:cubicBezTo>
                      <a:pt x="756" y="605"/>
                      <a:pt x="798" y="505"/>
                      <a:pt x="798" y="399"/>
                    </a:cubicBezTo>
                    <a:cubicBezTo>
                      <a:pt x="798" y="384"/>
                      <a:pt x="786" y="372"/>
                      <a:pt x="770" y="37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51" name="Freeform 50">
                <a:extLst>
                  <a:ext uri="{FF2B5EF4-FFF2-40B4-BE49-F238E27FC236}">
                    <a16:creationId xmlns:a16="http://schemas.microsoft.com/office/drawing/2014/main" id="{8B0CFA1E-E456-0748-A571-7C6D964138C7}"/>
                  </a:ext>
                </a:extLst>
              </p:cNvPr>
              <p:cNvSpPr/>
              <p:nvPr/>
            </p:nvSpPr>
            <p:spPr>
              <a:xfrm>
                <a:off x="3536280" y="6883529"/>
                <a:ext cx="154440" cy="152640"/>
              </a:xfrm>
              <a:custGeom>
                <a:avLst/>
                <a:gdLst/>
                <a:ahLst/>
                <a:cxnLst>
                  <a:cxn ang="3cd4">
                    <a:pos x="hc" y="t"/>
                  </a:cxn>
                  <a:cxn ang="cd2">
                    <a:pos x="l" y="vc"/>
                  </a:cxn>
                  <a:cxn ang="cd4">
                    <a:pos x="hc" y="b"/>
                  </a:cxn>
                  <a:cxn ang="0">
                    <a:pos x="r" y="vc"/>
                  </a:cxn>
                </a:cxnLst>
                <a:rect l="l" t="t" r="r" b="b"/>
                <a:pathLst>
                  <a:path w="430" h="425">
                    <a:moveTo>
                      <a:pt x="60" y="370"/>
                    </a:moveTo>
                    <a:lnTo>
                      <a:pt x="115" y="60"/>
                    </a:lnTo>
                    <a:cubicBezTo>
                      <a:pt x="184" y="78"/>
                      <a:pt x="247" y="118"/>
                      <a:pt x="294" y="173"/>
                    </a:cubicBezTo>
                    <a:cubicBezTo>
                      <a:pt x="340" y="229"/>
                      <a:pt x="368" y="298"/>
                      <a:pt x="374" y="370"/>
                    </a:cubicBezTo>
                    <a:close/>
                    <a:moveTo>
                      <a:pt x="336" y="138"/>
                    </a:moveTo>
                    <a:cubicBezTo>
                      <a:pt x="275" y="65"/>
                      <a:pt x="190" y="17"/>
                      <a:pt x="97" y="0"/>
                    </a:cubicBezTo>
                    <a:cubicBezTo>
                      <a:pt x="90" y="-1"/>
                      <a:pt x="83" y="1"/>
                      <a:pt x="76" y="5"/>
                    </a:cubicBezTo>
                    <a:cubicBezTo>
                      <a:pt x="71" y="9"/>
                      <a:pt x="66" y="15"/>
                      <a:pt x="65" y="23"/>
                    </a:cubicBezTo>
                    <a:lnTo>
                      <a:pt x="0" y="392"/>
                    </a:lnTo>
                    <a:cubicBezTo>
                      <a:pt x="-1" y="400"/>
                      <a:pt x="1" y="409"/>
                      <a:pt x="6" y="415"/>
                    </a:cubicBezTo>
                    <a:cubicBezTo>
                      <a:pt x="11" y="421"/>
                      <a:pt x="19" y="425"/>
                      <a:pt x="27" y="425"/>
                    </a:cubicBezTo>
                    <a:lnTo>
                      <a:pt x="403" y="425"/>
                    </a:lnTo>
                    <a:cubicBezTo>
                      <a:pt x="418" y="425"/>
                      <a:pt x="430" y="412"/>
                      <a:pt x="430" y="397"/>
                    </a:cubicBezTo>
                    <a:cubicBezTo>
                      <a:pt x="430" y="302"/>
                      <a:pt x="397" y="210"/>
                      <a:pt x="336" y="138"/>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109" name="Group 108">
            <a:extLst>
              <a:ext uri="{FF2B5EF4-FFF2-40B4-BE49-F238E27FC236}">
                <a16:creationId xmlns:a16="http://schemas.microsoft.com/office/drawing/2014/main" id="{1008727E-8EEE-C141-A664-65863C4DCD1B}"/>
              </a:ext>
            </a:extLst>
          </p:cNvPr>
          <p:cNvGrpSpPr/>
          <p:nvPr/>
        </p:nvGrpSpPr>
        <p:grpSpPr>
          <a:xfrm>
            <a:off x="1566699" y="4364947"/>
            <a:ext cx="9642229" cy="7185659"/>
            <a:chOff x="10713215" y="2790634"/>
            <a:chExt cx="11601228" cy="8645559"/>
          </a:xfrm>
          <a:solidFill>
            <a:srgbClr val="F2F2F2"/>
          </a:solidFill>
        </p:grpSpPr>
        <p:sp>
          <p:nvSpPr>
            <p:cNvPr id="110" name="Freeform 80">
              <a:extLst>
                <a:ext uri="{FF2B5EF4-FFF2-40B4-BE49-F238E27FC236}">
                  <a16:creationId xmlns:a16="http://schemas.microsoft.com/office/drawing/2014/main" id="{0E675B8B-D049-B646-842A-A26F91528E56}"/>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1" name="Freeform 82">
              <a:extLst>
                <a:ext uri="{FF2B5EF4-FFF2-40B4-BE49-F238E27FC236}">
                  <a16:creationId xmlns:a16="http://schemas.microsoft.com/office/drawing/2014/main" id="{2E74F353-6349-564C-9A71-02FF847AE6A4}"/>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2" name="Freeform 83">
              <a:extLst>
                <a:ext uri="{FF2B5EF4-FFF2-40B4-BE49-F238E27FC236}">
                  <a16:creationId xmlns:a16="http://schemas.microsoft.com/office/drawing/2014/main" id="{A32E8438-369C-5043-B94A-0C6D5324B1B1}"/>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3" name="Freeform 84">
              <a:extLst>
                <a:ext uri="{FF2B5EF4-FFF2-40B4-BE49-F238E27FC236}">
                  <a16:creationId xmlns:a16="http://schemas.microsoft.com/office/drawing/2014/main" id="{EBBC7A24-EF8D-2849-AE0A-95EBC799E2BD}"/>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4" name="Freeform 85">
              <a:extLst>
                <a:ext uri="{FF2B5EF4-FFF2-40B4-BE49-F238E27FC236}">
                  <a16:creationId xmlns:a16="http://schemas.microsoft.com/office/drawing/2014/main" id="{BBB4EEBC-FCA8-D448-8098-76E1EE057DDF}"/>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5" name="Freeform 86">
              <a:extLst>
                <a:ext uri="{FF2B5EF4-FFF2-40B4-BE49-F238E27FC236}">
                  <a16:creationId xmlns:a16="http://schemas.microsoft.com/office/drawing/2014/main" id="{16091F62-131D-DC44-A599-94A55325CBAA}"/>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solidFill>
              <a:schemeClr val="accent3"/>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16" name="Freeform 87">
              <a:extLst>
                <a:ext uri="{FF2B5EF4-FFF2-40B4-BE49-F238E27FC236}">
                  <a16:creationId xmlns:a16="http://schemas.microsoft.com/office/drawing/2014/main" id="{33C69C2F-EFBC-6345-A5B1-D9959BEF99D7}"/>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7" name="Freeform 88">
              <a:extLst>
                <a:ext uri="{FF2B5EF4-FFF2-40B4-BE49-F238E27FC236}">
                  <a16:creationId xmlns:a16="http://schemas.microsoft.com/office/drawing/2014/main" id="{CB3F3857-CFF4-2E46-B6FC-FC2E33CFF7CC}"/>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8" name="Freeform 89">
              <a:extLst>
                <a:ext uri="{FF2B5EF4-FFF2-40B4-BE49-F238E27FC236}">
                  <a16:creationId xmlns:a16="http://schemas.microsoft.com/office/drawing/2014/main" id="{25AC4415-035D-BA40-8D54-51D53B6BA6B9}"/>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19" name="Freeform 90">
              <a:extLst>
                <a:ext uri="{FF2B5EF4-FFF2-40B4-BE49-F238E27FC236}">
                  <a16:creationId xmlns:a16="http://schemas.microsoft.com/office/drawing/2014/main" id="{5CFA8EBE-555A-2D4C-83C5-BD3DE24E6492}"/>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0" name="Freeform 91">
              <a:extLst>
                <a:ext uri="{FF2B5EF4-FFF2-40B4-BE49-F238E27FC236}">
                  <a16:creationId xmlns:a16="http://schemas.microsoft.com/office/drawing/2014/main" id="{BC3E2000-E658-E343-A465-5C7DEF321715}"/>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21" name="Freeform 92">
              <a:extLst>
                <a:ext uri="{FF2B5EF4-FFF2-40B4-BE49-F238E27FC236}">
                  <a16:creationId xmlns:a16="http://schemas.microsoft.com/office/drawing/2014/main" id="{A377F09D-B6A6-AD45-826B-D02147C32EF2}"/>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2" name="Freeform 93">
              <a:extLst>
                <a:ext uri="{FF2B5EF4-FFF2-40B4-BE49-F238E27FC236}">
                  <a16:creationId xmlns:a16="http://schemas.microsoft.com/office/drawing/2014/main" id="{1743090C-7957-8B45-A333-1080E798148A}"/>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123" name="Group 122">
              <a:extLst>
                <a:ext uri="{FF2B5EF4-FFF2-40B4-BE49-F238E27FC236}">
                  <a16:creationId xmlns:a16="http://schemas.microsoft.com/office/drawing/2014/main" id="{06252409-5C20-D248-9E42-BEB7C31B6FE5}"/>
                </a:ext>
              </a:extLst>
            </p:cNvPr>
            <p:cNvGrpSpPr/>
            <p:nvPr/>
          </p:nvGrpSpPr>
          <p:grpSpPr>
            <a:xfrm>
              <a:off x="15608731" y="2790634"/>
              <a:ext cx="6705712" cy="4498587"/>
              <a:chOff x="12446782" y="2278607"/>
              <a:chExt cx="10282453" cy="6898076"/>
            </a:xfrm>
            <a:grpFill/>
          </p:grpSpPr>
          <p:sp>
            <p:nvSpPr>
              <p:cNvPr id="124" name="Freeform 79">
                <a:extLst>
                  <a:ext uri="{FF2B5EF4-FFF2-40B4-BE49-F238E27FC236}">
                    <a16:creationId xmlns:a16="http://schemas.microsoft.com/office/drawing/2014/main" id="{163C2C6C-5BA2-E440-995D-1246B3677D82}"/>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5" name="Freeform 81">
                <a:extLst>
                  <a:ext uri="{FF2B5EF4-FFF2-40B4-BE49-F238E27FC236}">
                    <a16:creationId xmlns:a16="http://schemas.microsoft.com/office/drawing/2014/main" id="{B2448574-AA3C-5244-8B08-5FB17D103C01}"/>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126" name="Freeform 94">
                <a:extLst>
                  <a:ext uri="{FF2B5EF4-FFF2-40B4-BE49-F238E27FC236}">
                    <a16:creationId xmlns:a16="http://schemas.microsoft.com/office/drawing/2014/main" id="{D2910B48-E095-7E45-A2F0-256B01686524}"/>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1310866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20"/>
          </p:nvPr>
        </p:nvSpPr>
        <p:spPr/>
      </p:sp>
      <p:grpSp>
        <p:nvGrpSpPr>
          <p:cNvPr id="36" name="Group 35">
            <a:extLst>
              <a:ext uri="{FF2B5EF4-FFF2-40B4-BE49-F238E27FC236}">
                <a16:creationId xmlns:a16="http://schemas.microsoft.com/office/drawing/2014/main" id="{6CA11C27-4BBD-A442-9B1B-DFD97EDC1655}"/>
              </a:ext>
            </a:extLst>
          </p:cNvPr>
          <p:cNvGrpSpPr/>
          <p:nvPr/>
        </p:nvGrpSpPr>
        <p:grpSpPr>
          <a:xfrm>
            <a:off x="2377935" y="1100057"/>
            <a:ext cx="11091880" cy="1292662"/>
            <a:chOff x="11558084" y="1249596"/>
            <a:chExt cx="11091880" cy="1292662"/>
          </a:xfrm>
        </p:grpSpPr>
        <p:sp>
          <p:nvSpPr>
            <p:cNvPr id="37" name="TextBox 36">
              <a:extLst>
                <a:ext uri="{FF2B5EF4-FFF2-40B4-BE49-F238E27FC236}">
                  <a16:creationId xmlns:a16="http://schemas.microsoft.com/office/drawing/2014/main" id="{24801471-201E-7240-86DC-07DE7811F5AE}"/>
                </a:ext>
              </a:extLst>
            </p:cNvPr>
            <p:cNvSpPr txBox="1"/>
            <p:nvPr/>
          </p:nvSpPr>
          <p:spPr>
            <a:xfrm>
              <a:off x="11558084" y="1618928"/>
              <a:ext cx="11091880"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GET IN TOUCH WITH US</a:t>
              </a:r>
            </a:p>
          </p:txBody>
        </p:sp>
        <p:sp>
          <p:nvSpPr>
            <p:cNvPr id="38" name="TextBox 37">
              <a:extLst>
                <a:ext uri="{FF2B5EF4-FFF2-40B4-BE49-F238E27FC236}">
                  <a16:creationId xmlns:a16="http://schemas.microsoft.com/office/drawing/2014/main" id="{03493121-1DDB-484E-897D-DA7F36F7A601}"/>
                </a:ext>
              </a:extLst>
            </p:cNvPr>
            <p:cNvSpPr txBox="1"/>
            <p:nvPr/>
          </p:nvSpPr>
          <p:spPr>
            <a:xfrm>
              <a:off x="11604384"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39" name="TextBox 38">
            <a:extLst>
              <a:ext uri="{FF2B5EF4-FFF2-40B4-BE49-F238E27FC236}">
                <a16:creationId xmlns:a16="http://schemas.microsoft.com/office/drawing/2014/main" id="{CE2A9FAB-3714-DE41-9B81-34217F1B3307}"/>
              </a:ext>
            </a:extLst>
          </p:cNvPr>
          <p:cNvSpPr txBox="1"/>
          <p:nvPr/>
        </p:nvSpPr>
        <p:spPr>
          <a:xfrm>
            <a:off x="2424235" y="11323280"/>
            <a:ext cx="9175754"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 name="Rectangle 1">
            <a:extLst>
              <a:ext uri="{FF2B5EF4-FFF2-40B4-BE49-F238E27FC236}">
                <a16:creationId xmlns:a16="http://schemas.microsoft.com/office/drawing/2014/main" id="{C30B4470-5634-D746-88D0-0095C5524F6D}"/>
              </a:ext>
            </a:extLst>
          </p:cNvPr>
          <p:cNvSpPr/>
          <p:nvPr/>
        </p:nvSpPr>
        <p:spPr>
          <a:xfrm>
            <a:off x="14364929" y="9202995"/>
            <a:ext cx="8264657" cy="31026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40ED50-9E77-3042-A296-B153A24668FF}"/>
              </a:ext>
            </a:extLst>
          </p:cNvPr>
          <p:cNvSpPr txBox="1"/>
          <p:nvPr/>
        </p:nvSpPr>
        <p:spPr>
          <a:xfrm>
            <a:off x="15626920" y="10061802"/>
            <a:ext cx="5740674" cy="1384995"/>
          </a:xfrm>
          <a:prstGeom prst="rect">
            <a:avLst/>
          </a:prstGeom>
          <a:noFill/>
        </p:spPr>
        <p:txBody>
          <a:bodyPr wrap="none" rtlCol="0">
            <a:spAutoFit/>
          </a:bodyPr>
          <a:lstStyle/>
          <a:p>
            <a:r>
              <a:rPr lang="en-US" sz="2800" dirty="0">
                <a:solidFill>
                  <a:schemeClr val="bg2"/>
                </a:solidFill>
                <a:latin typeface="Montserrat Light" pitchFamily="2" charset="77"/>
                <a:ea typeface="Lato Light" charset="0"/>
                <a:cs typeface="Lato Light" charset="0"/>
              </a:rPr>
              <a:t>Empire State Building</a:t>
            </a:r>
          </a:p>
          <a:p>
            <a:r>
              <a:rPr lang="en-US" sz="2800" dirty="0">
                <a:solidFill>
                  <a:schemeClr val="bg2"/>
                </a:solidFill>
                <a:latin typeface="Montserrat Light" pitchFamily="2" charset="77"/>
                <a:ea typeface="Lato Light" charset="0"/>
                <a:cs typeface="Lato Light" charset="0"/>
              </a:rPr>
              <a:t>350 5th Ave, New York, NY 10118</a:t>
            </a:r>
          </a:p>
          <a:p>
            <a:r>
              <a:rPr lang="en-US" sz="2800" dirty="0">
                <a:solidFill>
                  <a:schemeClr val="bg2"/>
                </a:solidFill>
                <a:latin typeface="Montserrat Light" pitchFamily="2" charset="77"/>
                <a:ea typeface="Lato Light" charset="0"/>
                <a:cs typeface="Lato Light" charset="0"/>
              </a:rPr>
              <a:t>(212) 736-3100</a:t>
            </a:r>
          </a:p>
        </p:txBody>
      </p:sp>
    </p:spTree>
    <p:extLst>
      <p:ext uri="{BB962C8B-B14F-4D97-AF65-F5344CB8AC3E}">
        <p14:creationId xmlns:p14="http://schemas.microsoft.com/office/powerpoint/2010/main" val="2067320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1" name="Rectangle 10">
            <a:extLst>
              <a:ext uri="{FF2B5EF4-FFF2-40B4-BE49-F238E27FC236}">
                <a16:creationId xmlns:a16="http://schemas.microsoft.com/office/drawing/2014/main" id="{47ADD8E3-8414-514E-9C2F-1405D13389AD}"/>
              </a:ext>
            </a:extLst>
          </p:cNvPr>
          <p:cNvSpPr/>
          <p:nvPr/>
        </p:nvSpPr>
        <p:spPr>
          <a:xfrm rot="10800000" flipV="1">
            <a:off x="-4" y="0"/>
            <a:ext cx="24377653"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p:txBody>
      </p:sp>
      <p:grpSp>
        <p:nvGrpSpPr>
          <p:cNvPr id="7" name="Group 6">
            <a:extLst>
              <a:ext uri="{FF2B5EF4-FFF2-40B4-BE49-F238E27FC236}">
                <a16:creationId xmlns:a16="http://schemas.microsoft.com/office/drawing/2014/main" id="{A4932A2E-C47F-DB4A-BDE1-411660ADB260}"/>
              </a:ext>
            </a:extLst>
          </p:cNvPr>
          <p:cNvGrpSpPr/>
          <p:nvPr/>
        </p:nvGrpSpPr>
        <p:grpSpPr>
          <a:xfrm>
            <a:off x="2431700" y="4603961"/>
            <a:ext cx="12788634" cy="4388346"/>
            <a:chOff x="2431700" y="4649681"/>
            <a:chExt cx="12788634" cy="4388346"/>
          </a:xfrm>
        </p:grpSpPr>
        <p:grpSp>
          <p:nvGrpSpPr>
            <p:cNvPr id="4" name="Group 3">
              <a:extLst>
                <a:ext uri="{FF2B5EF4-FFF2-40B4-BE49-F238E27FC236}">
                  <a16:creationId xmlns:a16="http://schemas.microsoft.com/office/drawing/2014/main" id="{45E0D06D-D063-B443-97C8-C1C7FA297BD8}"/>
                </a:ext>
              </a:extLst>
            </p:cNvPr>
            <p:cNvGrpSpPr/>
            <p:nvPr/>
          </p:nvGrpSpPr>
          <p:grpSpPr>
            <a:xfrm>
              <a:off x="2906435" y="4815132"/>
              <a:ext cx="12313899" cy="4222895"/>
              <a:chOff x="2906435" y="5155886"/>
              <a:chExt cx="12313899" cy="4222895"/>
            </a:xfrm>
          </p:grpSpPr>
          <p:sp>
            <p:nvSpPr>
              <p:cNvPr id="13" name="TextBox 12">
                <a:extLst>
                  <a:ext uri="{FF2B5EF4-FFF2-40B4-BE49-F238E27FC236}">
                    <a16:creationId xmlns:a16="http://schemas.microsoft.com/office/drawing/2014/main" id="{F55F33B4-C1D4-4E4D-BD94-3BCCC5AE6982}"/>
                  </a:ext>
                </a:extLst>
              </p:cNvPr>
              <p:cNvSpPr txBox="1"/>
              <p:nvPr/>
            </p:nvSpPr>
            <p:spPr>
              <a:xfrm>
                <a:off x="2906435" y="5155886"/>
                <a:ext cx="4506735" cy="3170099"/>
              </a:xfrm>
              <a:prstGeom prst="rect">
                <a:avLst/>
              </a:prstGeom>
              <a:noFill/>
              <a:ln>
                <a:noFill/>
              </a:ln>
            </p:spPr>
            <p:txBody>
              <a:bodyPr wrap="square" rtlCol="0">
                <a:spAutoFit/>
              </a:bodyPr>
              <a:lstStyle/>
              <a:p>
                <a:pPr algn="ctr"/>
                <a:r>
                  <a:rPr lang="en-US" sz="20000" b="1" spc="600" dirty="0">
                    <a:solidFill>
                      <a:schemeClr val="bg2"/>
                    </a:solidFill>
                    <a:latin typeface="Montserrat" pitchFamily="2" charset="77"/>
                    <a:ea typeface="Roboto" panose="02000000000000000000" pitchFamily="2" charset="0"/>
                    <a:cs typeface="Lato Light" panose="020F0502020204030203" pitchFamily="34" charset="0"/>
                  </a:rPr>
                  <a:t>CP</a:t>
                </a:r>
              </a:p>
            </p:txBody>
          </p:sp>
          <p:sp>
            <p:nvSpPr>
              <p:cNvPr id="5" name="TextBox 4">
                <a:extLst>
                  <a:ext uri="{FF2B5EF4-FFF2-40B4-BE49-F238E27FC236}">
                    <a16:creationId xmlns:a16="http://schemas.microsoft.com/office/drawing/2014/main" id="{20C28D7A-F56E-444E-B3F8-1F460F19A78B}"/>
                  </a:ext>
                </a:extLst>
              </p:cNvPr>
              <p:cNvSpPr txBox="1"/>
              <p:nvPr/>
            </p:nvSpPr>
            <p:spPr>
              <a:xfrm>
                <a:off x="7159169" y="5612173"/>
                <a:ext cx="8061165" cy="2308324"/>
              </a:xfrm>
              <a:prstGeom prst="rect">
                <a:avLst/>
              </a:prstGeom>
              <a:noFill/>
              <a:ln>
                <a:noFill/>
              </a:ln>
            </p:spPr>
            <p:txBody>
              <a:bodyPr wrap="square" rtlCol="0">
                <a:spAutoFit/>
              </a:bodyPr>
              <a:lstStyle/>
              <a:p>
                <a:r>
                  <a:rPr lang="en-US" sz="7200" b="1" spc="600" dirty="0">
                    <a:solidFill>
                      <a:schemeClr val="bg2"/>
                    </a:solidFill>
                    <a:latin typeface="Montserrat" pitchFamily="2" charset="77"/>
                    <a:ea typeface="Roboto" panose="02000000000000000000" pitchFamily="2" charset="0"/>
                    <a:cs typeface="Lato Light" panose="020F0502020204030203" pitchFamily="34" charset="0"/>
                  </a:rPr>
                  <a:t>THANKS FOR COMING</a:t>
                </a:r>
              </a:p>
            </p:txBody>
          </p:sp>
          <p:sp>
            <p:nvSpPr>
              <p:cNvPr id="8" name="Subtitle 2">
                <a:extLst>
                  <a:ext uri="{FF2B5EF4-FFF2-40B4-BE49-F238E27FC236}">
                    <a16:creationId xmlns:a16="http://schemas.microsoft.com/office/drawing/2014/main" id="{91267F6B-A852-454C-9750-469D4B27B8F1}"/>
                  </a:ext>
                </a:extLst>
              </p:cNvPr>
              <p:cNvSpPr txBox="1">
                <a:spLocks/>
              </p:cNvSpPr>
              <p:nvPr/>
            </p:nvSpPr>
            <p:spPr>
              <a:xfrm>
                <a:off x="3053438" y="8105535"/>
                <a:ext cx="11576961"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Service being offered by a company ideally a product should meet a certain consumer demand.</a:t>
                </a:r>
              </a:p>
            </p:txBody>
          </p:sp>
        </p:grpSp>
        <p:sp>
          <p:nvSpPr>
            <p:cNvPr id="6" name="Rectangle 5">
              <a:extLst>
                <a:ext uri="{FF2B5EF4-FFF2-40B4-BE49-F238E27FC236}">
                  <a16:creationId xmlns:a16="http://schemas.microsoft.com/office/drawing/2014/main" id="{1CD55039-26F7-C34C-88C2-9696961F0663}"/>
                </a:ext>
              </a:extLst>
            </p:cNvPr>
            <p:cNvSpPr/>
            <p:nvPr/>
          </p:nvSpPr>
          <p:spPr>
            <a:xfrm>
              <a:off x="2431700" y="4649681"/>
              <a:ext cx="621738" cy="6217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97785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5"/>
          </p:nvPr>
        </p:nvSpPr>
        <p:spPr/>
      </p:sp>
      <p:sp>
        <p:nvSpPr>
          <p:cNvPr id="5" name="Marcador de imagen 4"/>
          <p:cNvSpPr>
            <a:spLocks noGrp="1"/>
          </p:cNvSpPr>
          <p:nvPr>
            <p:ph type="pic" sz="quarter" idx="16"/>
          </p:nvPr>
        </p:nvSpPr>
        <p:spPr/>
      </p:sp>
      <p:cxnSp>
        <p:nvCxnSpPr>
          <p:cNvPr id="7" name="Straight Connector 6">
            <a:extLst>
              <a:ext uri="{FF2B5EF4-FFF2-40B4-BE49-F238E27FC236}">
                <a16:creationId xmlns:a16="http://schemas.microsoft.com/office/drawing/2014/main" id="{0BBC6D47-CB67-3F4D-A33F-1270BB745BA4}"/>
              </a:ext>
            </a:extLst>
          </p:cNvPr>
          <p:cNvCxnSpPr>
            <a:cxnSpLocks/>
          </p:cNvCxnSpPr>
          <p:nvPr/>
        </p:nvCxnSpPr>
        <p:spPr>
          <a:xfrm>
            <a:off x="-27740" y="5117424"/>
            <a:ext cx="129857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E12ACFB-04B6-B34F-BE61-6712E50FB325}"/>
              </a:ext>
            </a:extLst>
          </p:cNvPr>
          <p:cNvGrpSpPr/>
          <p:nvPr/>
        </p:nvGrpSpPr>
        <p:grpSpPr>
          <a:xfrm>
            <a:off x="2068865" y="7625166"/>
            <a:ext cx="4569268" cy="3022443"/>
            <a:chOff x="13939892" y="3094009"/>
            <a:chExt cx="4569268" cy="3022443"/>
          </a:xfrm>
        </p:grpSpPr>
        <p:sp>
          <p:nvSpPr>
            <p:cNvPr id="8" name="Subtitle 2">
              <a:extLst>
                <a:ext uri="{FF2B5EF4-FFF2-40B4-BE49-F238E27FC236}">
                  <a16:creationId xmlns:a16="http://schemas.microsoft.com/office/drawing/2014/main" id="{710A54B4-4F0D-0B49-B3FC-7BA7273BF598}"/>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9" name="Rectangle 8">
              <a:extLst>
                <a:ext uri="{FF2B5EF4-FFF2-40B4-BE49-F238E27FC236}">
                  <a16:creationId xmlns:a16="http://schemas.microsoft.com/office/drawing/2014/main" id="{2CE1D6B5-DD6C-4C4D-BC5F-1935588DA149}"/>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0" name="Rectangle 19">
            <a:extLst>
              <a:ext uri="{FF2B5EF4-FFF2-40B4-BE49-F238E27FC236}">
                <a16:creationId xmlns:a16="http://schemas.microsoft.com/office/drawing/2014/main" id="{79AFDA28-3C31-DF40-9545-6BFD810AB0E4}"/>
              </a:ext>
            </a:extLst>
          </p:cNvPr>
          <p:cNvSpPr/>
          <p:nvPr/>
        </p:nvSpPr>
        <p:spPr>
          <a:xfrm>
            <a:off x="5010322" y="3502629"/>
            <a:ext cx="2507606" cy="9233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F34F2A3-06EC-C545-9FB2-0746BCB6C3A0}"/>
              </a:ext>
            </a:extLst>
          </p:cNvPr>
          <p:cNvSpPr txBox="1"/>
          <p:nvPr/>
        </p:nvSpPr>
        <p:spPr>
          <a:xfrm>
            <a:off x="5307091" y="3727398"/>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2018</a:t>
            </a:r>
          </a:p>
        </p:txBody>
      </p:sp>
      <p:grpSp>
        <p:nvGrpSpPr>
          <p:cNvPr id="25" name="Group 24">
            <a:extLst>
              <a:ext uri="{FF2B5EF4-FFF2-40B4-BE49-F238E27FC236}">
                <a16:creationId xmlns:a16="http://schemas.microsoft.com/office/drawing/2014/main" id="{F9419D32-5541-1943-9EF3-A1141554B470}"/>
              </a:ext>
            </a:extLst>
          </p:cNvPr>
          <p:cNvGrpSpPr/>
          <p:nvPr/>
        </p:nvGrpSpPr>
        <p:grpSpPr>
          <a:xfrm>
            <a:off x="9388093" y="7625166"/>
            <a:ext cx="4569268" cy="3022443"/>
            <a:chOff x="13939892" y="3094009"/>
            <a:chExt cx="4569268" cy="3022443"/>
          </a:xfrm>
        </p:grpSpPr>
        <p:sp>
          <p:nvSpPr>
            <p:cNvPr id="32" name="Subtitle 2">
              <a:extLst>
                <a:ext uri="{FF2B5EF4-FFF2-40B4-BE49-F238E27FC236}">
                  <a16:creationId xmlns:a16="http://schemas.microsoft.com/office/drawing/2014/main" id="{45759B05-4AEC-B641-99EE-217A5919C27C}"/>
                </a:ext>
              </a:extLst>
            </p:cNvPr>
            <p:cNvSpPr txBox="1">
              <a:spLocks/>
            </p:cNvSpPr>
            <p:nvPr/>
          </p:nvSpPr>
          <p:spPr>
            <a:xfrm>
              <a:off x="13939892" y="3740340"/>
              <a:ext cx="4396270" cy="237611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
          <p:nvSpPr>
            <p:cNvPr id="33" name="Rectangle 32">
              <a:extLst>
                <a:ext uri="{FF2B5EF4-FFF2-40B4-BE49-F238E27FC236}">
                  <a16:creationId xmlns:a16="http://schemas.microsoft.com/office/drawing/2014/main" id="{916FF1B9-66E3-8845-BAEE-65DE42E9B41A}"/>
                </a:ext>
              </a:extLst>
            </p:cNvPr>
            <p:cNvSpPr/>
            <p:nvPr/>
          </p:nvSpPr>
          <p:spPr>
            <a:xfrm>
              <a:off x="14112890" y="3094009"/>
              <a:ext cx="4396270"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Your Title</a:t>
              </a:r>
            </a:p>
          </p:txBody>
        </p:sp>
      </p:grpSp>
      <p:sp>
        <p:nvSpPr>
          <p:cNvPr id="28" name="Rectangle 27">
            <a:extLst>
              <a:ext uri="{FF2B5EF4-FFF2-40B4-BE49-F238E27FC236}">
                <a16:creationId xmlns:a16="http://schemas.microsoft.com/office/drawing/2014/main" id="{455BAA8F-F118-F846-8590-FBE5E006F65C}"/>
              </a:ext>
            </a:extLst>
          </p:cNvPr>
          <p:cNvSpPr/>
          <p:nvPr/>
        </p:nvSpPr>
        <p:spPr>
          <a:xfrm>
            <a:off x="12329550" y="3502629"/>
            <a:ext cx="2507606" cy="923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207C8B6-1272-BD44-A146-4FC3FA9C1708}"/>
              </a:ext>
            </a:extLst>
          </p:cNvPr>
          <p:cNvSpPr txBox="1"/>
          <p:nvPr/>
        </p:nvSpPr>
        <p:spPr>
          <a:xfrm>
            <a:off x="12626319" y="3727398"/>
            <a:ext cx="191406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2019</a:t>
            </a:r>
          </a:p>
        </p:txBody>
      </p:sp>
      <p:grpSp>
        <p:nvGrpSpPr>
          <p:cNvPr id="23" name="Group 22">
            <a:extLst>
              <a:ext uri="{FF2B5EF4-FFF2-40B4-BE49-F238E27FC236}">
                <a16:creationId xmlns:a16="http://schemas.microsoft.com/office/drawing/2014/main" id="{F502F349-7FB6-6B4C-8F83-C09554F99E70}"/>
              </a:ext>
            </a:extLst>
          </p:cNvPr>
          <p:cNvGrpSpPr/>
          <p:nvPr/>
        </p:nvGrpSpPr>
        <p:grpSpPr>
          <a:xfrm>
            <a:off x="16006223" y="5790588"/>
            <a:ext cx="6794065" cy="2123658"/>
            <a:chOff x="6398101" y="1249596"/>
            <a:chExt cx="6794065" cy="2123658"/>
          </a:xfrm>
        </p:grpSpPr>
        <p:sp>
          <p:nvSpPr>
            <p:cNvPr id="29" name="TextBox 28">
              <a:extLst>
                <a:ext uri="{FF2B5EF4-FFF2-40B4-BE49-F238E27FC236}">
                  <a16:creationId xmlns:a16="http://schemas.microsoft.com/office/drawing/2014/main" id="{96E466A9-FC5C-E244-9AE8-2B2F522461CC}"/>
                </a:ext>
              </a:extLst>
            </p:cNvPr>
            <p:cNvSpPr txBox="1"/>
            <p:nvPr/>
          </p:nvSpPr>
          <p:spPr>
            <a:xfrm>
              <a:off x="6398101" y="1618928"/>
              <a:ext cx="6794065" cy="1754326"/>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END COMPANY TIMELINE</a:t>
              </a:r>
            </a:p>
          </p:txBody>
        </p:sp>
        <p:sp>
          <p:nvSpPr>
            <p:cNvPr id="30" name="TextBox 29">
              <a:extLst>
                <a:ext uri="{FF2B5EF4-FFF2-40B4-BE49-F238E27FC236}">
                  <a16:creationId xmlns:a16="http://schemas.microsoft.com/office/drawing/2014/main" id="{ACCF71E0-1953-F94E-972F-652E1703223B}"/>
                </a:ext>
              </a:extLst>
            </p:cNvPr>
            <p:cNvSpPr txBox="1"/>
            <p:nvPr/>
          </p:nvSpPr>
          <p:spPr>
            <a:xfrm>
              <a:off x="6449895"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6913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grpSp>
        <p:nvGrpSpPr>
          <p:cNvPr id="4" name="Group 3">
            <a:extLst>
              <a:ext uri="{FF2B5EF4-FFF2-40B4-BE49-F238E27FC236}">
                <a16:creationId xmlns:a16="http://schemas.microsoft.com/office/drawing/2014/main" id="{67AC10FB-CAF1-CF4A-A37B-4C87C1045D0D}"/>
              </a:ext>
            </a:extLst>
          </p:cNvPr>
          <p:cNvGrpSpPr/>
          <p:nvPr/>
        </p:nvGrpSpPr>
        <p:grpSpPr>
          <a:xfrm>
            <a:off x="2127247" y="1370988"/>
            <a:ext cx="10902954" cy="1292662"/>
            <a:chOff x="11558084" y="1249596"/>
            <a:chExt cx="10902954" cy="1292662"/>
          </a:xfrm>
        </p:grpSpPr>
        <p:sp>
          <p:nvSpPr>
            <p:cNvPr id="106" name="TextBox 105">
              <a:extLst>
                <a:ext uri="{FF2B5EF4-FFF2-40B4-BE49-F238E27FC236}">
                  <a16:creationId xmlns:a16="http://schemas.microsoft.com/office/drawing/2014/main" id="{E133785E-0B00-E64A-9AC0-44059588742B}"/>
                </a:ext>
              </a:extLst>
            </p:cNvPr>
            <p:cNvSpPr txBox="1"/>
            <p:nvPr/>
          </p:nvSpPr>
          <p:spPr>
            <a:xfrm>
              <a:off x="11558084" y="1618928"/>
              <a:ext cx="10902954" cy="923330"/>
            </a:xfrm>
            <a:prstGeom prst="rect">
              <a:avLst/>
            </a:prstGeom>
            <a:noFill/>
            <a:ln>
              <a:noFill/>
            </a:ln>
          </p:spPr>
          <p:txBody>
            <a:bodyPr wrap="square" rtlCol="0">
              <a:spAutoFit/>
            </a:bodyPr>
            <a:lstStyle/>
            <a:p>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107" name="TextBox 106">
              <a:extLst>
                <a:ext uri="{FF2B5EF4-FFF2-40B4-BE49-F238E27FC236}">
                  <a16:creationId xmlns:a16="http://schemas.microsoft.com/office/drawing/2014/main" id="{DBC3E1C2-46ED-9F4A-B722-3A0873B76B06}"/>
                </a:ext>
              </a:extLst>
            </p:cNvPr>
            <p:cNvSpPr txBox="1"/>
            <p:nvPr/>
          </p:nvSpPr>
          <p:spPr>
            <a:xfrm>
              <a:off x="11558084" y="1249596"/>
              <a:ext cx="4735591" cy="369332"/>
            </a:xfrm>
            <a:prstGeom prst="rect">
              <a:avLst/>
            </a:prstGeom>
            <a:noFill/>
          </p:spPr>
          <p:txBody>
            <a:bodyPr wrap="none" rtlCol="0">
              <a:spAutoFit/>
            </a:bodyPr>
            <a:lstStyle/>
            <a:p>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
        <p:nvSpPr>
          <p:cNvPr id="29" name="Rectangle 28">
            <a:extLst>
              <a:ext uri="{FF2B5EF4-FFF2-40B4-BE49-F238E27FC236}">
                <a16:creationId xmlns:a16="http://schemas.microsoft.com/office/drawing/2014/main" id="{3D389B6F-2C4A-A644-A20F-1B7B2D89392C}"/>
              </a:ext>
            </a:extLst>
          </p:cNvPr>
          <p:cNvSpPr/>
          <p:nvPr/>
        </p:nvSpPr>
        <p:spPr>
          <a:xfrm>
            <a:off x="14287500" y="3886201"/>
            <a:ext cx="7962904" cy="5372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E6E3E02-8E79-D44C-94D9-96957C09C092}"/>
              </a:ext>
            </a:extLst>
          </p:cNvPr>
          <p:cNvGrpSpPr/>
          <p:nvPr/>
        </p:nvGrpSpPr>
        <p:grpSpPr>
          <a:xfrm>
            <a:off x="2127246" y="10320923"/>
            <a:ext cx="20123158" cy="1909790"/>
            <a:chOff x="8983591" y="2782668"/>
            <a:chExt cx="20123158" cy="1909790"/>
          </a:xfrm>
        </p:grpSpPr>
        <p:sp>
          <p:nvSpPr>
            <p:cNvPr id="34" name="TextBox 33">
              <a:extLst>
                <a:ext uri="{FF2B5EF4-FFF2-40B4-BE49-F238E27FC236}">
                  <a16:creationId xmlns:a16="http://schemas.microsoft.com/office/drawing/2014/main" id="{B8C96157-A65D-DA4A-BFD5-11072B9BC6D3}"/>
                </a:ext>
              </a:extLst>
            </p:cNvPr>
            <p:cNvSpPr txBox="1"/>
            <p:nvPr/>
          </p:nvSpPr>
          <p:spPr>
            <a:xfrm>
              <a:off x="8983591" y="3591323"/>
              <a:ext cx="20123158" cy="1101135"/>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sp>
          <p:nvSpPr>
            <p:cNvPr id="35" name="Rectangle 34">
              <a:extLst>
                <a:ext uri="{FF2B5EF4-FFF2-40B4-BE49-F238E27FC236}">
                  <a16:creationId xmlns:a16="http://schemas.microsoft.com/office/drawing/2014/main" id="{4B68FBF1-22E5-6B4A-9827-1604BB04D0D2}"/>
                </a:ext>
              </a:extLst>
            </p:cNvPr>
            <p:cNvSpPr/>
            <p:nvPr/>
          </p:nvSpPr>
          <p:spPr>
            <a:xfrm>
              <a:off x="8983591" y="2782668"/>
              <a:ext cx="5568954" cy="646331"/>
            </a:xfrm>
            <a:prstGeom prst="rect">
              <a:avLst/>
            </a:prstGeom>
          </p:spPr>
          <p:txBody>
            <a:bodyPr wrap="square">
              <a:spAutoFit/>
            </a:bodyPr>
            <a:lstStyle/>
            <a:p>
              <a:r>
                <a:rPr lang="en-US" dirty="0">
                  <a:solidFill>
                    <a:schemeClr val="tx2"/>
                  </a:solidFill>
                  <a:latin typeface="Montserrat Medium" pitchFamily="2" charset="77"/>
                  <a:ea typeface="Roboto" panose="02000000000000000000" pitchFamily="2" charset="0"/>
                  <a:cs typeface="Lato Light" panose="020F0502020204030203" pitchFamily="34" charset="0"/>
                </a:rPr>
                <a:t>Write Your Title Here</a:t>
              </a:r>
            </a:p>
          </p:txBody>
        </p:sp>
      </p:grpSp>
      <p:sp>
        <p:nvSpPr>
          <p:cNvPr id="13" name="Subtitle 2">
            <a:extLst>
              <a:ext uri="{FF2B5EF4-FFF2-40B4-BE49-F238E27FC236}">
                <a16:creationId xmlns:a16="http://schemas.microsoft.com/office/drawing/2014/main" id="{17CD3708-64D0-B140-BF3E-617C4902D26B}"/>
              </a:ext>
            </a:extLst>
          </p:cNvPr>
          <p:cNvSpPr txBox="1">
            <a:spLocks/>
          </p:cNvSpPr>
          <p:nvPr/>
        </p:nvSpPr>
        <p:spPr>
          <a:xfrm>
            <a:off x="15506704" y="5659880"/>
            <a:ext cx="5524496"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dirty="0">
                <a:solidFill>
                  <a:schemeClr val="bg2"/>
                </a:solidFill>
                <a:latin typeface="Montserrat Light" pitchFamily="2" charset="77"/>
                <a:ea typeface="Roboto Light" panose="02000000000000000000" pitchFamily="2" charset="0"/>
                <a:cs typeface="Lato Light" panose="020F0502020204030203" pitchFamily="34" charset="0"/>
              </a:rPr>
              <a:t>Refers to a good or service being offered by a company, ideally, a product should.</a:t>
            </a:r>
          </a:p>
        </p:txBody>
      </p:sp>
    </p:spTree>
    <p:extLst>
      <p:ext uri="{BB962C8B-B14F-4D97-AF65-F5344CB8AC3E}">
        <p14:creationId xmlns:p14="http://schemas.microsoft.com/office/powerpoint/2010/main" val="127395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6"/>
          </p:nvPr>
        </p:nvSpPr>
        <p:spPr/>
      </p:sp>
      <p:sp>
        <p:nvSpPr>
          <p:cNvPr id="3" name="Marcador de imagen 2"/>
          <p:cNvSpPr>
            <a:spLocks noGrp="1"/>
          </p:cNvSpPr>
          <p:nvPr>
            <p:ph type="pic" sz="quarter" idx="17"/>
          </p:nvPr>
        </p:nvSpPr>
        <p:spPr/>
      </p:sp>
      <p:sp>
        <p:nvSpPr>
          <p:cNvPr id="4" name="Marcador de imagen 3"/>
          <p:cNvSpPr>
            <a:spLocks noGrp="1"/>
          </p:cNvSpPr>
          <p:nvPr>
            <p:ph type="pic" sz="quarter" idx="18"/>
          </p:nvPr>
        </p:nvSpPr>
        <p:spPr/>
      </p:sp>
      <p:sp>
        <p:nvSpPr>
          <p:cNvPr id="5" name="Rectangle 4">
            <a:extLst>
              <a:ext uri="{FF2B5EF4-FFF2-40B4-BE49-F238E27FC236}">
                <a16:creationId xmlns:a16="http://schemas.microsoft.com/office/drawing/2014/main" id="{C4B9D039-03D2-3B45-BECC-C1EA0A4E0B6F}"/>
              </a:ext>
            </a:extLst>
          </p:cNvPr>
          <p:cNvSpPr/>
          <p:nvPr/>
        </p:nvSpPr>
        <p:spPr>
          <a:xfrm>
            <a:off x="0" y="0"/>
            <a:ext cx="24377650" cy="77724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339F6AB-0D0A-8E41-83AC-8934892602F8}"/>
              </a:ext>
            </a:extLst>
          </p:cNvPr>
          <p:cNvSpPr txBox="1"/>
          <p:nvPr/>
        </p:nvSpPr>
        <p:spPr>
          <a:xfrm>
            <a:off x="2127246" y="4161552"/>
            <a:ext cx="20123158" cy="1101135"/>
          </a:xfrm>
          <a:prstGeom prst="rect">
            <a:avLst/>
          </a:prstGeom>
          <a:noFill/>
        </p:spPr>
        <p:txBody>
          <a:bodyPr wrap="square" rtlCol="0">
            <a:spAutoFit/>
          </a:bodyPr>
          <a:lstStyle/>
          <a:p>
            <a:pPr algn="ctr">
              <a:lnSpc>
                <a:spcPts val="4080"/>
              </a:lnSpc>
            </a:pPr>
            <a:r>
              <a:rPr lang="en-US" sz="2800" dirty="0">
                <a:solidFill>
                  <a:schemeClr val="bg2"/>
                </a:solidFill>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21" name="Group 20">
            <a:extLst>
              <a:ext uri="{FF2B5EF4-FFF2-40B4-BE49-F238E27FC236}">
                <a16:creationId xmlns:a16="http://schemas.microsoft.com/office/drawing/2014/main" id="{75CC2030-B1F3-A946-BC39-6F150DF916FF}"/>
              </a:ext>
            </a:extLst>
          </p:cNvPr>
          <p:cNvGrpSpPr/>
          <p:nvPr/>
        </p:nvGrpSpPr>
        <p:grpSpPr>
          <a:xfrm>
            <a:off x="6737347" y="1100057"/>
            <a:ext cx="10902954" cy="1292662"/>
            <a:chOff x="11558084" y="1249596"/>
            <a:chExt cx="10902954" cy="1292662"/>
          </a:xfrm>
        </p:grpSpPr>
        <p:sp>
          <p:nvSpPr>
            <p:cNvPr id="22" name="TextBox 21">
              <a:extLst>
                <a:ext uri="{FF2B5EF4-FFF2-40B4-BE49-F238E27FC236}">
                  <a16:creationId xmlns:a16="http://schemas.microsoft.com/office/drawing/2014/main" id="{5A3BE1BD-CD8F-E941-B60B-7EB1F22EB05A}"/>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bg2"/>
                  </a:solidFill>
                  <a:latin typeface="Montserrat SemiBold" pitchFamily="2" charset="77"/>
                  <a:ea typeface="Roboto" panose="02000000000000000000" pitchFamily="2" charset="0"/>
                  <a:cs typeface="Poppins Medium" pitchFamily="2" charset="77"/>
                </a:rPr>
                <a:t>PRODUCT PREVIEW</a:t>
              </a:r>
            </a:p>
          </p:txBody>
        </p:sp>
        <p:sp>
          <p:nvSpPr>
            <p:cNvPr id="23" name="TextBox 22">
              <a:extLst>
                <a:ext uri="{FF2B5EF4-FFF2-40B4-BE49-F238E27FC236}">
                  <a16:creationId xmlns:a16="http://schemas.microsoft.com/office/drawing/2014/main" id="{D06097A3-E45B-9941-AD38-F2D2809022B2}"/>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solidFill>
                    <a:schemeClr val="bg2"/>
                  </a:solidFill>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320734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8"/>
          </p:nvPr>
        </p:nvSpPr>
        <p:spPr/>
      </p:sp>
      <p:grpSp>
        <p:nvGrpSpPr>
          <p:cNvPr id="2" name="Group 1">
            <a:extLst>
              <a:ext uri="{FF2B5EF4-FFF2-40B4-BE49-F238E27FC236}">
                <a16:creationId xmlns:a16="http://schemas.microsoft.com/office/drawing/2014/main" id="{8760C8C1-A6F6-9544-A37E-CCF32992C054}"/>
              </a:ext>
            </a:extLst>
          </p:cNvPr>
          <p:cNvGrpSpPr/>
          <p:nvPr/>
        </p:nvGrpSpPr>
        <p:grpSpPr>
          <a:xfrm>
            <a:off x="8260243" y="9450747"/>
            <a:ext cx="5247708" cy="923330"/>
            <a:chOff x="8364660" y="9370029"/>
            <a:chExt cx="5247708" cy="923330"/>
          </a:xfrm>
        </p:grpSpPr>
        <p:sp>
          <p:nvSpPr>
            <p:cNvPr id="6" name="Rectangle 5">
              <a:extLst>
                <a:ext uri="{FF2B5EF4-FFF2-40B4-BE49-F238E27FC236}">
                  <a16:creationId xmlns:a16="http://schemas.microsoft.com/office/drawing/2014/main" id="{A8961584-F9A6-D14E-855B-61909A6DCE89}"/>
                </a:ext>
              </a:extLst>
            </p:cNvPr>
            <p:cNvSpPr/>
            <p:nvPr/>
          </p:nvSpPr>
          <p:spPr>
            <a:xfrm>
              <a:off x="8949466" y="9370029"/>
              <a:ext cx="4078096" cy="9233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A024394-FFBA-3547-9F44-C533E7772C37}"/>
                </a:ext>
              </a:extLst>
            </p:cNvPr>
            <p:cNvSpPr txBox="1"/>
            <p:nvPr/>
          </p:nvSpPr>
          <p:spPr>
            <a:xfrm>
              <a:off x="8364660" y="9594798"/>
              <a:ext cx="5247708" cy="523220"/>
            </a:xfrm>
            <a:prstGeom prst="rect">
              <a:avLst/>
            </a:prstGeom>
            <a:noFill/>
          </p:spPr>
          <p:txBody>
            <a:bodyPr wrap="square" rtlCol="0">
              <a:spAutoFit/>
            </a:bodyPr>
            <a:lstStyle/>
            <a:p>
              <a:pPr algn="ctr"/>
              <a:r>
                <a:rPr lang="en-US" sz="2800" spc="600" dirty="0">
                  <a:solidFill>
                    <a:schemeClr val="bg2"/>
                  </a:solidFill>
                  <a:latin typeface="Montserrat Medium" pitchFamily="2" charset="77"/>
                  <a:ea typeface="Lato Medium" panose="020F0502020204030203" pitchFamily="34" charset="0"/>
                  <a:cs typeface="Lato Medium" panose="020F0502020204030203" pitchFamily="34" charset="0"/>
                </a:rPr>
                <a:t>YOUR TITLE</a:t>
              </a:r>
            </a:p>
          </p:txBody>
        </p:sp>
      </p:grpSp>
      <p:sp>
        <p:nvSpPr>
          <p:cNvPr id="8" name="TextBox 7">
            <a:extLst>
              <a:ext uri="{FF2B5EF4-FFF2-40B4-BE49-F238E27FC236}">
                <a16:creationId xmlns:a16="http://schemas.microsoft.com/office/drawing/2014/main" id="{AD2110F3-CE87-A04C-AB28-16B1F27316D2}"/>
              </a:ext>
            </a:extLst>
          </p:cNvPr>
          <p:cNvSpPr txBox="1"/>
          <p:nvPr/>
        </p:nvSpPr>
        <p:spPr>
          <a:xfrm>
            <a:off x="14146306" y="3834982"/>
            <a:ext cx="8104098" cy="2678490"/>
          </a:xfrm>
          <a:prstGeom prst="rect">
            <a:avLst/>
          </a:prstGeom>
          <a:noFill/>
        </p:spPr>
        <p:txBody>
          <a:bodyPr wrap="square" rtlCol="0">
            <a:spAutoFit/>
          </a:bodyPr>
          <a:lstStyle/>
          <a:p>
            <a:pPr>
              <a:lnSpc>
                <a:spcPts val="4080"/>
              </a:lnSpc>
            </a:pPr>
            <a:r>
              <a:rPr lang="en-US" sz="2800" dirty="0">
                <a:latin typeface="Montserrat Light" pitchFamily="2" charset="77"/>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pSp>
        <p:nvGrpSpPr>
          <p:cNvPr id="9" name="Group 8">
            <a:extLst>
              <a:ext uri="{FF2B5EF4-FFF2-40B4-BE49-F238E27FC236}">
                <a16:creationId xmlns:a16="http://schemas.microsoft.com/office/drawing/2014/main" id="{AC823ECB-7632-AC42-A997-4A1C6662F29E}"/>
              </a:ext>
            </a:extLst>
          </p:cNvPr>
          <p:cNvGrpSpPr/>
          <p:nvPr/>
        </p:nvGrpSpPr>
        <p:grpSpPr>
          <a:xfrm>
            <a:off x="14146305" y="7611108"/>
            <a:ext cx="8104099" cy="4128211"/>
            <a:chOff x="14146305" y="7286897"/>
            <a:chExt cx="8104099" cy="4128211"/>
          </a:xfrm>
        </p:grpSpPr>
        <p:sp>
          <p:nvSpPr>
            <p:cNvPr id="11" name="Rectangle 10">
              <a:extLst>
                <a:ext uri="{FF2B5EF4-FFF2-40B4-BE49-F238E27FC236}">
                  <a16:creationId xmlns:a16="http://schemas.microsoft.com/office/drawing/2014/main" id="{F77738A7-FCDD-E643-AE8C-FC44677C1C97}"/>
                </a:ext>
              </a:extLst>
            </p:cNvPr>
            <p:cNvSpPr/>
            <p:nvPr/>
          </p:nvSpPr>
          <p:spPr>
            <a:xfrm>
              <a:off x="14146306" y="7286897"/>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One</a:t>
              </a:r>
            </a:p>
          </p:txBody>
        </p:sp>
        <p:sp>
          <p:nvSpPr>
            <p:cNvPr id="12" name="Rectangle 11">
              <a:extLst>
                <a:ext uri="{FF2B5EF4-FFF2-40B4-BE49-F238E27FC236}">
                  <a16:creationId xmlns:a16="http://schemas.microsoft.com/office/drawing/2014/main" id="{19C13041-0F25-1B4E-8AA6-7A73944A82F9}"/>
                </a:ext>
              </a:extLst>
            </p:cNvPr>
            <p:cNvSpPr/>
            <p:nvPr/>
          </p:nvSpPr>
          <p:spPr>
            <a:xfrm>
              <a:off x="20962880" y="7286897"/>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45%</a:t>
              </a:r>
            </a:p>
          </p:txBody>
        </p:sp>
        <p:sp>
          <p:nvSpPr>
            <p:cNvPr id="13" name="Rectangle 12">
              <a:extLst>
                <a:ext uri="{FF2B5EF4-FFF2-40B4-BE49-F238E27FC236}">
                  <a16:creationId xmlns:a16="http://schemas.microsoft.com/office/drawing/2014/main" id="{45F34039-9DE4-BE4B-832D-8C280312654B}"/>
                </a:ext>
              </a:extLst>
            </p:cNvPr>
            <p:cNvSpPr/>
            <p:nvPr/>
          </p:nvSpPr>
          <p:spPr>
            <a:xfrm>
              <a:off x="14146306" y="8827011"/>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14" name="Rectangle 13">
              <a:extLst>
                <a:ext uri="{FF2B5EF4-FFF2-40B4-BE49-F238E27FC236}">
                  <a16:creationId xmlns:a16="http://schemas.microsoft.com/office/drawing/2014/main" id="{68CEB714-8997-544C-B276-ABA8EB458310}"/>
                </a:ext>
              </a:extLst>
            </p:cNvPr>
            <p:cNvSpPr/>
            <p:nvPr/>
          </p:nvSpPr>
          <p:spPr>
            <a:xfrm>
              <a:off x="20962880" y="8827011"/>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cxnSp>
          <p:nvCxnSpPr>
            <p:cNvPr id="19" name="Straight Connector 18">
              <a:extLst>
                <a:ext uri="{FF2B5EF4-FFF2-40B4-BE49-F238E27FC236}">
                  <a16:creationId xmlns:a16="http://schemas.microsoft.com/office/drawing/2014/main" id="{47A34552-501E-CE41-BCF4-9F7763E2EFF2}"/>
                </a:ext>
              </a:extLst>
            </p:cNvPr>
            <p:cNvCxnSpPr>
              <a:cxnSpLocks/>
            </p:cNvCxnSpPr>
            <p:nvPr/>
          </p:nvCxnSpPr>
          <p:spPr>
            <a:xfrm flipV="1">
              <a:off x="14153234" y="8036307"/>
              <a:ext cx="7897158" cy="102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CA5ECA-97CD-B043-A540-39504C06E391}"/>
                </a:ext>
              </a:extLst>
            </p:cNvPr>
            <p:cNvCxnSpPr>
              <a:cxnSpLocks/>
            </p:cNvCxnSpPr>
            <p:nvPr/>
          </p:nvCxnSpPr>
          <p:spPr>
            <a:xfrm flipV="1">
              <a:off x="14153234" y="9601117"/>
              <a:ext cx="7897158" cy="102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9B6F533-6AB5-EC4E-BE08-BBCE504172CD}"/>
                </a:ext>
              </a:extLst>
            </p:cNvPr>
            <p:cNvSpPr/>
            <p:nvPr/>
          </p:nvSpPr>
          <p:spPr>
            <a:xfrm>
              <a:off x="14146306" y="7907382"/>
              <a:ext cx="2820894" cy="261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62E12AC-EC80-7543-8C80-CFC4B0F1A9C6}"/>
                </a:ext>
              </a:extLst>
            </p:cNvPr>
            <p:cNvSpPr/>
            <p:nvPr/>
          </p:nvSpPr>
          <p:spPr>
            <a:xfrm>
              <a:off x="14146305" y="9470488"/>
              <a:ext cx="4641879"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71F6DD-1536-184A-A8FD-C621AB493991}"/>
                </a:ext>
              </a:extLst>
            </p:cNvPr>
            <p:cNvSpPr/>
            <p:nvPr/>
          </p:nvSpPr>
          <p:spPr>
            <a:xfrm>
              <a:off x="14146306" y="10510374"/>
              <a:ext cx="2093703" cy="523220"/>
            </a:xfrm>
            <a:prstGeom prst="rect">
              <a:avLst/>
            </a:prstGeom>
          </p:spPr>
          <p:txBody>
            <a:bodyPr wrap="square">
              <a:spAutoFit/>
            </a:bodyPr>
            <a:lstStyle/>
            <a:p>
              <a:r>
                <a:rPr lang="en-US" sz="2800" dirty="0">
                  <a:latin typeface="Montserrat Light" pitchFamily="2" charset="77"/>
                  <a:ea typeface="Lato Light" panose="020F0502020204030203" pitchFamily="34" charset="0"/>
                  <a:cs typeface="Lato Light" panose="020F0502020204030203" pitchFamily="34" charset="0"/>
                </a:rPr>
                <a:t>Title Two</a:t>
              </a:r>
            </a:p>
          </p:txBody>
        </p:sp>
        <p:sp>
          <p:nvSpPr>
            <p:cNvPr id="24" name="Rectangle 23">
              <a:extLst>
                <a:ext uri="{FF2B5EF4-FFF2-40B4-BE49-F238E27FC236}">
                  <a16:creationId xmlns:a16="http://schemas.microsoft.com/office/drawing/2014/main" id="{58524A62-7F30-4642-8F18-0245C2A122CC}"/>
                </a:ext>
              </a:extLst>
            </p:cNvPr>
            <p:cNvSpPr/>
            <p:nvPr/>
          </p:nvSpPr>
          <p:spPr>
            <a:xfrm>
              <a:off x="20962880" y="10510374"/>
              <a:ext cx="1287524" cy="523220"/>
            </a:xfrm>
            <a:prstGeom prst="rect">
              <a:avLst/>
            </a:prstGeom>
          </p:spPr>
          <p:txBody>
            <a:bodyPr wrap="square">
              <a:spAutoFit/>
            </a:bodyPr>
            <a:lstStyle/>
            <a:p>
              <a:pPr algn="r"/>
              <a:r>
                <a:rPr lang="en-US" sz="2800" dirty="0">
                  <a:latin typeface="Montserrat Light" pitchFamily="2" charset="77"/>
                  <a:ea typeface="Lato Light" panose="020F0502020204030203" pitchFamily="34" charset="0"/>
                  <a:cs typeface="Lato Light" panose="020F0502020204030203" pitchFamily="34" charset="0"/>
                </a:rPr>
                <a:t>70%</a:t>
              </a:r>
            </a:p>
          </p:txBody>
        </p:sp>
        <p:cxnSp>
          <p:nvCxnSpPr>
            <p:cNvPr id="25" name="Straight Connector 24">
              <a:extLst>
                <a:ext uri="{FF2B5EF4-FFF2-40B4-BE49-F238E27FC236}">
                  <a16:creationId xmlns:a16="http://schemas.microsoft.com/office/drawing/2014/main" id="{D18825D9-F17E-0449-84AD-43A383128BC0}"/>
                </a:ext>
              </a:extLst>
            </p:cNvPr>
            <p:cNvCxnSpPr>
              <a:cxnSpLocks/>
            </p:cNvCxnSpPr>
            <p:nvPr/>
          </p:nvCxnSpPr>
          <p:spPr>
            <a:xfrm flipV="1">
              <a:off x="14153234" y="11284480"/>
              <a:ext cx="7897158" cy="10262"/>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50D73BA-931F-274B-A6F5-43B6BBE0D5C3}"/>
                </a:ext>
              </a:extLst>
            </p:cNvPr>
            <p:cNvSpPr/>
            <p:nvPr/>
          </p:nvSpPr>
          <p:spPr>
            <a:xfrm>
              <a:off x="14146305" y="11153851"/>
              <a:ext cx="1912845"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3D2ED97C-992F-1747-AE34-CC7BCC89029B}"/>
              </a:ext>
            </a:extLst>
          </p:cNvPr>
          <p:cNvGrpSpPr/>
          <p:nvPr/>
        </p:nvGrpSpPr>
        <p:grpSpPr>
          <a:xfrm>
            <a:off x="6737347" y="1100057"/>
            <a:ext cx="10902954" cy="1292662"/>
            <a:chOff x="11558084" y="1249596"/>
            <a:chExt cx="10902954" cy="1292662"/>
          </a:xfrm>
        </p:grpSpPr>
        <p:sp>
          <p:nvSpPr>
            <p:cNvPr id="31" name="TextBox 30">
              <a:extLst>
                <a:ext uri="{FF2B5EF4-FFF2-40B4-BE49-F238E27FC236}">
                  <a16:creationId xmlns:a16="http://schemas.microsoft.com/office/drawing/2014/main" id="{2EF2142C-790C-E644-8269-E84483EDA690}"/>
                </a:ext>
              </a:extLst>
            </p:cNvPr>
            <p:cNvSpPr txBox="1"/>
            <p:nvPr/>
          </p:nvSpPr>
          <p:spPr>
            <a:xfrm>
              <a:off x="11558084" y="1618928"/>
              <a:ext cx="10902954" cy="923330"/>
            </a:xfrm>
            <a:prstGeom prst="rect">
              <a:avLst/>
            </a:prstGeom>
            <a:noFill/>
            <a:ln>
              <a:noFill/>
            </a:ln>
          </p:spPr>
          <p:txBody>
            <a:bodyPr wrap="square" rtlCol="0">
              <a:spAutoFit/>
            </a:bodyPr>
            <a:lstStyle/>
            <a:p>
              <a:pPr algn="ctr"/>
              <a:r>
                <a:rPr lang="en-US" sz="5400" b="1" spc="300" dirty="0">
                  <a:solidFill>
                    <a:schemeClr val="tx2"/>
                  </a:solidFill>
                  <a:latin typeface="Montserrat SemiBold" pitchFamily="2" charset="77"/>
                  <a:ea typeface="Roboto" panose="02000000000000000000" pitchFamily="2" charset="0"/>
                  <a:cs typeface="Poppins Medium" pitchFamily="2" charset="77"/>
                </a:rPr>
                <a:t>PRODUCT PREVIEW</a:t>
              </a:r>
            </a:p>
          </p:txBody>
        </p:sp>
        <p:sp>
          <p:nvSpPr>
            <p:cNvPr id="32" name="TextBox 31">
              <a:extLst>
                <a:ext uri="{FF2B5EF4-FFF2-40B4-BE49-F238E27FC236}">
                  <a16:creationId xmlns:a16="http://schemas.microsoft.com/office/drawing/2014/main" id="{2D5F8780-E4D3-0A47-801C-77C0A0C51890}"/>
                </a:ext>
              </a:extLst>
            </p:cNvPr>
            <p:cNvSpPr txBox="1"/>
            <p:nvPr/>
          </p:nvSpPr>
          <p:spPr>
            <a:xfrm>
              <a:off x="14641766" y="1249596"/>
              <a:ext cx="4735591" cy="369332"/>
            </a:xfrm>
            <a:prstGeom prst="rect">
              <a:avLst/>
            </a:prstGeom>
            <a:noFill/>
          </p:spPr>
          <p:txBody>
            <a:bodyPr wrap="none" rtlCol="0">
              <a:spAutoFit/>
            </a:bodyPr>
            <a:lstStyle/>
            <a:p>
              <a:pPr algn="ctr"/>
              <a:r>
                <a:rPr lang="en-US" sz="1800" spc="600" dirty="0">
                  <a:latin typeface="Montserrat Light" pitchFamily="2" charset="77"/>
                  <a:ea typeface="Lato Medium" panose="020F0502020204030203" pitchFamily="34" charset="0"/>
                  <a:cs typeface="Lato Medium" panose="020F0502020204030203" pitchFamily="34" charset="0"/>
                </a:rPr>
                <a:t>WRITE SOMETHING HERE</a:t>
              </a:r>
            </a:p>
          </p:txBody>
        </p:sp>
      </p:grpSp>
    </p:spTree>
    <p:extLst>
      <p:ext uri="{BB962C8B-B14F-4D97-AF65-F5344CB8AC3E}">
        <p14:creationId xmlns:p14="http://schemas.microsoft.com/office/powerpoint/2010/main" val="70505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27" name="Rectangle 26">
            <a:extLst>
              <a:ext uri="{FF2B5EF4-FFF2-40B4-BE49-F238E27FC236}">
                <a16:creationId xmlns:a16="http://schemas.microsoft.com/office/drawing/2014/main" id="{C9CCDC4B-7A34-F64B-81B1-964B47D8FADE}"/>
              </a:ext>
            </a:extLst>
          </p:cNvPr>
          <p:cNvSpPr/>
          <p:nvPr/>
        </p:nvSpPr>
        <p:spPr>
          <a:xfrm>
            <a:off x="-10" y="0"/>
            <a:ext cx="24377660" cy="13716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49BB8CCD-D5DE-2A40-836D-EEDCFFCA3972}"/>
              </a:ext>
            </a:extLst>
          </p:cNvPr>
          <p:cNvGrpSpPr/>
          <p:nvPr/>
        </p:nvGrpSpPr>
        <p:grpSpPr>
          <a:xfrm>
            <a:off x="4443720" y="4469472"/>
            <a:ext cx="15490200" cy="4777055"/>
            <a:chOff x="4443720" y="4730203"/>
            <a:chExt cx="15490200" cy="4777055"/>
          </a:xfrm>
        </p:grpSpPr>
        <p:sp>
          <p:nvSpPr>
            <p:cNvPr id="30" name="TextBox 29">
              <a:extLst>
                <a:ext uri="{FF2B5EF4-FFF2-40B4-BE49-F238E27FC236}">
                  <a16:creationId xmlns:a16="http://schemas.microsoft.com/office/drawing/2014/main" id="{649476B1-85BA-104A-A7E4-E5847A864E24}"/>
                </a:ext>
              </a:extLst>
            </p:cNvPr>
            <p:cNvSpPr txBox="1"/>
            <p:nvPr/>
          </p:nvSpPr>
          <p:spPr>
            <a:xfrm>
              <a:off x="10227384" y="4730203"/>
              <a:ext cx="3922869" cy="461665"/>
            </a:xfrm>
            <a:prstGeom prst="rect">
              <a:avLst/>
            </a:prstGeom>
            <a:noFill/>
          </p:spPr>
          <p:txBody>
            <a:bodyPr wrap="none" rtlCol="0">
              <a:spAutoFit/>
            </a:bodyPr>
            <a:lstStyle/>
            <a:p>
              <a:pPr algn="ctr"/>
              <a:r>
                <a:rPr lang="en-US" sz="2400" spc="600" dirty="0">
                  <a:solidFill>
                    <a:schemeClr val="bg2"/>
                  </a:solidFill>
                  <a:latin typeface="Montserrat Medium" pitchFamily="2" charset="77"/>
                  <a:ea typeface="Roboto Medium" panose="02000000000000000000" pitchFamily="2" charset="0"/>
                  <a:cs typeface="Poppins" pitchFamily="2" charset="77"/>
                </a:rPr>
                <a:t>CONRAD HILTON</a:t>
              </a:r>
            </a:p>
          </p:txBody>
        </p:sp>
        <p:sp>
          <p:nvSpPr>
            <p:cNvPr id="31" name="TextBox 30">
              <a:extLst>
                <a:ext uri="{FF2B5EF4-FFF2-40B4-BE49-F238E27FC236}">
                  <a16:creationId xmlns:a16="http://schemas.microsoft.com/office/drawing/2014/main" id="{162861E8-E0F9-3742-9314-4A109502B02A}"/>
                </a:ext>
              </a:extLst>
            </p:cNvPr>
            <p:cNvSpPr txBox="1"/>
            <p:nvPr/>
          </p:nvSpPr>
          <p:spPr>
            <a:xfrm>
              <a:off x="4443720" y="5721606"/>
              <a:ext cx="15490200" cy="3785652"/>
            </a:xfrm>
            <a:prstGeom prst="rect">
              <a:avLst/>
            </a:prstGeom>
            <a:noFill/>
          </p:spPr>
          <p:txBody>
            <a:bodyPr wrap="square" rtlCol="0">
              <a:spAutoFit/>
            </a:bodyPr>
            <a:lstStyle/>
            <a:p>
              <a:pPr algn="ctr"/>
              <a:r>
                <a:rPr lang="en-US" sz="8000" dirty="0">
                  <a:solidFill>
                    <a:schemeClr val="bg2"/>
                  </a:solidFill>
                  <a:latin typeface="Montserrat Medium" pitchFamily="2" charset="77"/>
                  <a:ea typeface="Lato" panose="020F0502020204030203" pitchFamily="34" charset="0"/>
                  <a:cs typeface="Lato" panose="020F0502020204030203" pitchFamily="34" charset="0"/>
                </a:rPr>
                <a:t>“The future belongs to those who believe in the beauty of their dreams”</a:t>
              </a:r>
            </a:p>
          </p:txBody>
        </p:sp>
      </p:grpSp>
    </p:spTree>
    <p:extLst>
      <p:ext uri="{BB962C8B-B14F-4D97-AF65-F5344CB8AC3E}">
        <p14:creationId xmlns:p14="http://schemas.microsoft.com/office/powerpoint/2010/main" val="2732771054"/>
      </p:ext>
    </p:extLst>
  </p:cSld>
  <p:clrMapOvr>
    <a:masterClrMapping/>
  </p:clrMapOvr>
</p:sld>
</file>

<file path=ppt/theme/theme1.xml><?xml version="1.0" encoding="utf-8"?>
<a:theme xmlns:a="http://schemas.openxmlformats.org/drawingml/2006/main" name="Office Theme">
  <a:themeElements>
    <a:clrScheme name="TSQ - Company Profile Light 1">
      <a:dk1>
        <a:srgbClr val="999999"/>
      </a:dk1>
      <a:lt1>
        <a:srgbClr val="FFFFFF"/>
      </a:lt1>
      <a:dk2>
        <a:srgbClr val="374556"/>
      </a:dk2>
      <a:lt2>
        <a:srgbClr val="FEFFFE"/>
      </a:lt2>
      <a:accent1>
        <a:srgbClr val="4CCCAB"/>
      </a:accent1>
      <a:accent2>
        <a:srgbClr val="5B9DE5"/>
      </a:accent2>
      <a:accent3>
        <a:srgbClr val="E95362"/>
      </a:accent3>
      <a:accent4>
        <a:srgbClr val="9FD368"/>
      </a:accent4>
      <a:accent5>
        <a:srgbClr val="FBC95E"/>
      </a:accent5>
      <a:accent6>
        <a:srgbClr val="52647F"/>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92278</TotalTime>
  <Words>2210</Words>
  <Application>Microsoft Macintosh PowerPoint</Application>
  <PresentationFormat>Custom</PresentationFormat>
  <Paragraphs>270</Paragraphs>
  <Slides>45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Light</vt:lpstr>
      <vt:lpstr>Lato Regular</vt:lpstr>
      <vt:lpstr>Montserrat</vt:lpstr>
      <vt:lpstr>Montserrat Light</vt:lpstr>
      <vt:lpstr>Montserrat Medium</vt:lpstr>
      <vt:lpstr>Montserrat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16576</cp:revision>
  <dcterms:created xsi:type="dcterms:W3CDTF">2014-11-12T21:47:38Z</dcterms:created>
  <dcterms:modified xsi:type="dcterms:W3CDTF">2019-06-12T18:17:46Z</dcterms:modified>
  <cp:category/>
</cp:coreProperties>
</file>