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47"/>
  </p:notesMasterIdLst>
  <p:sldIdLst>
    <p:sldId id="4256" r:id="rId2"/>
    <p:sldId id="4285" r:id="rId3"/>
    <p:sldId id="4193" r:id="rId4"/>
    <p:sldId id="4259" r:id="rId5"/>
    <p:sldId id="4260" r:id="rId6"/>
    <p:sldId id="4263" r:id="rId7"/>
    <p:sldId id="4275" r:id="rId8"/>
    <p:sldId id="4264" r:id="rId9"/>
    <p:sldId id="4262" r:id="rId10"/>
    <p:sldId id="4265" r:id="rId11"/>
    <p:sldId id="4277" r:id="rId12"/>
    <p:sldId id="4278" r:id="rId13"/>
    <p:sldId id="4279" r:id="rId14"/>
    <p:sldId id="4280" r:id="rId15"/>
    <p:sldId id="4271" r:id="rId16"/>
    <p:sldId id="4272" r:id="rId17"/>
    <p:sldId id="4273" r:id="rId18"/>
    <p:sldId id="4286" r:id="rId19"/>
    <p:sldId id="4281" r:id="rId20"/>
    <p:sldId id="4282" r:id="rId21"/>
    <p:sldId id="4283" r:id="rId22"/>
    <p:sldId id="4287" r:id="rId23"/>
    <p:sldId id="4288" r:id="rId24"/>
    <p:sldId id="4289" r:id="rId25"/>
    <p:sldId id="4290" r:id="rId26"/>
    <p:sldId id="4291" r:id="rId27"/>
    <p:sldId id="4292" r:id="rId28"/>
    <p:sldId id="4293" r:id="rId29"/>
    <p:sldId id="4294" r:id="rId30"/>
    <p:sldId id="4295" r:id="rId31"/>
    <p:sldId id="4296" r:id="rId32"/>
    <p:sldId id="4298" r:id="rId33"/>
    <p:sldId id="4297" r:id="rId34"/>
    <p:sldId id="4299" r:id="rId35"/>
    <p:sldId id="4300" r:id="rId36"/>
    <p:sldId id="4301" r:id="rId37"/>
    <p:sldId id="4305" r:id="rId38"/>
    <p:sldId id="4304" r:id="rId39"/>
    <p:sldId id="4302" r:id="rId40"/>
    <p:sldId id="4306" r:id="rId41"/>
    <p:sldId id="4308" r:id="rId42"/>
    <p:sldId id="4309" r:id="rId43"/>
    <p:sldId id="4311" r:id="rId44"/>
    <p:sldId id="4307" r:id="rId45"/>
    <p:sldId id="4310" r:id="rId4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4470" userDrawn="1">
          <p15:clr>
            <a:srgbClr val="A4A3A4"/>
          </p15:clr>
        </p15:guide>
        <p15:guide id="52" pos="7678" userDrawn="1">
          <p15:clr>
            <a:srgbClr val="A4A3A4"/>
          </p15:clr>
        </p15:guide>
        <p15:guide id="53" orient="horz" pos="4320" userDrawn="1">
          <p15:clr>
            <a:srgbClr val="A4A3A4"/>
          </p15:clr>
        </p15:guide>
        <p15:guide id="55" pos="12526" userDrawn="1">
          <p15:clr>
            <a:srgbClr val="A4A3A4"/>
          </p15:clr>
        </p15:guide>
        <p15:guide id="56" orient="horz" pos="69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2F2F2"/>
    <a:srgbClr val="EFF1F8"/>
    <a:srgbClr val="373737"/>
    <a:srgbClr val="445469"/>
    <a:srgbClr val="000000"/>
    <a:srgbClr val="5A5A66"/>
    <a:srgbClr val="626162"/>
    <a:srgbClr val="C4D4E2"/>
    <a:srgbClr val="CFCFCF"/>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46" autoAdjust="0"/>
    <p:restoredTop sz="95609" autoAdjust="0"/>
  </p:normalViewPr>
  <p:slideViewPr>
    <p:cSldViewPr snapToGrid="0" snapToObjects="1">
      <p:cViewPr>
        <p:scale>
          <a:sx n="35" d="100"/>
          <a:sy n="35" d="100"/>
        </p:scale>
        <p:origin x="896" y="1096"/>
      </p:cViewPr>
      <p:guideLst>
        <p:guide pos="14470"/>
        <p:guide pos="7678"/>
        <p:guide orient="horz" pos="4320"/>
        <p:guide pos="12526"/>
        <p:guide orient="horz" pos="6984"/>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Title One</c:v>
                </c:pt>
                <c:pt idx="1">
                  <c:v>Title Two</c:v>
                </c:pt>
                <c:pt idx="2">
                  <c:v>Title Three</c:v>
                </c:pt>
                <c:pt idx="3">
                  <c:v>Title Four</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200-B346-A860-7B62CA8824E7}"/>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Title One</c:v>
                </c:pt>
                <c:pt idx="1">
                  <c:v>Title Two</c:v>
                </c:pt>
                <c:pt idx="2">
                  <c:v>Title Three</c:v>
                </c:pt>
                <c:pt idx="3">
                  <c:v>Title Four</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200-B346-A860-7B62CA8824E7}"/>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Title One</c:v>
                </c:pt>
                <c:pt idx="1">
                  <c:v>Title Two</c:v>
                </c:pt>
                <c:pt idx="2">
                  <c:v>Title Three</c:v>
                </c:pt>
                <c:pt idx="3">
                  <c:v>Title Four</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200-B346-A860-7B62CA8824E7}"/>
            </c:ext>
          </c:extLst>
        </c:ser>
        <c:dLbls>
          <c:showLegendKey val="0"/>
          <c:showVal val="0"/>
          <c:showCatName val="0"/>
          <c:showSerName val="0"/>
          <c:showPercent val="0"/>
          <c:showBubbleSize val="0"/>
        </c:dLbls>
        <c:gapWidth val="150"/>
        <c:overlap val="100"/>
        <c:axId val="2140266864"/>
        <c:axId val="1414683536"/>
      </c:barChart>
      <c:catAx>
        <c:axId val="2140266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1414683536"/>
        <c:crosses val="autoZero"/>
        <c:auto val="1"/>
        <c:lblAlgn val="ctr"/>
        <c:lblOffset val="100"/>
        <c:noMultiLvlLbl val="0"/>
      </c:catAx>
      <c:valAx>
        <c:axId val="1414683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21402668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0" i="0">
          <a:latin typeface="Montserrat Light" pitchFamily="2" charset="77"/>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1"/>
          <c:tx>
            <c:strRef>
              <c:f>Sheet1!$C$1</c:f>
              <c:strCache>
                <c:ptCount val="1"/>
                <c:pt idx="0">
                  <c:v>Series 2</c:v>
                </c:pt>
              </c:strCache>
            </c:strRef>
          </c:tx>
          <c:spPr>
            <a:ln w="50800" cap="rnd">
              <a:solidFill>
                <a:schemeClr val="accent2"/>
              </a:solidFill>
              <a:round/>
            </a:ln>
            <a:effectLst/>
          </c:spPr>
          <c:marker>
            <c:symbol val="circle"/>
            <c:size val="5"/>
            <c:spPr>
              <a:solidFill>
                <a:schemeClr val="accent2"/>
              </a:solidFill>
              <a:ln w="76200">
                <a:solidFill>
                  <a:schemeClr val="accent2"/>
                </a:solidFill>
              </a:ln>
              <a:effectLst/>
            </c:spPr>
          </c:marker>
          <c:cat>
            <c:strRef>
              <c:f>Sheet1!$A$2:$A$5</c:f>
              <c:strCache>
                <c:ptCount val="4"/>
                <c:pt idx="0">
                  <c:v>Title One</c:v>
                </c:pt>
                <c:pt idx="1">
                  <c:v>Title Two</c:v>
                </c:pt>
                <c:pt idx="2">
                  <c:v>Title Three</c:v>
                </c:pt>
                <c:pt idx="3">
                  <c:v>Title Four</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D477-024A-85AB-577F1F0DE0D7}"/>
            </c:ext>
          </c:extLst>
        </c:ser>
        <c:ser>
          <c:idx val="2"/>
          <c:order val="2"/>
          <c:tx>
            <c:strRef>
              <c:f>Sheet1!$D$1</c:f>
              <c:strCache>
                <c:ptCount val="1"/>
                <c:pt idx="0">
                  <c:v>Series 3</c:v>
                </c:pt>
              </c:strCache>
            </c:strRef>
          </c:tx>
          <c:spPr>
            <a:ln w="50800" cap="rnd">
              <a:solidFill>
                <a:schemeClr val="accent3"/>
              </a:solidFill>
              <a:round/>
            </a:ln>
            <a:effectLst/>
          </c:spPr>
          <c:marker>
            <c:symbol val="circle"/>
            <c:size val="5"/>
            <c:spPr>
              <a:solidFill>
                <a:schemeClr val="accent3"/>
              </a:solidFill>
              <a:ln w="76200">
                <a:solidFill>
                  <a:schemeClr val="accent3"/>
                </a:solidFill>
              </a:ln>
              <a:effectLst/>
            </c:spPr>
          </c:marker>
          <c:cat>
            <c:strRef>
              <c:f>Sheet1!$A$2:$A$5</c:f>
              <c:strCache>
                <c:ptCount val="4"/>
                <c:pt idx="0">
                  <c:v>Title One</c:v>
                </c:pt>
                <c:pt idx="1">
                  <c:v>Title Two</c:v>
                </c:pt>
                <c:pt idx="2">
                  <c:v>Title Three</c:v>
                </c:pt>
                <c:pt idx="3">
                  <c:v>Title Four</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D477-024A-85AB-577F1F0DE0D7}"/>
            </c:ext>
          </c:extLst>
        </c:ser>
        <c:dLbls>
          <c:showLegendKey val="0"/>
          <c:showVal val="0"/>
          <c:showCatName val="0"/>
          <c:showSerName val="0"/>
          <c:showPercent val="0"/>
          <c:showBubbleSize val="0"/>
        </c:dLbls>
        <c:marker val="1"/>
        <c:smooth val="0"/>
        <c:axId val="2137111744"/>
        <c:axId val="1540284784"/>
      </c:lineChart>
      <c:lineChart>
        <c:grouping val="standard"/>
        <c:varyColors val="0"/>
        <c:ser>
          <c:idx val="0"/>
          <c:order val="0"/>
          <c:tx>
            <c:strRef>
              <c:f>Sheet1!$B$1</c:f>
              <c:strCache>
                <c:ptCount val="1"/>
                <c:pt idx="0">
                  <c:v>Series 1</c:v>
                </c:pt>
              </c:strCache>
            </c:strRef>
          </c:tx>
          <c:spPr>
            <a:ln w="50800" cap="rnd">
              <a:solidFill>
                <a:schemeClr val="accent1"/>
              </a:solidFill>
              <a:round/>
            </a:ln>
            <a:effectLst/>
          </c:spPr>
          <c:marker>
            <c:symbol val="circle"/>
            <c:size val="5"/>
            <c:spPr>
              <a:solidFill>
                <a:schemeClr val="accent1"/>
              </a:solidFill>
              <a:ln w="127000">
                <a:solidFill>
                  <a:schemeClr val="accent1"/>
                </a:solidFill>
              </a:ln>
              <a:effectLst/>
            </c:spPr>
          </c:marker>
          <c:dPt>
            <c:idx val="0"/>
            <c:marker>
              <c:symbol val="circle"/>
              <c:size val="5"/>
              <c:spPr>
                <a:solidFill>
                  <a:schemeClr val="accent1"/>
                </a:solidFill>
                <a:ln w="76200">
                  <a:solidFill>
                    <a:schemeClr val="accent1"/>
                  </a:solidFill>
                </a:ln>
                <a:effectLst/>
              </c:spPr>
            </c:marker>
            <c:bubble3D val="0"/>
            <c:extLst>
              <c:ext xmlns:c16="http://schemas.microsoft.com/office/drawing/2014/chart" uri="{C3380CC4-5D6E-409C-BE32-E72D297353CC}">
                <c16:uniqueId val="{00000007-D477-024A-85AB-577F1F0DE0D7}"/>
              </c:ext>
            </c:extLst>
          </c:dPt>
          <c:dPt>
            <c:idx val="1"/>
            <c:marker>
              <c:symbol val="circle"/>
              <c:size val="5"/>
              <c:spPr>
                <a:solidFill>
                  <a:schemeClr val="accent1"/>
                </a:solidFill>
                <a:ln w="76200">
                  <a:solidFill>
                    <a:schemeClr val="accent1"/>
                  </a:solidFill>
                </a:ln>
                <a:effectLst/>
              </c:spPr>
            </c:marker>
            <c:bubble3D val="0"/>
            <c:extLst>
              <c:ext xmlns:c16="http://schemas.microsoft.com/office/drawing/2014/chart" uri="{C3380CC4-5D6E-409C-BE32-E72D297353CC}">
                <c16:uniqueId val="{00000006-D477-024A-85AB-577F1F0DE0D7}"/>
              </c:ext>
            </c:extLst>
          </c:dPt>
          <c:dPt>
            <c:idx val="2"/>
            <c:marker>
              <c:symbol val="circle"/>
              <c:size val="5"/>
              <c:spPr>
                <a:solidFill>
                  <a:schemeClr val="accent1"/>
                </a:solidFill>
                <a:ln w="76200">
                  <a:solidFill>
                    <a:schemeClr val="accent1"/>
                  </a:solidFill>
                </a:ln>
                <a:effectLst/>
              </c:spPr>
            </c:marker>
            <c:bubble3D val="0"/>
            <c:extLst>
              <c:ext xmlns:c16="http://schemas.microsoft.com/office/drawing/2014/chart" uri="{C3380CC4-5D6E-409C-BE32-E72D297353CC}">
                <c16:uniqueId val="{00000005-D477-024A-85AB-577F1F0DE0D7}"/>
              </c:ext>
            </c:extLst>
          </c:dPt>
          <c:dPt>
            <c:idx val="3"/>
            <c:marker>
              <c:symbol val="circle"/>
              <c:size val="5"/>
              <c:spPr>
                <a:solidFill>
                  <a:schemeClr val="accent1"/>
                </a:solidFill>
                <a:ln w="76200">
                  <a:solidFill>
                    <a:schemeClr val="accent1"/>
                  </a:solidFill>
                </a:ln>
                <a:effectLst/>
              </c:spPr>
            </c:marker>
            <c:bubble3D val="0"/>
            <c:extLst>
              <c:ext xmlns:c16="http://schemas.microsoft.com/office/drawing/2014/chart" uri="{C3380CC4-5D6E-409C-BE32-E72D297353CC}">
                <c16:uniqueId val="{00000004-D477-024A-85AB-577F1F0DE0D7}"/>
              </c:ext>
            </c:extLst>
          </c:dPt>
          <c:cat>
            <c:strRef>
              <c:f>Sheet1!$A$2:$A$5</c:f>
              <c:strCache>
                <c:ptCount val="4"/>
                <c:pt idx="0">
                  <c:v>Title One</c:v>
                </c:pt>
                <c:pt idx="1">
                  <c:v>Title Two</c:v>
                </c:pt>
                <c:pt idx="2">
                  <c:v>Title Three</c:v>
                </c:pt>
                <c:pt idx="3">
                  <c:v>Title Four</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D477-024A-85AB-577F1F0DE0D7}"/>
            </c:ext>
          </c:extLst>
        </c:ser>
        <c:dLbls>
          <c:showLegendKey val="0"/>
          <c:showVal val="0"/>
          <c:showCatName val="0"/>
          <c:showSerName val="0"/>
          <c:showPercent val="0"/>
          <c:showBubbleSize val="0"/>
        </c:dLbls>
        <c:marker val="1"/>
        <c:smooth val="0"/>
        <c:axId val="1372796800"/>
        <c:axId val="1540242592"/>
      </c:lineChart>
      <c:catAx>
        <c:axId val="2137111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1540284784"/>
        <c:crosses val="autoZero"/>
        <c:auto val="1"/>
        <c:lblAlgn val="ctr"/>
        <c:lblOffset val="100"/>
        <c:noMultiLvlLbl val="0"/>
      </c:catAx>
      <c:valAx>
        <c:axId val="1540284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2137111744"/>
        <c:crosses val="autoZero"/>
        <c:crossBetween val="between"/>
      </c:valAx>
      <c:valAx>
        <c:axId val="1540242592"/>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1372796800"/>
        <c:crosses val="max"/>
        <c:crossBetween val="between"/>
      </c:valAx>
      <c:catAx>
        <c:axId val="1372796800"/>
        <c:scaling>
          <c:orientation val="minMax"/>
        </c:scaling>
        <c:delete val="1"/>
        <c:axPos val="b"/>
        <c:numFmt formatCode="General" sourceLinked="1"/>
        <c:majorTickMark val="out"/>
        <c:minorTickMark val="none"/>
        <c:tickLblPos val="nextTo"/>
        <c:crossAx val="1540242592"/>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0" i="0">
          <a:latin typeface="Montserrat Light" pitchFamily="2" charset="77"/>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6/5/19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936561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1982034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11</a:t>
            </a:fld>
            <a:endParaRPr lang="en-US" dirty="0"/>
          </a:p>
        </p:txBody>
      </p:sp>
    </p:spTree>
    <p:extLst>
      <p:ext uri="{BB962C8B-B14F-4D97-AF65-F5344CB8AC3E}">
        <p14:creationId xmlns:p14="http://schemas.microsoft.com/office/powerpoint/2010/main" val="1109168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31</a:t>
            </a:fld>
            <a:endParaRPr lang="en-US" dirty="0"/>
          </a:p>
        </p:txBody>
      </p:sp>
    </p:spTree>
    <p:extLst>
      <p:ext uri="{BB962C8B-B14F-4D97-AF65-F5344CB8AC3E}">
        <p14:creationId xmlns:p14="http://schemas.microsoft.com/office/powerpoint/2010/main" val="1920928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33</a:t>
            </a:fld>
            <a:endParaRPr lang="en-US" dirty="0"/>
          </a:p>
        </p:txBody>
      </p:sp>
    </p:spTree>
    <p:extLst>
      <p:ext uri="{BB962C8B-B14F-4D97-AF65-F5344CB8AC3E}">
        <p14:creationId xmlns:p14="http://schemas.microsoft.com/office/powerpoint/2010/main" val="1312353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34</a:t>
            </a:fld>
            <a:endParaRPr lang="en-US" dirty="0"/>
          </a:p>
        </p:txBody>
      </p:sp>
    </p:spTree>
    <p:extLst>
      <p:ext uri="{BB962C8B-B14F-4D97-AF65-F5344CB8AC3E}">
        <p14:creationId xmlns:p14="http://schemas.microsoft.com/office/powerpoint/2010/main" val="929950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37</a:t>
            </a:fld>
            <a:endParaRPr lang="en-US" dirty="0"/>
          </a:p>
        </p:txBody>
      </p:sp>
    </p:spTree>
    <p:extLst>
      <p:ext uri="{BB962C8B-B14F-4D97-AF65-F5344CB8AC3E}">
        <p14:creationId xmlns:p14="http://schemas.microsoft.com/office/powerpoint/2010/main" val="308627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C417C144-871D-AE46-8534-9B236256BA31}"/>
              </a:ext>
            </a:extLst>
          </p:cNvPr>
          <p:cNvSpPr>
            <a:spLocks noGrp="1"/>
          </p:cNvSpPr>
          <p:nvPr>
            <p:ph type="pic" sz="quarter" idx="16"/>
          </p:nvPr>
        </p:nvSpPr>
        <p:spPr>
          <a:xfrm>
            <a:off x="10057203" y="5008472"/>
            <a:ext cx="4263253" cy="4263243"/>
          </a:xfrm>
          <a:prstGeom prst="ellipse">
            <a:avLst/>
          </a:prstGeom>
          <a:solidFill>
            <a:schemeClr val="bg1">
              <a:lumMod val="95000"/>
            </a:schemeClr>
          </a:solidFill>
        </p:spPr>
        <p:txBody>
          <a:bodyPr>
            <a:normAutofit/>
          </a:bodyPr>
          <a:lstStyle>
            <a:lvl1pPr>
              <a:defRPr sz="2101"/>
            </a:lvl1pPr>
          </a:lstStyle>
          <a:p>
            <a:endParaRPr lang="en-US" dirty="0"/>
          </a:p>
        </p:txBody>
      </p:sp>
      <p:sp>
        <p:nvSpPr>
          <p:cNvPr id="9" name="Picture Placeholder 8">
            <a:extLst>
              <a:ext uri="{FF2B5EF4-FFF2-40B4-BE49-F238E27FC236}">
                <a16:creationId xmlns:a16="http://schemas.microsoft.com/office/drawing/2014/main" id="{C417C144-871D-AE46-8534-9B236256BA31}"/>
              </a:ext>
            </a:extLst>
          </p:cNvPr>
          <p:cNvSpPr>
            <a:spLocks noGrp="1"/>
          </p:cNvSpPr>
          <p:nvPr>
            <p:ph type="pic" sz="quarter" idx="17"/>
          </p:nvPr>
        </p:nvSpPr>
        <p:spPr>
          <a:xfrm>
            <a:off x="16864277" y="5008472"/>
            <a:ext cx="4263253" cy="4263243"/>
          </a:xfrm>
          <a:prstGeom prst="ellipse">
            <a:avLst/>
          </a:prstGeom>
          <a:solidFill>
            <a:schemeClr val="bg1">
              <a:lumMod val="95000"/>
            </a:schemeClr>
          </a:solidFill>
        </p:spPr>
        <p:txBody>
          <a:bodyPr>
            <a:normAutofit/>
          </a:bodyPr>
          <a:lstStyle>
            <a:lvl1pPr>
              <a:defRPr sz="2101"/>
            </a:lvl1pPr>
          </a:lstStyle>
          <a:p>
            <a:endParaRPr lang="en-US" dirty="0"/>
          </a:p>
        </p:txBody>
      </p:sp>
      <p:sp>
        <p:nvSpPr>
          <p:cNvPr id="3" name="Picture Placeholder 8">
            <a:extLst>
              <a:ext uri="{FF2B5EF4-FFF2-40B4-BE49-F238E27FC236}">
                <a16:creationId xmlns:a16="http://schemas.microsoft.com/office/drawing/2014/main" id="{C417C144-871D-AE46-8534-9B236256BA31}"/>
              </a:ext>
            </a:extLst>
          </p:cNvPr>
          <p:cNvSpPr>
            <a:spLocks noGrp="1"/>
          </p:cNvSpPr>
          <p:nvPr>
            <p:ph type="pic" sz="quarter" idx="15"/>
          </p:nvPr>
        </p:nvSpPr>
        <p:spPr>
          <a:xfrm>
            <a:off x="3290496" y="5008472"/>
            <a:ext cx="4263253" cy="4263243"/>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958808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C417C144-871D-AE46-8534-9B236256BA31}"/>
              </a:ext>
            </a:extLst>
          </p:cNvPr>
          <p:cNvSpPr>
            <a:spLocks noGrp="1"/>
          </p:cNvSpPr>
          <p:nvPr>
            <p:ph type="pic" sz="quarter" idx="16"/>
          </p:nvPr>
        </p:nvSpPr>
        <p:spPr>
          <a:xfrm>
            <a:off x="10757175" y="5548276"/>
            <a:ext cx="2619454" cy="2619448"/>
          </a:xfrm>
          <a:prstGeom prst="ellipse">
            <a:avLst/>
          </a:prstGeom>
          <a:solidFill>
            <a:schemeClr val="bg1">
              <a:lumMod val="95000"/>
            </a:schemeClr>
          </a:solidFill>
        </p:spPr>
        <p:txBody>
          <a:bodyPr>
            <a:normAutofit/>
          </a:bodyPr>
          <a:lstStyle>
            <a:lvl1pPr>
              <a:defRPr sz="2101"/>
            </a:lvl1pPr>
          </a:lstStyle>
          <a:p>
            <a:endParaRPr lang="en-US" dirty="0"/>
          </a:p>
        </p:txBody>
      </p:sp>
      <p:sp>
        <p:nvSpPr>
          <p:cNvPr id="11" name="Picture Placeholder 8">
            <a:extLst>
              <a:ext uri="{FF2B5EF4-FFF2-40B4-BE49-F238E27FC236}">
                <a16:creationId xmlns:a16="http://schemas.microsoft.com/office/drawing/2014/main" id="{C417C144-871D-AE46-8534-9B236256BA31}"/>
              </a:ext>
            </a:extLst>
          </p:cNvPr>
          <p:cNvSpPr>
            <a:spLocks noGrp="1"/>
          </p:cNvSpPr>
          <p:nvPr>
            <p:ph type="pic" sz="quarter" idx="17"/>
          </p:nvPr>
        </p:nvSpPr>
        <p:spPr>
          <a:xfrm>
            <a:off x="9501245" y="9842421"/>
            <a:ext cx="2619454" cy="2619448"/>
          </a:xfrm>
          <a:prstGeom prst="ellipse">
            <a:avLst/>
          </a:prstGeom>
          <a:solidFill>
            <a:schemeClr val="bg1">
              <a:lumMod val="95000"/>
            </a:schemeClr>
          </a:solidFill>
        </p:spPr>
        <p:txBody>
          <a:bodyPr>
            <a:normAutofit/>
          </a:bodyPr>
          <a:lstStyle>
            <a:lvl1pPr>
              <a:defRPr sz="2101"/>
            </a:lvl1pPr>
          </a:lstStyle>
          <a:p>
            <a:endParaRPr lang="en-US" dirty="0"/>
          </a:p>
        </p:txBody>
      </p:sp>
      <p:sp>
        <p:nvSpPr>
          <p:cNvPr id="3" name="Picture Placeholder 8">
            <a:extLst>
              <a:ext uri="{FF2B5EF4-FFF2-40B4-BE49-F238E27FC236}">
                <a16:creationId xmlns:a16="http://schemas.microsoft.com/office/drawing/2014/main" id="{C417C144-871D-AE46-8534-9B236256BA31}"/>
              </a:ext>
            </a:extLst>
          </p:cNvPr>
          <p:cNvSpPr>
            <a:spLocks noGrp="1"/>
          </p:cNvSpPr>
          <p:nvPr>
            <p:ph type="pic" sz="quarter" idx="15"/>
          </p:nvPr>
        </p:nvSpPr>
        <p:spPr>
          <a:xfrm>
            <a:off x="9501245" y="1254131"/>
            <a:ext cx="2619454" cy="2619448"/>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069808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0" y="2484732"/>
            <a:ext cx="12188826" cy="874653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98010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6094410" y="0"/>
            <a:ext cx="6094413" cy="137159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34798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8283237" y="1"/>
            <a:ext cx="6094413" cy="137159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69620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9259184" y="8661400"/>
            <a:ext cx="7571043" cy="5054600"/>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6830229" y="8661400"/>
            <a:ext cx="7547422" cy="50546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797743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7565128" y="8661399"/>
            <a:ext cx="7547422" cy="5054600"/>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8853" y="8661399"/>
            <a:ext cx="7547422" cy="50546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824329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10535478" y="6858000"/>
            <a:ext cx="13842172" cy="6858000"/>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0" y="0"/>
            <a:ext cx="10535478" cy="6858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57079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8125884" y="0"/>
            <a:ext cx="8125884"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2257982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20"/>
          </p:nvPr>
        </p:nvSpPr>
        <p:spPr>
          <a:xfrm>
            <a:off x="13842170" y="6858000"/>
            <a:ext cx="10535480" cy="6858000"/>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0" y="0"/>
            <a:ext cx="13842170" cy="6858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000704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276644" y="-261256"/>
            <a:ext cx="24930938"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2966389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Slide">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3AF8D21A-6CCE-CD43-8AE8-35782B027FA3}"/>
              </a:ext>
            </a:extLst>
          </p:cNvPr>
          <p:cNvSpPr>
            <a:spLocks noGrp="1"/>
          </p:cNvSpPr>
          <p:nvPr>
            <p:ph type="pic" sz="quarter" idx="21"/>
          </p:nvPr>
        </p:nvSpPr>
        <p:spPr>
          <a:xfrm>
            <a:off x="15867804" y="1231190"/>
            <a:ext cx="7357956" cy="5626810"/>
          </a:xfrm>
          <a:prstGeom prst="rect">
            <a:avLst/>
          </a:prstGeom>
          <a:solidFill>
            <a:schemeClr val="bg1">
              <a:lumMod val="95000"/>
            </a:schemeClr>
          </a:solidFill>
        </p:spPr>
        <p:txBody>
          <a:bodyPr>
            <a:normAutofit/>
          </a:bodyPr>
          <a:lstStyle>
            <a:lvl1pPr>
              <a:defRPr sz="2101"/>
            </a:lvl1pPr>
          </a:lstStyle>
          <a:p>
            <a:endParaRPr lang="en-US"/>
          </a:p>
        </p:txBody>
      </p:sp>
      <p:sp>
        <p:nvSpPr>
          <p:cNvPr id="12" name="Picture Placeholder 8">
            <a:extLst>
              <a:ext uri="{FF2B5EF4-FFF2-40B4-BE49-F238E27FC236}">
                <a16:creationId xmlns:a16="http://schemas.microsoft.com/office/drawing/2014/main" id="{3AF8D21A-6CCE-CD43-8AE8-35782B027FA3}"/>
              </a:ext>
            </a:extLst>
          </p:cNvPr>
          <p:cNvSpPr>
            <a:spLocks noGrp="1"/>
          </p:cNvSpPr>
          <p:nvPr>
            <p:ph type="pic" sz="quarter" idx="22"/>
          </p:nvPr>
        </p:nvSpPr>
        <p:spPr>
          <a:xfrm>
            <a:off x="15867804" y="6858000"/>
            <a:ext cx="7357956" cy="5626810"/>
          </a:xfrm>
          <a:prstGeom prst="rect">
            <a:avLst/>
          </a:prstGeom>
          <a:solidFill>
            <a:schemeClr val="bg1">
              <a:lumMod val="95000"/>
            </a:schemeClr>
          </a:solidFill>
        </p:spPr>
        <p:txBody>
          <a:bodyPr>
            <a:normAutofit/>
          </a:bodyPr>
          <a:lstStyle>
            <a:lvl1pPr>
              <a:defRPr sz="2101"/>
            </a:lvl1pPr>
          </a:lstStyle>
          <a:p>
            <a:endParaRPr lang="en-US"/>
          </a:p>
        </p:txBody>
      </p:sp>
      <p:sp>
        <p:nvSpPr>
          <p:cNvPr id="13" name="Picture Placeholder 8">
            <a:extLst>
              <a:ext uri="{FF2B5EF4-FFF2-40B4-BE49-F238E27FC236}">
                <a16:creationId xmlns:a16="http://schemas.microsoft.com/office/drawing/2014/main" id="{3AF8D21A-6CCE-CD43-8AE8-35782B027FA3}"/>
              </a:ext>
            </a:extLst>
          </p:cNvPr>
          <p:cNvSpPr>
            <a:spLocks noGrp="1"/>
          </p:cNvSpPr>
          <p:nvPr>
            <p:ph type="pic" sz="quarter" idx="23"/>
          </p:nvPr>
        </p:nvSpPr>
        <p:spPr>
          <a:xfrm>
            <a:off x="8509848" y="6858000"/>
            <a:ext cx="7357956" cy="5626810"/>
          </a:xfrm>
          <a:prstGeom prst="rect">
            <a:avLst/>
          </a:prstGeom>
          <a:solidFill>
            <a:schemeClr val="bg1">
              <a:lumMod val="95000"/>
            </a:schemeClr>
          </a:solidFill>
        </p:spPr>
        <p:txBody>
          <a:bodyPr>
            <a:normAutofit/>
          </a:bodyPr>
          <a:lstStyle>
            <a:lvl1pPr>
              <a:defRPr sz="2101"/>
            </a:lvl1pPr>
          </a:lstStyle>
          <a:p>
            <a:endParaRPr lang="en-US"/>
          </a:p>
        </p:txBody>
      </p:sp>
      <p:sp>
        <p:nvSpPr>
          <p:cNvPr id="14" name="Picture Placeholder 8">
            <a:extLst>
              <a:ext uri="{FF2B5EF4-FFF2-40B4-BE49-F238E27FC236}">
                <a16:creationId xmlns:a16="http://schemas.microsoft.com/office/drawing/2014/main" id="{3AF8D21A-6CCE-CD43-8AE8-35782B027FA3}"/>
              </a:ext>
            </a:extLst>
          </p:cNvPr>
          <p:cNvSpPr>
            <a:spLocks noGrp="1"/>
          </p:cNvSpPr>
          <p:nvPr>
            <p:ph type="pic" sz="quarter" idx="24"/>
          </p:nvPr>
        </p:nvSpPr>
        <p:spPr>
          <a:xfrm>
            <a:off x="1151892" y="6858000"/>
            <a:ext cx="7357956" cy="5626810"/>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20"/>
          </p:nvPr>
        </p:nvSpPr>
        <p:spPr>
          <a:xfrm>
            <a:off x="8509848" y="1231190"/>
            <a:ext cx="7357956" cy="562681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993489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Slide">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3AF8D21A-6CCE-CD43-8AE8-35782B027FA3}"/>
              </a:ext>
            </a:extLst>
          </p:cNvPr>
          <p:cNvSpPr>
            <a:spLocks noGrp="1"/>
          </p:cNvSpPr>
          <p:nvPr>
            <p:ph type="pic" sz="quarter" idx="24"/>
          </p:nvPr>
        </p:nvSpPr>
        <p:spPr>
          <a:xfrm>
            <a:off x="10445260" y="0"/>
            <a:ext cx="10832123"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814325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8_Slide">
    <p:spTree>
      <p:nvGrpSpPr>
        <p:cNvPr id="1" name=""/>
        <p:cNvGrpSpPr/>
        <p:nvPr/>
      </p:nvGrpSpPr>
      <p:grpSpPr>
        <a:xfrm>
          <a:off x="0" y="0"/>
          <a:ext cx="0" cy="0"/>
          <a:chOff x="0" y="0"/>
          <a:chExt cx="0" cy="0"/>
        </a:xfrm>
      </p:grpSpPr>
      <p:sp>
        <p:nvSpPr>
          <p:cNvPr id="4" name="Freeform 31">
            <a:extLst>
              <a:ext uri="{FF2B5EF4-FFF2-40B4-BE49-F238E27FC236}">
                <a16:creationId xmlns:a16="http://schemas.microsoft.com/office/drawing/2014/main" id="{090B5575-571E-0742-A6AE-80FF35BF3EB1}"/>
              </a:ext>
            </a:extLst>
          </p:cNvPr>
          <p:cNvSpPr>
            <a:spLocks noGrp="1"/>
          </p:cNvSpPr>
          <p:nvPr>
            <p:ph type="pic" sz="quarter" idx="14"/>
          </p:nvPr>
        </p:nvSpPr>
        <p:spPr>
          <a:xfrm>
            <a:off x="18170740" y="2171181"/>
            <a:ext cx="4353568" cy="9401267"/>
          </a:xfrm>
          <a:custGeom>
            <a:avLst/>
            <a:gdLst>
              <a:gd name="connsiteX0" fmla="*/ 646380 w 5264340"/>
              <a:gd name="connsiteY0" fmla="*/ 0 h 11126596"/>
              <a:gd name="connsiteX1" fmla="*/ 1063726 w 5264340"/>
              <a:gd name="connsiteY1" fmla="*/ 0 h 11126596"/>
              <a:gd name="connsiteX2" fmla="*/ 1143463 w 5264340"/>
              <a:gd name="connsiteY2" fmla="*/ 21612 h 11126596"/>
              <a:gd name="connsiteX3" fmla="*/ 1170607 w 5264340"/>
              <a:gd name="connsiteY3" fmla="*/ 96421 h 11126596"/>
              <a:gd name="connsiteX4" fmla="*/ 1538755 w 5264340"/>
              <a:gd name="connsiteY4" fmla="*/ 422256 h 11126596"/>
              <a:gd name="connsiteX5" fmla="*/ 3732371 w 5264340"/>
              <a:gd name="connsiteY5" fmla="*/ 422256 h 11126596"/>
              <a:gd name="connsiteX6" fmla="*/ 4098822 w 5264340"/>
              <a:gd name="connsiteY6" fmla="*/ 96421 h 11126596"/>
              <a:gd name="connsiteX7" fmla="*/ 4125967 w 5264340"/>
              <a:gd name="connsiteY7" fmla="*/ 21612 h 11126596"/>
              <a:gd name="connsiteX8" fmla="*/ 4207400 w 5264340"/>
              <a:gd name="connsiteY8" fmla="*/ 0 h 11126596"/>
              <a:gd name="connsiteX9" fmla="*/ 4623051 w 5264340"/>
              <a:gd name="connsiteY9" fmla="*/ 0 h 11126596"/>
              <a:gd name="connsiteX10" fmla="*/ 5264340 w 5264340"/>
              <a:gd name="connsiteY10" fmla="*/ 646683 h 11126596"/>
              <a:gd name="connsiteX11" fmla="*/ 5264340 w 5264340"/>
              <a:gd name="connsiteY11" fmla="*/ 718167 h 11126596"/>
              <a:gd name="connsiteX12" fmla="*/ 5264340 w 5264340"/>
              <a:gd name="connsiteY12" fmla="*/ 6234086 h 11126596"/>
              <a:gd name="connsiteX13" fmla="*/ 5264340 w 5264340"/>
              <a:gd name="connsiteY13" fmla="*/ 6423602 h 11126596"/>
              <a:gd name="connsiteX14" fmla="*/ 5264340 w 5264340"/>
              <a:gd name="connsiteY14" fmla="*/ 10408429 h 11126596"/>
              <a:gd name="connsiteX15" fmla="*/ 5264340 w 5264340"/>
              <a:gd name="connsiteY15" fmla="*/ 10479914 h 11126596"/>
              <a:gd name="connsiteX16" fmla="*/ 4623051 w 5264340"/>
              <a:gd name="connsiteY16" fmla="*/ 11126596 h 11126596"/>
              <a:gd name="connsiteX17" fmla="*/ 646380 w 5264340"/>
              <a:gd name="connsiteY17" fmla="*/ 11126596 h 11126596"/>
              <a:gd name="connsiteX18" fmla="*/ 1697 w 5264340"/>
              <a:gd name="connsiteY18" fmla="*/ 10479914 h 11126596"/>
              <a:gd name="connsiteX19" fmla="*/ 0 w 5264340"/>
              <a:gd name="connsiteY19" fmla="*/ 10408429 h 11126596"/>
              <a:gd name="connsiteX20" fmla="*/ 0 w 5264340"/>
              <a:gd name="connsiteY20" fmla="*/ 6423602 h 11126596"/>
              <a:gd name="connsiteX21" fmla="*/ 0 w 5264340"/>
              <a:gd name="connsiteY21" fmla="*/ 6234086 h 11126596"/>
              <a:gd name="connsiteX22" fmla="*/ 0 w 5264340"/>
              <a:gd name="connsiteY22" fmla="*/ 718167 h 11126596"/>
              <a:gd name="connsiteX23" fmla="*/ 1697 w 5264340"/>
              <a:gd name="connsiteY23" fmla="*/ 646683 h 11126596"/>
              <a:gd name="connsiteX24" fmla="*/ 646380 w 5264340"/>
              <a:gd name="connsiteY24" fmla="*/ 0 h 111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64340" h="11126596">
                <a:moveTo>
                  <a:pt x="646380" y="0"/>
                </a:moveTo>
                <a:lnTo>
                  <a:pt x="1063726" y="0"/>
                </a:lnTo>
                <a:cubicBezTo>
                  <a:pt x="1109533" y="0"/>
                  <a:pt x="1128194" y="6650"/>
                  <a:pt x="1143463" y="21612"/>
                </a:cubicBezTo>
                <a:cubicBezTo>
                  <a:pt x="1160428" y="38236"/>
                  <a:pt x="1170607" y="58185"/>
                  <a:pt x="1170607" y="96421"/>
                </a:cubicBezTo>
                <a:cubicBezTo>
                  <a:pt x="1170607" y="304224"/>
                  <a:pt x="1299544" y="422256"/>
                  <a:pt x="1538755" y="422256"/>
                </a:cubicBezTo>
                <a:lnTo>
                  <a:pt x="3732371" y="422256"/>
                </a:lnTo>
                <a:cubicBezTo>
                  <a:pt x="3969886" y="422256"/>
                  <a:pt x="4098822" y="304224"/>
                  <a:pt x="4098822" y="96421"/>
                </a:cubicBezTo>
                <a:cubicBezTo>
                  <a:pt x="4098822" y="58185"/>
                  <a:pt x="4109002" y="38236"/>
                  <a:pt x="4125967" y="21612"/>
                </a:cubicBezTo>
                <a:cubicBezTo>
                  <a:pt x="4141236" y="6650"/>
                  <a:pt x="4159898" y="0"/>
                  <a:pt x="4207400" y="0"/>
                </a:cubicBezTo>
                <a:lnTo>
                  <a:pt x="4623051" y="0"/>
                </a:lnTo>
                <a:cubicBezTo>
                  <a:pt x="5033612" y="0"/>
                  <a:pt x="5264340" y="204478"/>
                  <a:pt x="5264340" y="646683"/>
                </a:cubicBezTo>
                <a:cubicBezTo>
                  <a:pt x="5264340" y="658320"/>
                  <a:pt x="5264340" y="706530"/>
                  <a:pt x="5264340" y="718167"/>
                </a:cubicBezTo>
                <a:lnTo>
                  <a:pt x="5264340" y="6234086"/>
                </a:lnTo>
                <a:lnTo>
                  <a:pt x="5264340" y="6423602"/>
                </a:lnTo>
                <a:lnTo>
                  <a:pt x="5264340" y="10408429"/>
                </a:lnTo>
                <a:cubicBezTo>
                  <a:pt x="5264340" y="10420066"/>
                  <a:pt x="5264340" y="10468277"/>
                  <a:pt x="5264340" y="10479914"/>
                </a:cubicBezTo>
                <a:cubicBezTo>
                  <a:pt x="5264340" y="10922118"/>
                  <a:pt x="5033612" y="11126596"/>
                  <a:pt x="4623051" y="11126596"/>
                </a:cubicBezTo>
                <a:lnTo>
                  <a:pt x="646380" y="11126596"/>
                </a:lnTo>
                <a:cubicBezTo>
                  <a:pt x="237515" y="11126596"/>
                  <a:pt x="1697" y="10922118"/>
                  <a:pt x="1697" y="10479914"/>
                </a:cubicBezTo>
                <a:cubicBezTo>
                  <a:pt x="1697" y="10468277"/>
                  <a:pt x="0" y="10420066"/>
                  <a:pt x="0" y="10408429"/>
                </a:cubicBezTo>
                <a:lnTo>
                  <a:pt x="0" y="6423602"/>
                </a:lnTo>
                <a:lnTo>
                  <a:pt x="0" y="6234086"/>
                </a:lnTo>
                <a:lnTo>
                  <a:pt x="0" y="718167"/>
                </a:lnTo>
                <a:cubicBezTo>
                  <a:pt x="0" y="706530"/>
                  <a:pt x="1697" y="658320"/>
                  <a:pt x="1697" y="646683"/>
                </a:cubicBezTo>
                <a:cubicBezTo>
                  <a:pt x="1697" y="204478"/>
                  <a:pt x="237515" y="0"/>
                  <a:pt x="646380" y="0"/>
                </a:cubicBezTo>
                <a:close/>
              </a:path>
            </a:pathLst>
          </a:custGeom>
          <a:solidFill>
            <a:schemeClr val="bg1">
              <a:lumMod val="95000"/>
            </a:schemeClr>
          </a:solidFill>
        </p:spPr>
        <p:txBody>
          <a:bodyPr wrap="square">
            <a:noAutofit/>
          </a:bodyPr>
          <a:lstStyle>
            <a:lvl1pPr>
              <a:defRPr sz="2101"/>
            </a:lvl1pPr>
          </a:lstStyle>
          <a:p>
            <a:endParaRPr lang="en-US" dirty="0"/>
          </a:p>
        </p:txBody>
      </p:sp>
    </p:spTree>
    <p:extLst>
      <p:ext uri="{BB962C8B-B14F-4D97-AF65-F5344CB8AC3E}">
        <p14:creationId xmlns:p14="http://schemas.microsoft.com/office/powerpoint/2010/main" val="3947961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Slide">
    <p:spTree>
      <p:nvGrpSpPr>
        <p:cNvPr id="1" name=""/>
        <p:cNvGrpSpPr/>
        <p:nvPr/>
      </p:nvGrpSpPr>
      <p:grpSpPr>
        <a:xfrm>
          <a:off x="0" y="0"/>
          <a:ext cx="0" cy="0"/>
          <a:chOff x="0" y="0"/>
          <a:chExt cx="0" cy="0"/>
        </a:xfrm>
      </p:grpSpPr>
      <p:sp>
        <p:nvSpPr>
          <p:cNvPr id="6" name="Freeform 31">
            <a:extLst>
              <a:ext uri="{FF2B5EF4-FFF2-40B4-BE49-F238E27FC236}">
                <a16:creationId xmlns:a16="http://schemas.microsoft.com/office/drawing/2014/main" id="{090B5575-571E-0742-A6AE-80FF35BF3EB1}"/>
              </a:ext>
            </a:extLst>
          </p:cNvPr>
          <p:cNvSpPr>
            <a:spLocks noGrp="1"/>
          </p:cNvSpPr>
          <p:nvPr>
            <p:ph type="pic" sz="quarter" idx="15"/>
          </p:nvPr>
        </p:nvSpPr>
        <p:spPr>
          <a:xfrm>
            <a:off x="13960424" y="1699859"/>
            <a:ext cx="4781287" cy="10310363"/>
          </a:xfrm>
          <a:custGeom>
            <a:avLst/>
            <a:gdLst>
              <a:gd name="connsiteX0" fmla="*/ 646380 w 5264340"/>
              <a:gd name="connsiteY0" fmla="*/ 0 h 11126596"/>
              <a:gd name="connsiteX1" fmla="*/ 1063726 w 5264340"/>
              <a:gd name="connsiteY1" fmla="*/ 0 h 11126596"/>
              <a:gd name="connsiteX2" fmla="*/ 1143463 w 5264340"/>
              <a:gd name="connsiteY2" fmla="*/ 21612 h 11126596"/>
              <a:gd name="connsiteX3" fmla="*/ 1170607 w 5264340"/>
              <a:gd name="connsiteY3" fmla="*/ 96421 h 11126596"/>
              <a:gd name="connsiteX4" fmla="*/ 1538755 w 5264340"/>
              <a:gd name="connsiteY4" fmla="*/ 422256 h 11126596"/>
              <a:gd name="connsiteX5" fmla="*/ 3732371 w 5264340"/>
              <a:gd name="connsiteY5" fmla="*/ 422256 h 11126596"/>
              <a:gd name="connsiteX6" fmla="*/ 4098822 w 5264340"/>
              <a:gd name="connsiteY6" fmla="*/ 96421 h 11126596"/>
              <a:gd name="connsiteX7" fmla="*/ 4125967 w 5264340"/>
              <a:gd name="connsiteY7" fmla="*/ 21612 h 11126596"/>
              <a:gd name="connsiteX8" fmla="*/ 4207400 w 5264340"/>
              <a:gd name="connsiteY8" fmla="*/ 0 h 11126596"/>
              <a:gd name="connsiteX9" fmla="*/ 4623051 w 5264340"/>
              <a:gd name="connsiteY9" fmla="*/ 0 h 11126596"/>
              <a:gd name="connsiteX10" fmla="*/ 5264340 w 5264340"/>
              <a:gd name="connsiteY10" fmla="*/ 646683 h 11126596"/>
              <a:gd name="connsiteX11" fmla="*/ 5264340 w 5264340"/>
              <a:gd name="connsiteY11" fmla="*/ 718167 h 11126596"/>
              <a:gd name="connsiteX12" fmla="*/ 5264340 w 5264340"/>
              <a:gd name="connsiteY12" fmla="*/ 6234086 h 11126596"/>
              <a:gd name="connsiteX13" fmla="*/ 5264340 w 5264340"/>
              <a:gd name="connsiteY13" fmla="*/ 6423602 h 11126596"/>
              <a:gd name="connsiteX14" fmla="*/ 5264340 w 5264340"/>
              <a:gd name="connsiteY14" fmla="*/ 10408429 h 11126596"/>
              <a:gd name="connsiteX15" fmla="*/ 5264340 w 5264340"/>
              <a:gd name="connsiteY15" fmla="*/ 10479914 h 11126596"/>
              <a:gd name="connsiteX16" fmla="*/ 4623051 w 5264340"/>
              <a:gd name="connsiteY16" fmla="*/ 11126596 h 11126596"/>
              <a:gd name="connsiteX17" fmla="*/ 646380 w 5264340"/>
              <a:gd name="connsiteY17" fmla="*/ 11126596 h 11126596"/>
              <a:gd name="connsiteX18" fmla="*/ 1697 w 5264340"/>
              <a:gd name="connsiteY18" fmla="*/ 10479914 h 11126596"/>
              <a:gd name="connsiteX19" fmla="*/ 0 w 5264340"/>
              <a:gd name="connsiteY19" fmla="*/ 10408429 h 11126596"/>
              <a:gd name="connsiteX20" fmla="*/ 0 w 5264340"/>
              <a:gd name="connsiteY20" fmla="*/ 6423602 h 11126596"/>
              <a:gd name="connsiteX21" fmla="*/ 0 w 5264340"/>
              <a:gd name="connsiteY21" fmla="*/ 6234086 h 11126596"/>
              <a:gd name="connsiteX22" fmla="*/ 0 w 5264340"/>
              <a:gd name="connsiteY22" fmla="*/ 718167 h 11126596"/>
              <a:gd name="connsiteX23" fmla="*/ 1697 w 5264340"/>
              <a:gd name="connsiteY23" fmla="*/ 646683 h 11126596"/>
              <a:gd name="connsiteX24" fmla="*/ 646380 w 5264340"/>
              <a:gd name="connsiteY24" fmla="*/ 0 h 111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64340" h="11126596">
                <a:moveTo>
                  <a:pt x="646380" y="0"/>
                </a:moveTo>
                <a:lnTo>
                  <a:pt x="1063726" y="0"/>
                </a:lnTo>
                <a:cubicBezTo>
                  <a:pt x="1109533" y="0"/>
                  <a:pt x="1128194" y="6650"/>
                  <a:pt x="1143463" y="21612"/>
                </a:cubicBezTo>
                <a:cubicBezTo>
                  <a:pt x="1160428" y="38236"/>
                  <a:pt x="1170607" y="58185"/>
                  <a:pt x="1170607" y="96421"/>
                </a:cubicBezTo>
                <a:cubicBezTo>
                  <a:pt x="1170607" y="304224"/>
                  <a:pt x="1299544" y="422256"/>
                  <a:pt x="1538755" y="422256"/>
                </a:cubicBezTo>
                <a:lnTo>
                  <a:pt x="3732371" y="422256"/>
                </a:lnTo>
                <a:cubicBezTo>
                  <a:pt x="3969886" y="422256"/>
                  <a:pt x="4098822" y="304224"/>
                  <a:pt x="4098822" y="96421"/>
                </a:cubicBezTo>
                <a:cubicBezTo>
                  <a:pt x="4098822" y="58185"/>
                  <a:pt x="4109002" y="38236"/>
                  <a:pt x="4125967" y="21612"/>
                </a:cubicBezTo>
                <a:cubicBezTo>
                  <a:pt x="4141236" y="6650"/>
                  <a:pt x="4159898" y="0"/>
                  <a:pt x="4207400" y="0"/>
                </a:cubicBezTo>
                <a:lnTo>
                  <a:pt x="4623051" y="0"/>
                </a:lnTo>
                <a:cubicBezTo>
                  <a:pt x="5033612" y="0"/>
                  <a:pt x="5264340" y="204478"/>
                  <a:pt x="5264340" y="646683"/>
                </a:cubicBezTo>
                <a:cubicBezTo>
                  <a:pt x="5264340" y="658320"/>
                  <a:pt x="5264340" y="706530"/>
                  <a:pt x="5264340" y="718167"/>
                </a:cubicBezTo>
                <a:lnTo>
                  <a:pt x="5264340" y="6234086"/>
                </a:lnTo>
                <a:lnTo>
                  <a:pt x="5264340" y="6423602"/>
                </a:lnTo>
                <a:lnTo>
                  <a:pt x="5264340" y="10408429"/>
                </a:lnTo>
                <a:cubicBezTo>
                  <a:pt x="5264340" y="10420066"/>
                  <a:pt x="5264340" y="10468277"/>
                  <a:pt x="5264340" y="10479914"/>
                </a:cubicBezTo>
                <a:cubicBezTo>
                  <a:pt x="5264340" y="10922118"/>
                  <a:pt x="5033612" y="11126596"/>
                  <a:pt x="4623051" y="11126596"/>
                </a:cubicBezTo>
                <a:lnTo>
                  <a:pt x="646380" y="11126596"/>
                </a:lnTo>
                <a:cubicBezTo>
                  <a:pt x="237515" y="11126596"/>
                  <a:pt x="1697" y="10922118"/>
                  <a:pt x="1697" y="10479914"/>
                </a:cubicBezTo>
                <a:cubicBezTo>
                  <a:pt x="1697" y="10468277"/>
                  <a:pt x="0" y="10420066"/>
                  <a:pt x="0" y="10408429"/>
                </a:cubicBezTo>
                <a:lnTo>
                  <a:pt x="0" y="6423602"/>
                </a:lnTo>
                <a:lnTo>
                  <a:pt x="0" y="6234086"/>
                </a:lnTo>
                <a:lnTo>
                  <a:pt x="0" y="718167"/>
                </a:lnTo>
                <a:cubicBezTo>
                  <a:pt x="0" y="706530"/>
                  <a:pt x="1697" y="658320"/>
                  <a:pt x="1697" y="646683"/>
                </a:cubicBezTo>
                <a:cubicBezTo>
                  <a:pt x="1697" y="204478"/>
                  <a:pt x="237515" y="0"/>
                  <a:pt x="646380" y="0"/>
                </a:cubicBezTo>
                <a:close/>
              </a:path>
            </a:pathLst>
          </a:custGeom>
          <a:solidFill>
            <a:schemeClr val="bg1">
              <a:lumMod val="95000"/>
            </a:schemeClr>
          </a:solidFill>
        </p:spPr>
        <p:txBody>
          <a:bodyPr wrap="square">
            <a:noAutofit/>
          </a:bodyPr>
          <a:lstStyle>
            <a:lvl1pPr>
              <a:defRPr sz="2101"/>
            </a:lvl1pPr>
          </a:lstStyle>
          <a:p>
            <a:endParaRPr lang="en-US" dirty="0"/>
          </a:p>
        </p:txBody>
      </p:sp>
      <p:sp>
        <p:nvSpPr>
          <p:cNvPr id="4" name="Freeform 31">
            <a:extLst>
              <a:ext uri="{FF2B5EF4-FFF2-40B4-BE49-F238E27FC236}">
                <a16:creationId xmlns:a16="http://schemas.microsoft.com/office/drawing/2014/main" id="{090B5575-571E-0742-A6AE-80FF35BF3EB1}"/>
              </a:ext>
            </a:extLst>
          </p:cNvPr>
          <p:cNvSpPr>
            <a:spLocks noGrp="1"/>
          </p:cNvSpPr>
          <p:nvPr>
            <p:ph type="pic" sz="quarter" idx="14"/>
          </p:nvPr>
        </p:nvSpPr>
        <p:spPr>
          <a:xfrm>
            <a:off x="17595118" y="2171180"/>
            <a:ext cx="4353568" cy="9401267"/>
          </a:xfrm>
          <a:custGeom>
            <a:avLst/>
            <a:gdLst>
              <a:gd name="connsiteX0" fmla="*/ 646380 w 5264340"/>
              <a:gd name="connsiteY0" fmla="*/ 0 h 11126596"/>
              <a:gd name="connsiteX1" fmla="*/ 1063726 w 5264340"/>
              <a:gd name="connsiteY1" fmla="*/ 0 h 11126596"/>
              <a:gd name="connsiteX2" fmla="*/ 1143463 w 5264340"/>
              <a:gd name="connsiteY2" fmla="*/ 21612 h 11126596"/>
              <a:gd name="connsiteX3" fmla="*/ 1170607 w 5264340"/>
              <a:gd name="connsiteY3" fmla="*/ 96421 h 11126596"/>
              <a:gd name="connsiteX4" fmla="*/ 1538755 w 5264340"/>
              <a:gd name="connsiteY4" fmla="*/ 422256 h 11126596"/>
              <a:gd name="connsiteX5" fmla="*/ 3732371 w 5264340"/>
              <a:gd name="connsiteY5" fmla="*/ 422256 h 11126596"/>
              <a:gd name="connsiteX6" fmla="*/ 4098822 w 5264340"/>
              <a:gd name="connsiteY6" fmla="*/ 96421 h 11126596"/>
              <a:gd name="connsiteX7" fmla="*/ 4125967 w 5264340"/>
              <a:gd name="connsiteY7" fmla="*/ 21612 h 11126596"/>
              <a:gd name="connsiteX8" fmla="*/ 4207400 w 5264340"/>
              <a:gd name="connsiteY8" fmla="*/ 0 h 11126596"/>
              <a:gd name="connsiteX9" fmla="*/ 4623051 w 5264340"/>
              <a:gd name="connsiteY9" fmla="*/ 0 h 11126596"/>
              <a:gd name="connsiteX10" fmla="*/ 5264340 w 5264340"/>
              <a:gd name="connsiteY10" fmla="*/ 646683 h 11126596"/>
              <a:gd name="connsiteX11" fmla="*/ 5264340 w 5264340"/>
              <a:gd name="connsiteY11" fmla="*/ 718167 h 11126596"/>
              <a:gd name="connsiteX12" fmla="*/ 5264340 w 5264340"/>
              <a:gd name="connsiteY12" fmla="*/ 6234086 h 11126596"/>
              <a:gd name="connsiteX13" fmla="*/ 5264340 w 5264340"/>
              <a:gd name="connsiteY13" fmla="*/ 6423602 h 11126596"/>
              <a:gd name="connsiteX14" fmla="*/ 5264340 w 5264340"/>
              <a:gd name="connsiteY14" fmla="*/ 10408429 h 11126596"/>
              <a:gd name="connsiteX15" fmla="*/ 5264340 w 5264340"/>
              <a:gd name="connsiteY15" fmla="*/ 10479914 h 11126596"/>
              <a:gd name="connsiteX16" fmla="*/ 4623051 w 5264340"/>
              <a:gd name="connsiteY16" fmla="*/ 11126596 h 11126596"/>
              <a:gd name="connsiteX17" fmla="*/ 646380 w 5264340"/>
              <a:gd name="connsiteY17" fmla="*/ 11126596 h 11126596"/>
              <a:gd name="connsiteX18" fmla="*/ 1697 w 5264340"/>
              <a:gd name="connsiteY18" fmla="*/ 10479914 h 11126596"/>
              <a:gd name="connsiteX19" fmla="*/ 0 w 5264340"/>
              <a:gd name="connsiteY19" fmla="*/ 10408429 h 11126596"/>
              <a:gd name="connsiteX20" fmla="*/ 0 w 5264340"/>
              <a:gd name="connsiteY20" fmla="*/ 6423602 h 11126596"/>
              <a:gd name="connsiteX21" fmla="*/ 0 w 5264340"/>
              <a:gd name="connsiteY21" fmla="*/ 6234086 h 11126596"/>
              <a:gd name="connsiteX22" fmla="*/ 0 w 5264340"/>
              <a:gd name="connsiteY22" fmla="*/ 718167 h 11126596"/>
              <a:gd name="connsiteX23" fmla="*/ 1697 w 5264340"/>
              <a:gd name="connsiteY23" fmla="*/ 646683 h 11126596"/>
              <a:gd name="connsiteX24" fmla="*/ 646380 w 5264340"/>
              <a:gd name="connsiteY24" fmla="*/ 0 h 111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64340" h="11126596">
                <a:moveTo>
                  <a:pt x="646380" y="0"/>
                </a:moveTo>
                <a:lnTo>
                  <a:pt x="1063726" y="0"/>
                </a:lnTo>
                <a:cubicBezTo>
                  <a:pt x="1109533" y="0"/>
                  <a:pt x="1128194" y="6650"/>
                  <a:pt x="1143463" y="21612"/>
                </a:cubicBezTo>
                <a:cubicBezTo>
                  <a:pt x="1160428" y="38236"/>
                  <a:pt x="1170607" y="58185"/>
                  <a:pt x="1170607" y="96421"/>
                </a:cubicBezTo>
                <a:cubicBezTo>
                  <a:pt x="1170607" y="304224"/>
                  <a:pt x="1299544" y="422256"/>
                  <a:pt x="1538755" y="422256"/>
                </a:cubicBezTo>
                <a:lnTo>
                  <a:pt x="3732371" y="422256"/>
                </a:lnTo>
                <a:cubicBezTo>
                  <a:pt x="3969886" y="422256"/>
                  <a:pt x="4098822" y="304224"/>
                  <a:pt x="4098822" y="96421"/>
                </a:cubicBezTo>
                <a:cubicBezTo>
                  <a:pt x="4098822" y="58185"/>
                  <a:pt x="4109002" y="38236"/>
                  <a:pt x="4125967" y="21612"/>
                </a:cubicBezTo>
                <a:cubicBezTo>
                  <a:pt x="4141236" y="6650"/>
                  <a:pt x="4159898" y="0"/>
                  <a:pt x="4207400" y="0"/>
                </a:cubicBezTo>
                <a:lnTo>
                  <a:pt x="4623051" y="0"/>
                </a:lnTo>
                <a:cubicBezTo>
                  <a:pt x="5033612" y="0"/>
                  <a:pt x="5264340" y="204478"/>
                  <a:pt x="5264340" y="646683"/>
                </a:cubicBezTo>
                <a:cubicBezTo>
                  <a:pt x="5264340" y="658320"/>
                  <a:pt x="5264340" y="706530"/>
                  <a:pt x="5264340" y="718167"/>
                </a:cubicBezTo>
                <a:lnTo>
                  <a:pt x="5264340" y="6234086"/>
                </a:lnTo>
                <a:lnTo>
                  <a:pt x="5264340" y="6423602"/>
                </a:lnTo>
                <a:lnTo>
                  <a:pt x="5264340" y="10408429"/>
                </a:lnTo>
                <a:cubicBezTo>
                  <a:pt x="5264340" y="10420066"/>
                  <a:pt x="5264340" y="10468277"/>
                  <a:pt x="5264340" y="10479914"/>
                </a:cubicBezTo>
                <a:cubicBezTo>
                  <a:pt x="5264340" y="10922118"/>
                  <a:pt x="5033612" y="11126596"/>
                  <a:pt x="4623051" y="11126596"/>
                </a:cubicBezTo>
                <a:lnTo>
                  <a:pt x="646380" y="11126596"/>
                </a:lnTo>
                <a:cubicBezTo>
                  <a:pt x="237515" y="11126596"/>
                  <a:pt x="1697" y="10922118"/>
                  <a:pt x="1697" y="10479914"/>
                </a:cubicBezTo>
                <a:cubicBezTo>
                  <a:pt x="1697" y="10468277"/>
                  <a:pt x="0" y="10420066"/>
                  <a:pt x="0" y="10408429"/>
                </a:cubicBezTo>
                <a:lnTo>
                  <a:pt x="0" y="6423602"/>
                </a:lnTo>
                <a:lnTo>
                  <a:pt x="0" y="6234086"/>
                </a:lnTo>
                <a:lnTo>
                  <a:pt x="0" y="718167"/>
                </a:lnTo>
                <a:cubicBezTo>
                  <a:pt x="0" y="706530"/>
                  <a:pt x="1697" y="658320"/>
                  <a:pt x="1697" y="646683"/>
                </a:cubicBezTo>
                <a:cubicBezTo>
                  <a:pt x="1697" y="204478"/>
                  <a:pt x="237515" y="0"/>
                  <a:pt x="646380" y="0"/>
                </a:cubicBezTo>
                <a:close/>
              </a:path>
            </a:pathLst>
          </a:custGeom>
          <a:solidFill>
            <a:schemeClr val="bg1">
              <a:lumMod val="95000"/>
            </a:schemeClr>
          </a:solidFill>
        </p:spPr>
        <p:txBody>
          <a:bodyPr wrap="square">
            <a:noAutofit/>
          </a:bodyPr>
          <a:lstStyle>
            <a:lvl1pPr>
              <a:defRPr sz="2101"/>
            </a:lvl1pPr>
          </a:lstStyle>
          <a:p>
            <a:endParaRPr lang="en-US" dirty="0"/>
          </a:p>
        </p:txBody>
      </p:sp>
    </p:spTree>
    <p:extLst>
      <p:ext uri="{BB962C8B-B14F-4D97-AF65-F5344CB8AC3E}">
        <p14:creationId xmlns:p14="http://schemas.microsoft.com/office/powerpoint/2010/main" val="3508944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0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24"/>
          </p:nvPr>
        </p:nvSpPr>
        <p:spPr>
          <a:xfrm>
            <a:off x="8251466" y="4752794"/>
            <a:ext cx="7833398" cy="103932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0805624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1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C417C144-871D-AE46-8534-9B236256BA31}"/>
              </a:ext>
            </a:extLst>
          </p:cNvPr>
          <p:cNvSpPr>
            <a:spLocks noGrp="1"/>
          </p:cNvSpPr>
          <p:nvPr>
            <p:ph type="pic" sz="quarter" idx="15"/>
          </p:nvPr>
        </p:nvSpPr>
        <p:spPr>
          <a:xfrm>
            <a:off x="-4242059" y="-1361892"/>
            <a:ext cx="16439822" cy="16439784"/>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9896087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2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C417C144-871D-AE46-8534-9B236256BA31}"/>
              </a:ext>
            </a:extLst>
          </p:cNvPr>
          <p:cNvSpPr>
            <a:spLocks noGrp="1"/>
          </p:cNvSpPr>
          <p:nvPr>
            <p:ph type="pic" sz="quarter" idx="15"/>
          </p:nvPr>
        </p:nvSpPr>
        <p:spPr>
          <a:xfrm>
            <a:off x="12179887" y="-1361892"/>
            <a:ext cx="16439822" cy="16439784"/>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053878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276644" y="-261256"/>
            <a:ext cx="24930938" cy="900477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226147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11246863" y="0"/>
            <a:ext cx="13130788"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88525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2223874" y="2572075"/>
            <a:ext cx="10821064" cy="541480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738718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1" y="1"/>
            <a:ext cx="13130785" cy="137159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01511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F6B087BF-5F2B-4144-9B3A-1C9DA1B453EB}"/>
              </a:ext>
            </a:extLst>
          </p:cNvPr>
          <p:cNvSpPr>
            <a:spLocks noGrp="1"/>
          </p:cNvSpPr>
          <p:nvPr>
            <p:ph type="pic" sz="quarter" idx="15"/>
          </p:nvPr>
        </p:nvSpPr>
        <p:spPr>
          <a:xfrm>
            <a:off x="-276644" y="-261256"/>
            <a:ext cx="24930938" cy="1034505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30349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4982349" y="7561384"/>
            <a:ext cx="4720122" cy="3836628"/>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9964699" y="7561384"/>
            <a:ext cx="4720122" cy="3836628"/>
          </a:xfrm>
          <a:prstGeom prst="rect">
            <a:avLst/>
          </a:prstGeom>
          <a:solidFill>
            <a:schemeClr val="bg1">
              <a:lumMod val="95000"/>
            </a:schemeClr>
          </a:solidFill>
        </p:spPr>
        <p:txBody>
          <a:bodyPr>
            <a:normAutofit/>
          </a:bodyPr>
          <a:lstStyle>
            <a:lvl1pPr>
              <a:defRPr sz="2101"/>
            </a:lvl1pPr>
          </a:lstStyle>
          <a:p>
            <a:endParaRPr lang="en-US"/>
          </a:p>
        </p:txBody>
      </p:sp>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0" y="7561384"/>
            <a:ext cx="4720122" cy="383662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737253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 y="2911589"/>
            <a:ext cx="14556619" cy="918548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095532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6/5/19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23660100" y="610541"/>
            <a:ext cx="827716" cy="492406"/>
          </a:xfrm>
          <a:prstGeom prst="rect">
            <a:avLst/>
          </a:prstGeom>
          <a:noFill/>
        </p:spPr>
        <p:txBody>
          <a:bodyPr wrap="none" lIns="182843" tIns="91422" rIns="182843" bIns="91422" rtlCol="0">
            <a:spAutoFit/>
          </a:bodyPr>
          <a:lstStyle/>
          <a:p>
            <a:pPr algn="ctr"/>
            <a:fld id="{260E2A6B-A809-4840-BF14-8648BC0BDF87}" type="slidenum">
              <a:rPr lang="id-ID" sz="2000" b="0" i="0" smtClean="0">
                <a:solidFill>
                  <a:schemeClr val="bg1"/>
                </a:solidFill>
                <a:latin typeface="Roboto" panose="02000000000000000000" pitchFamily="2" charset="0"/>
                <a:ea typeface="Roboto" panose="02000000000000000000" pitchFamily="2" charset="0"/>
                <a:cs typeface="Montserrat" charset="0"/>
              </a:rPr>
              <a:pPr algn="ctr"/>
              <a:t>‹#›</a:t>
            </a:fld>
            <a:r>
              <a:rPr lang="id-ID" sz="2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 id="2147483989" r:id="rId13"/>
    <p:sldLayoutId id="2147483990" r:id="rId14"/>
    <p:sldLayoutId id="2147483991" r:id="rId15"/>
    <p:sldLayoutId id="2147483992" r:id="rId16"/>
    <p:sldLayoutId id="2147483993" r:id="rId17"/>
    <p:sldLayoutId id="2147483994" r:id="rId18"/>
    <p:sldLayoutId id="2147483995" r:id="rId19"/>
    <p:sldLayoutId id="2147483996" r:id="rId20"/>
    <p:sldLayoutId id="2147483997" r:id="rId21"/>
    <p:sldLayoutId id="2147483998" r:id="rId22"/>
    <p:sldLayoutId id="2147483999" r:id="rId23"/>
    <p:sldLayoutId id="2147484000" r:id="rId24"/>
    <p:sldLayoutId id="2147484001" r:id="rId25"/>
    <p:sldLayoutId id="2147484002" r:id="rId26"/>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BF21772-B3B9-BD44-8FFB-E59AC973ECE3}"/>
              </a:ext>
            </a:extLst>
          </p:cNvPr>
          <p:cNvSpPr>
            <a:spLocks noGrp="1"/>
          </p:cNvSpPr>
          <p:nvPr>
            <p:ph type="pic" sz="quarter" idx="14"/>
          </p:nvPr>
        </p:nvSpPr>
        <p:spPr/>
      </p:sp>
      <p:sp>
        <p:nvSpPr>
          <p:cNvPr id="11" name="Rectangle 10">
            <a:extLst>
              <a:ext uri="{FF2B5EF4-FFF2-40B4-BE49-F238E27FC236}">
                <a16:creationId xmlns:a16="http://schemas.microsoft.com/office/drawing/2014/main" id="{47ADD8E3-8414-514E-9C2F-1405D13389AD}"/>
              </a:ext>
            </a:extLst>
          </p:cNvPr>
          <p:cNvSpPr/>
          <p:nvPr/>
        </p:nvSpPr>
        <p:spPr>
          <a:xfrm rot="10800000" flipV="1">
            <a:off x="-4" y="0"/>
            <a:ext cx="24377653" cy="13716000"/>
          </a:xfrm>
          <a:prstGeom prst="rect">
            <a:avLst/>
          </a:prstGeom>
          <a:gradFill>
            <a:gsLst>
              <a:gs pos="0">
                <a:schemeClr val="accent1">
                  <a:alpha val="80000"/>
                </a:schemeClr>
              </a:gs>
              <a:gs pos="71000">
                <a:schemeClr val="accent3">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D030A040-ECE5-8C4A-BBDC-8617771C4EBF}"/>
              </a:ext>
            </a:extLst>
          </p:cNvPr>
          <p:cNvGrpSpPr/>
          <p:nvPr/>
        </p:nvGrpSpPr>
        <p:grpSpPr>
          <a:xfrm>
            <a:off x="2146278" y="5527566"/>
            <a:ext cx="11022698" cy="2660868"/>
            <a:chOff x="2742851" y="5166628"/>
            <a:chExt cx="11022698" cy="2660868"/>
          </a:xfrm>
        </p:grpSpPr>
        <p:sp>
          <p:nvSpPr>
            <p:cNvPr id="13" name="TextBox 12">
              <a:extLst>
                <a:ext uri="{FF2B5EF4-FFF2-40B4-BE49-F238E27FC236}">
                  <a16:creationId xmlns:a16="http://schemas.microsoft.com/office/drawing/2014/main" id="{F55F33B4-C1D4-4E4D-BD94-3BCCC5AE6982}"/>
                </a:ext>
              </a:extLst>
            </p:cNvPr>
            <p:cNvSpPr txBox="1"/>
            <p:nvPr/>
          </p:nvSpPr>
          <p:spPr>
            <a:xfrm>
              <a:off x="2742851" y="5888504"/>
              <a:ext cx="11022698" cy="1938992"/>
            </a:xfrm>
            <a:prstGeom prst="rect">
              <a:avLst/>
            </a:prstGeom>
            <a:noFill/>
            <a:ln>
              <a:noFill/>
            </a:ln>
          </p:spPr>
          <p:txBody>
            <a:bodyPr wrap="square" rtlCol="0">
              <a:spAutoFit/>
            </a:bodyPr>
            <a:lstStyle/>
            <a:p>
              <a:r>
                <a:rPr lang="en-US" sz="12000" spc="1500" dirty="0">
                  <a:latin typeface="Montserrat Medium" pitchFamily="2" charset="77"/>
                  <a:ea typeface="Roboto" panose="02000000000000000000" pitchFamily="2" charset="0"/>
                  <a:cs typeface="Lato Light" panose="020F0502020204030203" pitchFamily="34" charset="0"/>
                </a:rPr>
                <a:t>ELEMENT</a:t>
              </a:r>
            </a:p>
          </p:txBody>
        </p:sp>
        <p:sp>
          <p:nvSpPr>
            <p:cNvPr id="14" name="Subtitle 2">
              <a:extLst>
                <a:ext uri="{FF2B5EF4-FFF2-40B4-BE49-F238E27FC236}">
                  <a16:creationId xmlns:a16="http://schemas.microsoft.com/office/drawing/2014/main" id="{F903787A-35FA-A94C-B53E-10CAAC54A10C}"/>
                </a:ext>
              </a:extLst>
            </p:cNvPr>
            <p:cNvSpPr txBox="1">
              <a:spLocks/>
            </p:cNvSpPr>
            <p:nvPr/>
          </p:nvSpPr>
          <p:spPr>
            <a:xfrm>
              <a:off x="2742851" y="5166628"/>
              <a:ext cx="7086949" cy="72187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a:t>
              </a:r>
            </a:p>
          </p:txBody>
        </p:sp>
      </p:grpSp>
      <p:grpSp>
        <p:nvGrpSpPr>
          <p:cNvPr id="3" name="Group 2">
            <a:extLst>
              <a:ext uri="{FF2B5EF4-FFF2-40B4-BE49-F238E27FC236}">
                <a16:creationId xmlns:a16="http://schemas.microsoft.com/office/drawing/2014/main" id="{8F3C094A-8C65-7A42-9C46-02825DFE7BD9}"/>
              </a:ext>
            </a:extLst>
          </p:cNvPr>
          <p:cNvGrpSpPr/>
          <p:nvPr/>
        </p:nvGrpSpPr>
        <p:grpSpPr>
          <a:xfrm>
            <a:off x="20443021" y="3496235"/>
            <a:ext cx="1191778" cy="6723530"/>
            <a:chOff x="20443021" y="3496235"/>
            <a:chExt cx="1191778" cy="6723530"/>
          </a:xfrm>
        </p:grpSpPr>
        <p:sp>
          <p:nvSpPr>
            <p:cNvPr id="6" name="Rounded Rectangle 5">
              <a:extLst>
                <a:ext uri="{FF2B5EF4-FFF2-40B4-BE49-F238E27FC236}">
                  <a16:creationId xmlns:a16="http://schemas.microsoft.com/office/drawing/2014/main" id="{28499F82-4556-C343-8A77-F5A35D47AD30}"/>
                </a:ext>
              </a:extLst>
            </p:cNvPr>
            <p:cNvSpPr/>
            <p:nvPr/>
          </p:nvSpPr>
          <p:spPr>
            <a:xfrm>
              <a:off x="20443021" y="3496235"/>
              <a:ext cx="1191778" cy="6723530"/>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1A615B98-B7F0-2649-9D9B-ADB2578A33E2}"/>
                </a:ext>
              </a:extLst>
            </p:cNvPr>
            <p:cNvSpPr txBox="1"/>
            <p:nvPr/>
          </p:nvSpPr>
          <p:spPr>
            <a:xfrm rot="16200000">
              <a:off x="18425855" y="6657945"/>
              <a:ext cx="5226111" cy="400110"/>
            </a:xfrm>
            <a:prstGeom prst="rect">
              <a:avLst/>
            </a:prstGeom>
            <a:noFill/>
          </p:spPr>
          <p:txBody>
            <a:bodyPr wrap="none" rtlCol="0">
              <a:spAutoFit/>
            </a:bodyPr>
            <a:lstStyle/>
            <a:p>
              <a:pPr algn="ctr"/>
              <a:r>
                <a:rPr lang="en-US" sz="2000" spc="600" dirty="0">
                  <a:latin typeface="Montserrat Light" pitchFamily="2" charset="77"/>
                  <a:ea typeface="Lato Medium" panose="020F0502020204030203" pitchFamily="34" charset="0"/>
                  <a:cs typeface="Lato Medium" panose="020F0502020204030203" pitchFamily="34" charset="0"/>
                </a:rPr>
                <a:t>BUSINESS PRESENTATION</a:t>
              </a:r>
            </a:p>
          </p:txBody>
        </p:sp>
      </p:grpSp>
    </p:spTree>
    <p:extLst>
      <p:ext uri="{BB962C8B-B14F-4D97-AF65-F5344CB8AC3E}">
        <p14:creationId xmlns:p14="http://schemas.microsoft.com/office/powerpoint/2010/main" val="2638242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E87301B-A621-234C-B3E6-C170525E51F5}"/>
              </a:ext>
            </a:extLst>
          </p:cNvPr>
          <p:cNvGrpSpPr/>
          <p:nvPr/>
        </p:nvGrpSpPr>
        <p:grpSpPr>
          <a:xfrm>
            <a:off x="7479538" y="5843060"/>
            <a:ext cx="9418574" cy="1292662"/>
            <a:chOff x="7479538" y="1249596"/>
            <a:chExt cx="9418574" cy="1292662"/>
          </a:xfrm>
        </p:grpSpPr>
        <p:sp>
          <p:nvSpPr>
            <p:cNvPr id="106" name="TextBox 105">
              <a:extLst>
                <a:ext uri="{FF2B5EF4-FFF2-40B4-BE49-F238E27FC236}">
                  <a16:creationId xmlns:a16="http://schemas.microsoft.com/office/drawing/2014/main" id="{E133785E-0B00-E64A-9AC0-44059588742B}"/>
                </a:ext>
              </a:extLst>
            </p:cNvPr>
            <p:cNvSpPr txBox="1"/>
            <p:nvPr/>
          </p:nvSpPr>
          <p:spPr>
            <a:xfrm>
              <a:off x="7479538" y="1618928"/>
              <a:ext cx="9418574" cy="923330"/>
            </a:xfrm>
            <a:prstGeom prst="rect">
              <a:avLst/>
            </a:prstGeom>
            <a:noFill/>
            <a:ln>
              <a:noFill/>
            </a:ln>
          </p:spPr>
          <p:txBody>
            <a:bodyPr wrap="square" rtlCol="0">
              <a:spAutoFit/>
            </a:bodyPr>
            <a:lstStyle/>
            <a:p>
              <a:pPr algn="ctr"/>
              <a:r>
                <a:rPr lang="en-US" sz="5400" spc="300" dirty="0">
                  <a:solidFill>
                    <a:schemeClr val="tx2"/>
                  </a:solidFill>
                  <a:latin typeface="Montserrat Medium" pitchFamily="2" charset="77"/>
                  <a:ea typeface="Roboto" panose="02000000000000000000" pitchFamily="2" charset="0"/>
                  <a:cs typeface="Poppins Medium" pitchFamily="2" charset="77"/>
                </a:rPr>
                <a:t>S.W.O.T. DIAGRAM</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9821029"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43" name="Freeform 2">
            <a:extLst>
              <a:ext uri="{FF2B5EF4-FFF2-40B4-BE49-F238E27FC236}">
                <a16:creationId xmlns:a16="http://schemas.microsoft.com/office/drawing/2014/main" id="{066DC005-D453-4640-9551-4CE2F8E15E3E}"/>
              </a:ext>
            </a:extLst>
          </p:cNvPr>
          <p:cNvSpPr>
            <a:spLocks noChangeArrowheads="1"/>
          </p:cNvSpPr>
          <p:nvPr/>
        </p:nvSpPr>
        <p:spPr bwMode="auto">
          <a:xfrm>
            <a:off x="7021452" y="1764983"/>
            <a:ext cx="10180517" cy="10186033"/>
          </a:xfrm>
          <a:custGeom>
            <a:avLst/>
            <a:gdLst>
              <a:gd name="T0" fmla="*/ 8141 w 8142"/>
              <a:gd name="T1" fmla="*/ 4071 h 8143"/>
              <a:gd name="T2" fmla="*/ 8141 w 8142"/>
              <a:gd name="T3" fmla="*/ 4071 h 8143"/>
              <a:gd name="T4" fmla="*/ 4070 w 8142"/>
              <a:gd name="T5" fmla="*/ 8142 h 8143"/>
              <a:gd name="T6" fmla="*/ 4070 w 8142"/>
              <a:gd name="T7" fmla="*/ 8142 h 8143"/>
              <a:gd name="T8" fmla="*/ 0 w 8142"/>
              <a:gd name="T9" fmla="*/ 4071 h 8143"/>
              <a:gd name="T10" fmla="*/ 0 w 8142"/>
              <a:gd name="T11" fmla="*/ 4071 h 8143"/>
              <a:gd name="T12" fmla="*/ 4070 w 8142"/>
              <a:gd name="T13" fmla="*/ 0 h 8143"/>
              <a:gd name="T14" fmla="*/ 4070 w 8142"/>
              <a:gd name="T15" fmla="*/ 0 h 8143"/>
              <a:gd name="T16" fmla="*/ 8141 w 8142"/>
              <a:gd name="T17" fmla="*/ 4071 h 8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42" h="8143">
                <a:moveTo>
                  <a:pt x="8141" y="4071"/>
                </a:moveTo>
                <a:lnTo>
                  <a:pt x="8141" y="4071"/>
                </a:lnTo>
                <a:cubicBezTo>
                  <a:pt x="8141" y="6319"/>
                  <a:pt x="6319" y="8142"/>
                  <a:pt x="4070" y="8142"/>
                </a:cubicBezTo>
                <a:lnTo>
                  <a:pt x="4070" y="8142"/>
                </a:lnTo>
                <a:cubicBezTo>
                  <a:pt x="1822" y="8142"/>
                  <a:pt x="0" y="6319"/>
                  <a:pt x="0" y="4071"/>
                </a:cubicBezTo>
                <a:lnTo>
                  <a:pt x="0" y="4071"/>
                </a:lnTo>
                <a:cubicBezTo>
                  <a:pt x="0" y="1823"/>
                  <a:pt x="1822" y="0"/>
                  <a:pt x="4070" y="0"/>
                </a:cubicBezTo>
                <a:lnTo>
                  <a:pt x="4070" y="0"/>
                </a:lnTo>
                <a:cubicBezTo>
                  <a:pt x="6319" y="0"/>
                  <a:pt x="8141" y="1823"/>
                  <a:pt x="8141" y="4071"/>
                </a:cubicBezTo>
              </a:path>
            </a:pathLst>
          </a:custGeom>
          <a:noFill/>
          <a:ln w="18000" cap="flat">
            <a:solidFill>
              <a:schemeClr val="bg1">
                <a:lumMod val="85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4" name="Freeform 3">
            <a:extLst>
              <a:ext uri="{FF2B5EF4-FFF2-40B4-BE49-F238E27FC236}">
                <a16:creationId xmlns:a16="http://schemas.microsoft.com/office/drawing/2014/main" id="{77952C75-DECC-9E4B-8187-3202D23777A0}"/>
              </a:ext>
            </a:extLst>
          </p:cNvPr>
          <p:cNvSpPr>
            <a:spLocks noChangeArrowheads="1"/>
          </p:cNvSpPr>
          <p:nvPr/>
        </p:nvSpPr>
        <p:spPr bwMode="auto">
          <a:xfrm>
            <a:off x="15194543" y="2834875"/>
            <a:ext cx="2128754" cy="2128754"/>
          </a:xfrm>
          <a:custGeom>
            <a:avLst/>
            <a:gdLst>
              <a:gd name="T0" fmla="*/ 1702 w 1703"/>
              <a:gd name="T1" fmla="*/ 851 h 1703"/>
              <a:gd name="T2" fmla="*/ 1702 w 1703"/>
              <a:gd name="T3" fmla="*/ 851 h 1703"/>
              <a:gd name="T4" fmla="*/ 851 w 1703"/>
              <a:gd name="T5" fmla="*/ 1702 h 1703"/>
              <a:gd name="T6" fmla="*/ 851 w 1703"/>
              <a:gd name="T7" fmla="*/ 1702 h 1703"/>
              <a:gd name="T8" fmla="*/ 0 w 1703"/>
              <a:gd name="T9" fmla="*/ 851 h 1703"/>
              <a:gd name="T10" fmla="*/ 0 w 1703"/>
              <a:gd name="T11" fmla="*/ 851 h 1703"/>
              <a:gd name="T12" fmla="*/ 851 w 1703"/>
              <a:gd name="T13" fmla="*/ 0 h 1703"/>
              <a:gd name="T14" fmla="*/ 851 w 1703"/>
              <a:gd name="T15" fmla="*/ 0 h 1703"/>
              <a:gd name="T16" fmla="*/ 1702 w 1703"/>
              <a:gd name="T17" fmla="*/ 851 h 1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3" h="1703">
                <a:moveTo>
                  <a:pt x="1702" y="851"/>
                </a:moveTo>
                <a:lnTo>
                  <a:pt x="1702" y="851"/>
                </a:lnTo>
                <a:cubicBezTo>
                  <a:pt x="1702" y="1321"/>
                  <a:pt x="1321" y="1702"/>
                  <a:pt x="851" y="1702"/>
                </a:cubicBezTo>
                <a:lnTo>
                  <a:pt x="851" y="1702"/>
                </a:lnTo>
                <a:cubicBezTo>
                  <a:pt x="381" y="1702"/>
                  <a:pt x="0" y="1321"/>
                  <a:pt x="0" y="851"/>
                </a:cubicBezTo>
                <a:lnTo>
                  <a:pt x="0" y="851"/>
                </a:lnTo>
                <a:cubicBezTo>
                  <a:pt x="0" y="381"/>
                  <a:pt x="381" y="0"/>
                  <a:pt x="851" y="0"/>
                </a:cubicBezTo>
                <a:lnTo>
                  <a:pt x="851" y="0"/>
                </a:lnTo>
                <a:cubicBezTo>
                  <a:pt x="1321" y="0"/>
                  <a:pt x="1702" y="381"/>
                  <a:pt x="1702" y="851"/>
                </a:cubicBezTo>
              </a:path>
            </a:pathLst>
          </a:custGeom>
          <a:solidFill>
            <a:schemeClr val="accent2"/>
          </a:solidFill>
          <a:ln>
            <a:noFill/>
          </a:ln>
          <a:effectLst/>
        </p:spPr>
        <p:txBody>
          <a:bodyPr wrap="none" anchor="ctr"/>
          <a:lstStyle/>
          <a:p>
            <a:endParaRPr lang="en-US"/>
          </a:p>
        </p:txBody>
      </p:sp>
      <p:sp>
        <p:nvSpPr>
          <p:cNvPr id="45" name="Freeform 4">
            <a:extLst>
              <a:ext uri="{FF2B5EF4-FFF2-40B4-BE49-F238E27FC236}">
                <a16:creationId xmlns:a16="http://schemas.microsoft.com/office/drawing/2014/main" id="{CC52CAD3-7A9B-4640-8244-9B72DA38CD49}"/>
              </a:ext>
            </a:extLst>
          </p:cNvPr>
          <p:cNvSpPr>
            <a:spLocks noChangeArrowheads="1"/>
          </p:cNvSpPr>
          <p:nvPr/>
        </p:nvSpPr>
        <p:spPr bwMode="auto">
          <a:xfrm>
            <a:off x="15194543" y="8631043"/>
            <a:ext cx="2128754" cy="2128754"/>
          </a:xfrm>
          <a:custGeom>
            <a:avLst/>
            <a:gdLst>
              <a:gd name="T0" fmla="*/ 1702 w 1703"/>
              <a:gd name="T1" fmla="*/ 850 h 1702"/>
              <a:gd name="T2" fmla="*/ 1702 w 1703"/>
              <a:gd name="T3" fmla="*/ 850 h 1702"/>
              <a:gd name="T4" fmla="*/ 851 w 1703"/>
              <a:gd name="T5" fmla="*/ 1701 h 1702"/>
              <a:gd name="T6" fmla="*/ 851 w 1703"/>
              <a:gd name="T7" fmla="*/ 1701 h 1702"/>
              <a:gd name="T8" fmla="*/ 0 w 1703"/>
              <a:gd name="T9" fmla="*/ 850 h 1702"/>
              <a:gd name="T10" fmla="*/ 0 w 1703"/>
              <a:gd name="T11" fmla="*/ 850 h 1702"/>
              <a:gd name="T12" fmla="*/ 851 w 1703"/>
              <a:gd name="T13" fmla="*/ 0 h 1702"/>
              <a:gd name="T14" fmla="*/ 851 w 1703"/>
              <a:gd name="T15" fmla="*/ 0 h 1702"/>
              <a:gd name="T16" fmla="*/ 1702 w 1703"/>
              <a:gd name="T17" fmla="*/ 850 h 1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3" h="1702">
                <a:moveTo>
                  <a:pt x="1702" y="850"/>
                </a:moveTo>
                <a:lnTo>
                  <a:pt x="1702" y="850"/>
                </a:lnTo>
                <a:cubicBezTo>
                  <a:pt x="1702" y="1320"/>
                  <a:pt x="1321" y="1701"/>
                  <a:pt x="851" y="1701"/>
                </a:cubicBezTo>
                <a:lnTo>
                  <a:pt x="851" y="1701"/>
                </a:lnTo>
                <a:cubicBezTo>
                  <a:pt x="381" y="1701"/>
                  <a:pt x="0" y="1320"/>
                  <a:pt x="0" y="850"/>
                </a:cubicBezTo>
                <a:lnTo>
                  <a:pt x="0" y="850"/>
                </a:lnTo>
                <a:cubicBezTo>
                  <a:pt x="0" y="381"/>
                  <a:pt x="381" y="0"/>
                  <a:pt x="851" y="0"/>
                </a:cubicBezTo>
                <a:lnTo>
                  <a:pt x="851" y="0"/>
                </a:lnTo>
                <a:cubicBezTo>
                  <a:pt x="1321" y="0"/>
                  <a:pt x="1702" y="381"/>
                  <a:pt x="1702" y="850"/>
                </a:cubicBezTo>
              </a:path>
            </a:pathLst>
          </a:custGeom>
          <a:solidFill>
            <a:schemeClr val="accent4"/>
          </a:solidFill>
          <a:ln>
            <a:noFill/>
          </a:ln>
          <a:effectLst/>
        </p:spPr>
        <p:txBody>
          <a:bodyPr wrap="none" anchor="ctr"/>
          <a:lstStyle/>
          <a:p>
            <a:endParaRPr lang="en-US"/>
          </a:p>
        </p:txBody>
      </p:sp>
      <p:sp>
        <p:nvSpPr>
          <p:cNvPr id="46" name="Freeform 5">
            <a:extLst>
              <a:ext uri="{FF2B5EF4-FFF2-40B4-BE49-F238E27FC236}">
                <a16:creationId xmlns:a16="http://schemas.microsoft.com/office/drawing/2014/main" id="{382CD0F1-53A4-4141-A527-91FD6976B165}"/>
              </a:ext>
            </a:extLst>
          </p:cNvPr>
          <p:cNvSpPr>
            <a:spLocks noChangeArrowheads="1"/>
          </p:cNvSpPr>
          <p:nvPr/>
        </p:nvSpPr>
        <p:spPr bwMode="auto">
          <a:xfrm>
            <a:off x="7021452" y="2834875"/>
            <a:ext cx="2128754" cy="2128754"/>
          </a:xfrm>
          <a:custGeom>
            <a:avLst/>
            <a:gdLst>
              <a:gd name="T0" fmla="*/ 1701 w 1702"/>
              <a:gd name="T1" fmla="*/ 851 h 1703"/>
              <a:gd name="T2" fmla="*/ 1701 w 1702"/>
              <a:gd name="T3" fmla="*/ 851 h 1703"/>
              <a:gd name="T4" fmla="*/ 850 w 1702"/>
              <a:gd name="T5" fmla="*/ 1702 h 1703"/>
              <a:gd name="T6" fmla="*/ 850 w 1702"/>
              <a:gd name="T7" fmla="*/ 1702 h 1703"/>
              <a:gd name="T8" fmla="*/ 0 w 1702"/>
              <a:gd name="T9" fmla="*/ 851 h 1703"/>
              <a:gd name="T10" fmla="*/ 0 w 1702"/>
              <a:gd name="T11" fmla="*/ 851 h 1703"/>
              <a:gd name="T12" fmla="*/ 850 w 1702"/>
              <a:gd name="T13" fmla="*/ 0 h 1703"/>
              <a:gd name="T14" fmla="*/ 850 w 1702"/>
              <a:gd name="T15" fmla="*/ 0 h 1703"/>
              <a:gd name="T16" fmla="*/ 1701 w 1702"/>
              <a:gd name="T17" fmla="*/ 851 h 1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2" h="1703">
                <a:moveTo>
                  <a:pt x="1701" y="851"/>
                </a:moveTo>
                <a:lnTo>
                  <a:pt x="1701" y="851"/>
                </a:lnTo>
                <a:cubicBezTo>
                  <a:pt x="1701" y="1321"/>
                  <a:pt x="1320" y="1702"/>
                  <a:pt x="850" y="1702"/>
                </a:cubicBezTo>
                <a:lnTo>
                  <a:pt x="850" y="1702"/>
                </a:lnTo>
                <a:cubicBezTo>
                  <a:pt x="380" y="1702"/>
                  <a:pt x="0" y="1321"/>
                  <a:pt x="0" y="851"/>
                </a:cubicBezTo>
                <a:lnTo>
                  <a:pt x="0" y="851"/>
                </a:lnTo>
                <a:cubicBezTo>
                  <a:pt x="0" y="381"/>
                  <a:pt x="380" y="0"/>
                  <a:pt x="850" y="0"/>
                </a:cubicBezTo>
                <a:lnTo>
                  <a:pt x="850" y="0"/>
                </a:lnTo>
                <a:cubicBezTo>
                  <a:pt x="1320" y="0"/>
                  <a:pt x="1701" y="381"/>
                  <a:pt x="1701" y="851"/>
                </a:cubicBezTo>
              </a:path>
            </a:pathLst>
          </a:custGeom>
          <a:solidFill>
            <a:schemeClr val="accent1"/>
          </a:solidFill>
          <a:ln>
            <a:noFill/>
          </a:ln>
          <a:effectLst/>
        </p:spPr>
        <p:txBody>
          <a:bodyPr wrap="none" anchor="ctr"/>
          <a:lstStyle/>
          <a:p>
            <a:endParaRPr lang="en-US"/>
          </a:p>
        </p:txBody>
      </p:sp>
      <p:sp>
        <p:nvSpPr>
          <p:cNvPr id="47" name="Freeform 6">
            <a:extLst>
              <a:ext uri="{FF2B5EF4-FFF2-40B4-BE49-F238E27FC236}">
                <a16:creationId xmlns:a16="http://schemas.microsoft.com/office/drawing/2014/main" id="{8F6E7B04-375F-E348-BFA1-1430B3F525CF}"/>
              </a:ext>
            </a:extLst>
          </p:cNvPr>
          <p:cNvSpPr>
            <a:spLocks noChangeArrowheads="1"/>
          </p:cNvSpPr>
          <p:nvPr/>
        </p:nvSpPr>
        <p:spPr bwMode="auto">
          <a:xfrm>
            <a:off x="7021452" y="8631043"/>
            <a:ext cx="2128754" cy="2128754"/>
          </a:xfrm>
          <a:custGeom>
            <a:avLst/>
            <a:gdLst>
              <a:gd name="T0" fmla="*/ 1701 w 1702"/>
              <a:gd name="T1" fmla="*/ 850 h 1702"/>
              <a:gd name="T2" fmla="*/ 1701 w 1702"/>
              <a:gd name="T3" fmla="*/ 850 h 1702"/>
              <a:gd name="T4" fmla="*/ 850 w 1702"/>
              <a:gd name="T5" fmla="*/ 1701 h 1702"/>
              <a:gd name="T6" fmla="*/ 850 w 1702"/>
              <a:gd name="T7" fmla="*/ 1701 h 1702"/>
              <a:gd name="T8" fmla="*/ 0 w 1702"/>
              <a:gd name="T9" fmla="*/ 850 h 1702"/>
              <a:gd name="T10" fmla="*/ 0 w 1702"/>
              <a:gd name="T11" fmla="*/ 850 h 1702"/>
              <a:gd name="T12" fmla="*/ 850 w 1702"/>
              <a:gd name="T13" fmla="*/ 0 h 1702"/>
              <a:gd name="T14" fmla="*/ 850 w 1702"/>
              <a:gd name="T15" fmla="*/ 0 h 1702"/>
              <a:gd name="T16" fmla="*/ 1701 w 1702"/>
              <a:gd name="T17" fmla="*/ 850 h 1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2" h="1702">
                <a:moveTo>
                  <a:pt x="1701" y="850"/>
                </a:moveTo>
                <a:lnTo>
                  <a:pt x="1701" y="850"/>
                </a:lnTo>
                <a:cubicBezTo>
                  <a:pt x="1701" y="1320"/>
                  <a:pt x="1320" y="1701"/>
                  <a:pt x="850" y="1701"/>
                </a:cubicBezTo>
                <a:lnTo>
                  <a:pt x="850" y="1701"/>
                </a:lnTo>
                <a:cubicBezTo>
                  <a:pt x="380" y="1701"/>
                  <a:pt x="0" y="1320"/>
                  <a:pt x="0" y="850"/>
                </a:cubicBezTo>
                <a:lnTo>
                  <a:pt x="0" y="850"/>
                </a:lnTo>
                <a:cubicBezTo>
                  <a:pt x="0" y="381"/>
                  <a:pt x="380" y="0"/>
                  <a:pt x="850" y="0"/>
                </a:cubicBezTo>
                <a:lnTo>
                  <a:pt x="850" y="0"/>
                </a:lnTo>
                <a:cubicBezTo>
                  <a:pt x="1320" y="0"/>
                  <a:pt x="1701" y="381"/>
                  <a:pt x="1701" y="850"/>
                </a:cubicBezTo>
              </a:path>
            </a:pathLst>
          </a:custGeom>
          <a:solidFill>
            <a:schemeClr val="accent3"/>
          </a:solidFill>
          <a:ln>
            <a:noFill/>
          </a:ln>
          <a:effectLst/>
        </p:spPr>
        <p:txBody>
          <a:bodyPr wrap="none" anchor="ctr"/>
          <a:lstStyle/>
          <a:p>
            <a:endParaRPr lang="en-US"/>
          </a:p>
        </p:txBody>
      </p:sp>
      <p:grpSp>
        <p:nvGrpSpPr>
          <p:cNvPr id="12" name="Group 11">
            <a:extLst>
              <a:ext uri="{FF2B5EF4-FFF2-40B4-BE49-F238E27FC236}">
                <a16:creationId xmlns:a16="http://schemas.microsoft.com/office/drawing/2014/main" id="{C68A1C71-48E2-4942-A0D0-795CF935CCC3}"/>
              </a:ext>
            </a:extLst>
          </p:cNvPr>
          <p:cNvGrpSpPr/>
          <p:nvPr/>
        </p:nvGrpSpPr>
        <p:grpSpPr>
          <a:xfrm>
            <a:off x="17792328" y="2939432"/>
            <a:ext cx="5575306" cy="1919640"/>
            <a:chOff x="9462132" y="3637540"/>
            <a:chExt cx="5575306" cy="1919640"/>
          </a:xfrm>
        </p:grpSpPr>
        <p:sp>
          <p:nvSpPr>
            <p:cNvPr id="63" name="Subtitle 2">
              <a:extLst>
                <a:ext uri="{FF2B5EF4-FFF2-40B4-BE49-F238E27FC236}">
                  <a16:creationId xmlns:a16="http://schemas.microsoft.com/office/drawing/2014/main" id="{B5F65241-1CDB-AB40-BC92-B1E8A65A19CC}"/>
                </a:ext>
              </a:extLst>
            </p:cNvPr>
            <p:cNvSpPr txBox="1">
              <a:spLocks/>
            </p:cNvSpPr>
            <p:nvPr/>
          </p:nvSpPr>
          <p:spPr>
            <a:xfrm>
              <a:off x="9462132" y="4283871"/>
              <a:ext cx="557530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64" name="Rectangle 63">
              <a:extLst>
                <a:ext uri="{FF2B5EF4-FFF2-40B4-BE49-F238E27FC236}">
                  <a16:creationId xmlns:a16="http://schemas.microsoft.com/office/drawing/2014/main" id="{034679A2-FB6F-874E-B7B1-44E52E90C3F8}"/>
                </a:ext>
              </a:extLst>
            </p:cNvPr>
            <p:cNvSpPr/>
            <p:nvPr/>
          </p:nvSpPr>
          <p:spPr>
            <a:xfrm>
              <a:off x="9583460" y="3637540"/>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Weakness</a:t>
              </a:r>
            </a:p>
          </p:txBody>
        </p:sp>
      </p:grpSp>
      <p:grpSp>
        <p:nvGrpSpPr>
          <p:cNvPr id="65" name="Group 64">
            <a:extLst>
              <a:ext uri="{FF2B5EF4-FFF2-40B4-BE49-F238E27FC236}">
                <a16:creationId xmlns:a16="http://schemas.microsoft.com/office/drawing/2014/main" id="{A5D703EB-7D35-4A48-A4D0-4BEAA2E8CAD0}"/>
              </a:ext>
            </a:extLst>
          </p:cNvPr>
          <p:cNvGrpSpPr/>
          <p:nvPr/>
        </p:nvGrpSpPr>
        <p:grpSpPr>
          <a:xfrm>
            <a:off x="17792328" y="8735600"/>
            <a:ext cx="5575306" cy="1919640"/>
            <a:chOff x="9462132" y="3637540"/>
            <a:chExt cx="5575306" cy="1919640"/>
          </a:xfrm>
        </p:grpSpPr>
        <p:sp>
          <p:nvSpPr>
            <p:cNvPr id="66" name="Subtitle 2">
              <a:extLst>
                <a:ext uri="{FF2B5EF4-FFF2-40B4-BE49-F238E27FC236}">
                  <a16:creationId xmlns:a16="http://schemas.microsoft.com/office/drawing/2014/main" id="{45F10CC9-BBE4-7644-8C3F-1E47CA1FE513}"/>
                </a:ext>
              </a:extLst>
            </p:cNvPr>
            <p:cNvSpPr txBox="1">
              <a:spLocks/>
            </p:cNvSpPr>
            <p:nvPr/>
          </p:nvSpPr>
          <p:spPr>
            <a:xfrm>
              <a:off x="9462132" y="4283871"/>
              <a:ext cx="557530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67" name="Rectangle 66">
              <a:extLst>
                <a:ext uri="{FF2B5EF4-FFF2-40B4-BE49-F238E27FC236}">
                  <a16:creationId xmlns:a16="http://schemas.microsoft.com/office/drawing/2014/main" id="{631EBBFE-B415-174F-9257-562385D3542F}"/>
                </a:ext>
              </a:extLst>
            </p:cNvPr>
            <p:cNvSpPr/>
            <p:nvPr/>
          </p:nvSpPr>
          <p:spPr>
            <a:xfrm>
              <a:off x="9583460" y="3637540"/>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Threats</a:t>
              </a:r>
            </a:p>
          </p:txBody>
        </p:sp>
      </p:grpSp>
      <p:sp>
        <p:nvSpPr>
          <p:cNvPr id="69" name="Subtitle 2">
            <a:extLst>
              <a:ext uri="{FF2B5EF4-FFF2-40B4-BE49-F238E27FC236}">
                <a16:creationId xmlns:a16="http://schemas.microsoft.com/office/drawing/2014/main" id="{1DC92CE9-2844-A24A-B773-88AA27FD7A14}"/>
              </a:ext>
            </a:extLst>
          </p:cNvPr>
          <p:cNvSpPr txBox="1">
            <a:spLocks/>
          </p:cNvSpPr>
          <p:nvPr/>
        </p:nvSpPr>
        <p:spPr>
          <a:xfrm>
            <a:off x="855787" y="3585763"/>
            <a:ext cx="557530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70" name="Rectangle 69">
            <a:extLst>
              <a:ext uri="{FF2B5EF4-FFF2-40B4-BE49-F238E27FC236}">
                <a16:creationId xmlns:a16="http://schemas.microsoft.com/office/drawing/2014/main" id="{FC490A54-DC31-C24B-A573-541C9C0EA205}"/>
              </a:ext>
            </a:extLst>
          </p:cNvPr>
          <p:cNvSpPr/>
          <p:nvPr/>
        </p:nvSpPr>
        <p:spPr>
          <a:xfrm>
            <a:off x="1877354" y="2939432"/>
            <a:ext cx="4396270" cy="646331"/>
          </a:xfrm>
          <a:prstGeom prst="rect">
            <a:avLst/>
          </a:prstGeom>
        </p:spPr>
        <p:txBody>
          <a:bodyPr wrap="square">
            <a:spAutoFit/>
          </a:bodyPr>
          <a:lstStyle/>
          <a:p>
            <a:pPr algn="r"/>
            <a:r>
              <a:rPr lang="en-US" dirty="0">
                <a:solidFill>
                  <a:schemeClr val="tx2"/>
                </a:solidFill>
                <a:latin typeface="Montserrat Medium" pitchFamily="2" charset="77"/>
                <a:ea typeface="Roboto" panose="02000000000000000000" pitchFamily="2" charset="0"/>
                <a:cs typeface="Lato Light" panose="020F0502020204030203" pitchFamily="34" charset="0"/>
              </a:rPr>
              <a:t>Strengths</a:t>
            </a:r>
          </a:p>
        </p:txBody>
      </p:sp>
      <p:sp>
        <p:nvSpPr>
          <p:cNvPr id="72" name="Subtitle 2">
            <a:extLst>
              <a:ext uri="{FF2B5EF4-FFF2-40B4-BE49-F238E27FC236}">
                <a16:creationId xmlns:a16="http://schemas.microsoft.com/office/drawing/2014/main" id="{2FC7A8BB-6946-F946-9841-D827CB569EE4}"/>
              </a:ext>
            </a:extLst>
          </p:cNvPr>
          <p:cNvSpPr txBox="1">
            <a:spLocks/>
          </p:cNvSpPr>
          <p:nvPr/>
        </p:nvSpPr>
        <p:spPr>
          <a:xfrm>
            <a:off x="855787" y="9381931"/>
            <a:ext cx="557530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73" name="Rectangle 72">
            <a:extLst>
              <a:ext uri="{FF2B5EF4-FFF2-40B4-BE49-F238E27FC236}">
                <a16:creationId xmlns:a16="http://schemas.microsoft.com/office/drawing/2014/main" id="{E840E74D-AFB0-C24A-AFE7-2E3077320202}"/>
              </a:ext>
            </a:extLst>
          </p:cNvPr>
          <p:cNvSpPr/>
          <p:nvPr/>
        </p:nvSpPr>
        <p:spPr>
          <a:xfrm>
            <a:off x="1877354" y="8735600"/>
            <a:ext cx="4396270" cy="646331"/>
          </a:xfrm>
          <a:prstGeom prst="rect">
            <a:avLst/>
          </a:prstGeom>
        </p:spPr>
        <p:txBody>
          <a:bodyPr wrap="square">
            <a:spAutoFit/>
          </a:bodyPr>
          <a:lstStyle/>
          <a:p>
            <a:pPr algn="r"/>
            <a:r>
              <a:rPr lang="en-US" dirty="0">
                <a:solidFill>
                  <a:schemeClr val="tx2"/>
                </a:solidFill>
                <a:latin typeface="Montserrat Medium" pitchFamily="2" charset="77"/>
                <a:ea typeface="Roboto" panose="02000000000000000000" pitchFamily="2" charset="0"/>
                <a:cs typeface="Lato Light" panose="020F0502020204030203" pitchFamily="34" charset="0"/>
              </a:rPr>
              <a:t>Opportunity</a:t>
            </a:r>
          </a:p>
        </p:txBody>
      </p:sp>
      <p:sp>
        <p:nvSpPr>
          <p:cNvPr id="74" name="TextBox 73">
            <a:extLst>
              <a:ext uri="{FF2B5EF4-FFF2-40B4-BE49-F238E27FC236}">
                <a16:creationId xmlns:a16="http://schemas.microsoft.com/office/drawing/2014/main" id="{D5EFE77D-157D-8F47-B604-A3125AB4601F}"/>
              </a:ext>
            </a:extLst>
          </p:cNvPr>
          <p:cNvSpPr txBox="1"/>
          <p:nvPr/>
        </p:nvSpPr>
        <p:spPr>
          <a:xfrm>
            <a:off x="7244958" y="3437587"/>
            <a:ext cx="1681742" cy="923330"/>
          </a:xfrm>
          <a:prstGeom prst="rect">
            <a:avLst/>
          </a:prstGeom>
          <a:noFill/>
          <a:ln>
            <a:noFill/>
          </a:ln>
        </p:spPr>
        <p:txBody>
          <a:bodyPr wrap="square" rtlCol="0">
            <a:spAutoFit/>
          </a:bodyPr>
          <a:lstStyle/>
          <a:p>
            <a:pPr algn="ctr"/>
            <a:r>
              <a:rPr lang="en-US" sz="5400" spc="300" dirty="0">
                <a:solidFill>
                  <a:schemeClr val="bg2"/>
                </a:solidFill>
                <a:latin typeface="Montserrat Medium" pitchFamily="2" charset="77"/>
                <a:ea typeface="Roboto" panose="02000000000000000000" pitchFamily="2" charset="0"/>
                <a:cs typeface="Poppins Medium" pitchFamily="2" charset="77"/>
              </a:rPr>
              <a:t>S</a:t>
            </a:r>
          </a:p>
        </p:txBody>
      </p:sp>
      <p:sp>
        <p:nvSpPr>
          <p:cNvPr id="75" name="TextBox 74">
            <a:extLst>
              <a:ext uri="{FF2B5EF4-FFF2-40B4-BE49-F238E27FC236}">
                <a16:creationId xmlns:a16="http://schemas.microsoft.com/office/drawing/2014/main" id="{6C0405CB-299E-FF4F-A0E2-CFA681A8730D}"/>
              </a:ext>
            </a:extLst>
          </p:cNvPr>
          <p:cNvSpPr txBox="1"/>
          <p:nvPr/>
        </p:nvSpPr>
        <p:spPr>
          <a:xfrm>
            <a:off x="15418049" y="3437587"/>
            <a:ext cx="1681742" cy="923330"/>
          </a:xfrm>
          <a:prstGeom prst="rect">
            <a:avLst/>
          </a:prstGeom>
          <a:noFill/>
          <a:ln>
            <a:noFill/>
          </a:ln>
        </p:spPr>
        <p:txBody>
          <a:bodyPr wrap="square" rtlCol="0">
            <a:spAutoFit/>
          </a:bodyPr>
          <a:lstStyle/>
          <a:p>
            <a:pPr algn="ctr"/>
            <a:r>
              <a:rPr lang="en-US" sz="5400" spc="300" dirty="0">
                <a:solidFill>
                  <a:schemeClr val="bg2"/>
                </a:solidFill>
                <a:latin typeface="Montserrat Medium" pitchFamily="2" charset="77"/>
                <a:ea typeface="Roboto" panose="02000000000000000000" pitchFamily="2" charset="0"/>
                <a:cs typeface="Poppins Medium" pitchFamily="2" charset="77"/>
              </a:rPr>
              <a:t>W</a:t>
            </a:r>
          </a:p>
        </p:txBody>
      </p:sp>
      <p:sp>
        <p:nvSpPr>
          <p:cNvPr id="76" name="TextBox 75">
            <a:extLst>
              <a:ext uri="{FF2B5EF4-FFF2-40B4-BE49-F238E27FC236}">
                <a16:creationId xmlns:a16="http://schemas.microsoft.com/office/drawing/2014/main" id="{C61AAD5E-461E-544C-B277-2943B21F8F3B}"/>
              </a:ext>
            </a:extLst>
          </p:cNvPr>
          <p:cNvSpPr txBox="1"/>
          <p:nvPr/>
        </p:nvSpPr>
        <p:spPr>
          <a:xfrm>
            <a:off x="7244958" y="9240510"/>
            <a:ext cx="1681742" cy="923330"/>
          </a:xfrm>
          <a:prstGeom prst="rect">
            <a:avLst/>
          </a:prstGeom>
          <a:noFill/>
          <a:ln>
            <a:noFill/>
          </a:ln>
        </p:spPr>
        <p:txBody>
          <a:bodyPr wrap="square" rtlCol="0">
            <a:spAutoFit/>
          </a:bodyPr>
          <a:lstStyle/>
          <a:p>
            <a:pPr algn="ctr"/>
            <a:r>
              <a:rPr lang="en-US" sz="5400" spc="300" dirty="0">
                <a:solidFill>
                  <a:schemeClr val="bg2"/>
                </a:solidFill>
                <a:latin typeface="Montserrat Medium" pitchFamily="2" charset="77"/>
                <a:ea typeface="Roboto" panose="02000000000000000000" pitchFamily="2" charset="0"/>
                <a:cs typeface="Poppins Medium" pitchFamily="2" charset="77"/>
              </a:rPr>
              <a:t>O</a:t>
            </a:r>
          </a:p>
        </p:txBody>
      </p:sp>
      <p:sp>
        <p:nvSpPr>
          <p:cNvPr id="77" name="TextBox 76">
            <a:extLst>
              <a:ext uri="{FF2B5EF4-FFF2-40B4-BE49-F238E27FC236}">
                <a16:creationId xmlns:a16="http://schemas.microsoft.com/office/drawing/2014/main" id="{F33C7A67-3583-B145-AE15-3A3721792624}"/>
              </a:ext>
            </a:extLst>
          </p:cNvPr>
          <p:cNvSpPr txBox="1"/>
          <p:nvPr/>
        </p:nvSpPr>
        <p:spPr>
          <a:xfrm>
            <a:off x="15418049" y="9240510"/>
            <a:ext cx="1681742" cy="923330"/>
          </a:xfrm>
          <a:prstGeom prst="rect">
            <a:avLst/>
          </a:prstGeom>
          <a:noFill/>
          <a:ln>
            <a:noFill/>
          </a:ln>
        </p:spPr>
        <p:txBody>
          <a:bodyPr wrap="square" rtlCol="0">
            <a:spAutoFit/>
          </a:bodyPr>
          <a:lstStyle/>
          <a:p>
            <a:pPr algn="ctr"/>
            <a:r>
              <a:rPr lang="en-US" sz="5400" spc="300" dirty="0">
                <a:solidFill>
                  <a:schemeClr val="bg2"/>
                </a:solidFill>
                <a:latin typeface="Montserrat Medium" pitchFamily="2" charset="77"/>
                <a:ea typeface="Roboto" panose="02000000000000000000" pitchFamily="2" charset="0"/>
                <a:cs typeface="Poppins Medium" pitchFamily="2" charset="77"/>
              </a:rPr>
              <a:t>T</a:t>
            </a:r>
          </a:p>
        </p:txBody>
      </p:sp>
    </p:spTree>
    <p:extLst>
      <p:ext uri="{BB962C8B-B14F-4D97-AF65-F5344CB8AC3E}">
        <p14:creationId xmlns:p14="http://schemas.microsoft.com/office/powerpoint/2010/main" val="4215858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5"/>
          </p:nvPr>
        </p:nvSpPr>
        <p:spPr/>
      </p:sp>
      <p:grpSp>
        <p:nvGrpSpPr>
          <p:cNvPr id="2" name="Group 1">
            <a:extLst>
              <a:ext uri="{FF2B5EF4-FFF2-40B4-BE49-F238E27FC236}">
                <a16:creationId xmlns:a16="http://schemas.microsoft.com/office/drawing/2014/main" id="{4F49935F-2749-B842-B97D-3DA198227E29}"/>
              </a:ext>
            </a:extLst>
          </p:cNvPr>
          <p:cNvGrpSpPr/>
          <p:nvPr/>
        </p:nvGrpSpPr>
        <p:grpSpPr>
          <a:xfrm>
            <a:off x="3973383" y="5049078"/>
            <a:ext cx="3617845" cy="3617845"/>
            <a:chOff x="7355882" y="3169305"/>
            <a:chExt cx="1459894" cy="1459894"/>
          </a:xfrm>
        </p:grpSpPr>
        <p:sp>
          <p:nvSpPr>
            <p:cNvPr id="46" name="Freeform 5">
              <a:extLst>
                <a:ext uri="{FF2B5EF4-FFF2-40B4-BE49-F238E27FC236}">
                  <a16:creationId xmlns:a16="http://schemas.microsoft.com/office/drawing/2014/main" id="{382CD0F1-53A4-4141-A527-91FD6976B165}"/>
                </a:ext>
              </a:extLst>
            </p:cNvPr>
            <p:cNvSpPr>
              <a:spLocks noChangeArrowheads="1"/>
            </p:cNvSpPr>
            <p:nvPr/>
          </p:nvSpPr>
          <p:spPr bwMode="auto">
            <a:xfrm>
              <a:off x="7355882" y="3169305"/>
              <a:ext cx="1459894" cy="1459894"/>
            </a:xfrm>
            <a:custGeom>
              <a:avLst/>
              <a:gdLst>
                <a:gd name="T0" fmla="*/ 1701 w 1702"/>
                <a:gd name="T1" fmla="*/ 851 h 1703"/>
                <a:gd name="T2" fmla="*/ 1701 w 1702"/>
                <a:gd name="T3" fmla="*/ 851 h 1703"/>
                <a:gd name="T4" fmla="*/ 850 w 1702"/>
                <a:gd name="T5" fmla="*/ 1702 h 1703"/>
                <a:gd name="T6" fmla="*/ 850 w 1702"/>
                <a:gd name="T7" fmla="*/ 1702 h 1703"/>
                <a:gd name="T8" fmla="*/ 0 w 1702"/>
                <a:gd name="T9" fmla="*/ 851 h 1703"/>
                <a:gd name="T10" fmla="*/ 0 w 1702"/>
                <a:gd name="T11" fmla="*/ 851 h 1703"/>
                <a:gd name="T12" fmla="*/ 850 w 1702"/>
                <a:gd name="T13" fmla="*/ 0 h 1703"/>
                <a:gd name="T14" fmla="*/ 850 w 1702"/>
                <a:gd name="T15" fmla="*/ 0 h 1703"/>
                <a:gd name="T16" fmla="*/ 1701 w 1702"/>
                <a:gd name="T17" fmla="*/ 851 h 1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2" h="1703">
                  <a:moveTo>
                    <a:pt x="1701" y="851"/>
                  </a:moveTo>
                  <a:lnTo>
                    <a:pt x="1701" y="851"/>
                  </a:lnTo>
                  <a:cubicBezTo>
                    <a:pt x="1701" y="1321"/>
                    <a:pt x="1320" y="1702"/>
                    <a:pt x="850" y="1702"/>
                  </a:cubicBezTo>
                  <a:lnTo>
                    <a:pt x="850" y="1702"/>
                  </a:lnTo>
                  <a:cubicBezTo>
                    <a:pt x="380" y="1702"/>
                    <a:pt x="0" y="1321"/>
                    <a:pt x="0" y="851"/>
                  </a:cubicBezTo>
                  <a:lnTo>
                    <a:pt x="0" y="851"/>
                  </a:lnTo>
                  <a:cubicBezTo>
                    <a:pt x="0" y="381"/>
                    <a:pt x="380" y="0"/>
                    <a:pt x="850" y="0"/>
                  </a:cubicBezTo>
                  <a:lnTo>
                    <a:pt x="850" y="0"/>
                  </a:lnTo>
                  <a:cubicBezTo>
                    <a:pt x="1320" y="0"/>
                    <a:pt x="1701" y="381"/>
                    <a:pt x="1701" y="851"/>
                  </a:cubicBezTo>
                </a:path>
              </a:pathLst>
            </a:custGeom>
            <a:solidFill>
              <a:schemeClr val="accent1"/>
            </a:solidFill>
            <a:ln>
              <a:noFill/>
            </a:ln>
            <a:effectLst/>
          </p:spPr>
          <p:txBody>
            <a:bodyPr wrap="none" anchor="ctr"/>
            <a:lstStyle/>
            <a:p>
              <a:endParaRPr lang="en-US" sz="4000"/>
            </a:p>
          </p:txBody>
        </p:sp>
        <p:sp>
          <p:nvSpPr>
            <p:cNvPr id="74" name="TextBox 73">
              <a:extLst>
                <a:ext uri="{FF2B5EF4-FFF2-40B4-BE49-F238E27FC236}">
                  <a16:creationId xmlns:a16="http://schemas.microsoft.com/office/drawing/2014/main" id="{D5EFE77D-157D-8F47-B604-A3125AB4601F}"/>
                </a:ext>
              </a:extLst>
            </p:cNvPr>
            <p:cNvSpPr txBox="1"/>
            <p:nvPr/>
          </p:nvSpPr>
          <p:spPr>
            <a:xfrm>
              <a:off x="7483766" y="3508035"/>
              <a:ext cx="1204126" cy="782433"/>
            </a:xfrm>
            <a:prstGeom prst="rect">
              <a:avLst/>
            </a:prstGeom>
            <a:noFill/>
            <a:ln>
              <a:noFill/>
            </a:ln>
          </p:spPr>
          <p:txBody>
            <a:bodyPr wrap="square" rtlCol="0">
              <a:spAutoFit/>
            </a:bodyPr>
            <a:lstStyle/>
            <a:p>
              <a:pPr algn="ctr"/>
              <a:r>
                <a:rPr lang="en-US" sz="12000" spc="300" dirty="0">
                  <a:latin typeface="Montserrat Medium" pitchFamily="2" charset="77"/>
                  <a:ea typeface="Roboto" panose="02000000000000000000" pitchFamily="2" charset="0"/>
                  <a:cs typeface="Poppins Medium" pitchFamily="2" charset="77"/>
                </a:rPr>
                <a:t>S</a:t>
              </a:r>
            </a:p>
          </p:txBody>
        </p:sp>
      </p:grpSp>
      <p:grpSp>
        <p:nvGrpSpPr>
          <p:cNvPr id="11" name="Group 10">
            <a:extLst>
              <a:ext uri="{FF2B5EF4-FFF2-40B4-BE49-F238E27FC236}">
                <a16:creationId xmlns:a16="http://schemas.microsoft.com/office/drawing/2014/main" id="{C6B8B021-53F3-5B4E-A7E0-58B1E773FC7A}"/>
              </a:ext>
            </a:extLst>
          </p:cNvPr>
          <p:cNvGrpSpPr/>
          <p:nvPr/>
        </p:nvGrpSpPr>
        <p:grpSpPr>
          <a:xfrm>
            <a:off x="16003856" y="4220308"/>
            <a:ext cx="6308313" cy="5275384"/>
            <a:chOff x="1745441" y="4220308"/>
            <a:chExt cx="6308313" cy="5275384"/>
          </a:xfrm>
        </p:grpSpPr>
        <p:sp>
          <p:nvSpPr>
            <p:cNvPr id="18" name="TextBox 17">
              <a:extLst>
                <a:ext uri="{FF2B5EF4-FFF2-40B4-BE49-F238E27FC236}">
                  <a16:creationId xmlns:a16="http://schemas.microsoft.com/office/drawing/2014/main" id="{1EC558BB-EE28-2849-887B-617BA1DA436C}"/>
                </a:ext>
              </a:extLst>
            </p:cNvPr>
            <p:cNvSpPr txBox="1"/>
            <p:nvPr/>
          </p:nvSpPr>
          <p:spPr>
            <a:xfrm>
              <a:off x="1745441" y="6817138"/>
              <a:ext cx="6308313" cy="2678554"/>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grpSp>
          <p:nvGrpSpPr>
            <p:cNvPr id="19" name="Group 18">
              <a:extLst>
                <a:ext uri="{FF2B5EF4-FFF2-40B4-BE49-F238E27FC236}">
                  <a16:creationId xmlns:a16="http://schemas.microsoft.com/office/drawing/2014/main" id="{B1489A47-BC1B-EF43-8CF5-2181310FE730}"/>
                </a:ext>
              </a:extLst>
            </p:cNvPr>
            <p:cNvGrpSpPr/>
            <p:nvPr/>
          </p:nvGrpSpPr>
          <p:grpSpPr>
            <a:xfrm>
              <a:off x="1745441" y="4220308"/>
              <a:ext cx="6308313" cy="1292662"/>
              <a:chOff x="7600398" y="1249596"/>
              <a:chExt cx="6308313" cy="1292662"/>
            </a:xfrm>
          </p:grpSpPr>
          <p:sp>
            <p:nvSpPr>
              <p:cNvPr id="20" name="TextBox 19">
                <a:extLst>
                  <a:ext uri="{FF2B5EF4-FFF2-40B4-BE49-F238E27FC236}">
                    <a16:creationId xmlns:a16="http://schemas.microsoft.com/office/drawing/2014/main" id="{80787F4C-BD33-2340-A90F-116702726B1D}"/>
                  </a:ext>
                </a:extLst>
              </p:cNvPr>
              <p:cNvSpPr txBox="1"/>
              <p:nvPr/>
            </p:nvSpPr>
            <p:spPr>
              <a:xfrm>
                <a:off x="7600398" y="1618928"/>
                <a:ext cx="6308313" cy="923330"/>
              </a:xfrm>
              <a:prstGeom prst="rect">
                <a:avLst/>
              </a:prstGeom>
              <a:noFill/>
              <a:ln>
                <a:noFill/>
              </a:ln>
            </p:spPr>
            <p:txBody>
              <a:bodyPr wrap="square" rtlCol="0">
                <a:spAutoFit/>
              </a:bodyPr>
              <a:lstStyle/>
              <a:p>
                <a:r>
                  <a:rPr lang="en-US" sz="5400" spc="300" dirty="0">
                    <a:solidFill>
                      <a:schemeClr val="tx2"/>
                    </a:solidFill>
                    <a:latin typeface="Montserrat Medium" pitchFamily="2" charset="77"/>
                    <a:ea typeface="Roboto" panose="02000000000000000000" pitchFamily="2" charset="0"/>
                    <a:cs typeface="Poppins Medium" pitchFamily="2" charset="77"/>
                  </a:rPr>
                  <a:t>STRENGTHS</a:t>
                </a:r>
              </a:p>
            </p:txBody>
          </p:sp>
          <p:sp>
            <p:nvSpPr>
              <p:cNvPr id="21" name="TextBox 20">
                <a:extLst>
                  <a:ext uri="{FF2B5EF4-FFF2-40B4-BE49-F238E27FC236}">
                    <a16:creationId xmlns:a16="http://schemas.microsoft.com/office/drawing/2014/main" id="{018475BD-D1EB-0440-A461-CBB4BC681E34}"/>
                  </a:ext>
                </a:extLst>
              </p:cNvPr>
              <p:cNvSpPr txBox="1"/>
              <p:nvPr/>
            </p:nvSpPr>
            <p:spPr>
              <a:xfrm>
                <a:off x="7600398"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spTree>
    <p:extLst>
      <p:ext uri="{BB962C8B-B14F-4D97-AF65-F5344CB8AC3E}">
        <p14:creationId xmlns:p14="http://schemas.microsoft.com/office/powerpoint/2010/main" val="793303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5"/>
          </p:nvPr>
        </p:nvSpPr>
        <p:spPr/>
      </p:sp>
      <p:grpSp>
        <p:nvGrpSpPr>
          <p:cNvPr id="2" name="Group 1">
            <a:extLst>
              <a:ext uri="{FF2B5EF4-FFF2-40B4-BE49-F238E27FC236}">
                <a16:creationId xmlns:a16="http://schemas.microsoft.com/office/drawing/2014/main" id="{4F49935F-2749-B842-B97D-3DA198227E29}"/>
              </a:ext>
            </a:extLst>
          </p:cNvPr>
          <p:cNvGrpSpPr/>
          <p:nvPr/>
        </p:nvGrpSpPr>
        <p:grpSpPr>
          <a:xfrm>
            <a:off x="16786422" y="5049078"/>
            <a:ext cx="3617845" cy="3617845"/>
            <a:chOff x="7355882" y="3169305"/>
            <a:chExt cx="1459894" cy="1459894"/>
          </a:xfrm>
        </p:grpSpPr>
        <p:sp>
          <p:nvSpPr>
            <p:cNvPr id="46" name="Freeform 5">
              <a:extLst>
                <a:ext uri="{FF2B5EF4-FFF2-40B4-BE49-F238E27FC236}">
                  <a16:creationId xmlns:a16="http://schemas.microsoft.com/office/drawing/2014/main" id="{382CD0F1-53A4-4141-A527-91FD6976B165}"/>
                </a:ext>
              </a:extLst>
            </p:cNvPr>
            <p:cNvSpPr>
              <a:spLocks noChangeArrowheads="1"/>
            </p:cNvSpPr>
            <p:nvPr/>
          </p:nvSpPr>
          <p:spPr bwMode="auto">
            <a:xfrm>
              <a:off x="7355882" y="3169305"/>
              <a:ext cx="1459894" cy="1459894"/>
            </a:xfrm>
            <a:custGeom>
              <a:avLst/>
              <a:gdLst>
                <a:gd name="T0" fmla="*/ 1701 w 1702"/>
                <a:gd name="T1" fmla="*/ 851 h 1703"/>
                <a:gd name="T2" fmla="*/ 1701 w 1702"/>
                <a:gd name="T3" fmla="*/ 851 h 1703"/>
                <a:gd name="T4" fmla="*/ 850 w 1702"/>
                <a:gd name="T5" fmla="*/ 1702 h 1703"/>
                <a:gd name="T6" fmla="*/ 850 w 1702"/>
                <a:gd name="T7" fmla="*/ 1702 h 1703"/>
                <a:gd name="T8" fmla="*/ 0 w 1702"/>
                <a:gd name="T9" fmla="*/ 851 h 1703"/>
                <a:gd name="T10" fmla="*/ 0 w 1702"/>
                <a:gd name="T11" fmla="*/ 851 h 1703"/>
                <a:gd name="T12" fmla="*/ 850 w 1702"/>
                <a:gd name="T13" fmla="*/ 0 h 1703"/>
                <a:gd name="T14" fmla="*/ 850 w 1702"/>
                <a:gd name="T15" fmla="*/ 0 h 1703"/>
                <a:gd name="T16" fmla="*/ 1701 w 1702"/>
                <a:gd name="T17" fmla="*/ 851 h 1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2" h="1703">
                  <a:moveTo>
                    <a:pt x="1701" y="851"/>
                  </a:moveTo>
                  <a:lnTo>
                    <a:pt x="1701" y="851"/>
                  </a:lnTo>
                  <a:cubicBezTo>
                    <a:pt x="1701" y="1321"/>
                    <a:pt x="1320" y="1702"/>
                    <a:pt x="850" y="1702"/>
                  </a:cubicBezTo>
                  <a:lnTo>
                    <a:pt x="850" y="1702"/>
                  </a:lnTo>
                  <a:cubicBezTo>
                    <a:pt x="380" y="1702"/>
                    <a:pt x="0" y="1321"/>
                    <a:pt x="0" y="851"/>
                  </a:cubicBezTo>
                  <a:lnTo>
                    <a:pt x="0" y="851"/>
                  </a:lnTo>
                  <a:cubicBezTo>
                    <a:pt x="0" y="381"/>
                    <a:pt x="380" y="0"/>
                    <a:pt x="850" y="0"/>
                  </a:cubicBezTo>
                  <a:lnTo>
                    <a:pt x="850" y="0"/>
                  </a:lnTo>
                  <a:cubicBezTo>
                    <a:pt x="1320" y="0"/>
                    <a:pt x="1701" y="381"/>
                    <a:pt x="1701" y="851"/>
                  </a:cubicBezTo>
                </a:path>
              </a:pathLst>
            </a:custGeom>
            <a:solidFill>
              <a:schemeClr val="accent2"/>
            </a:solidFill>
            <a:ln>
              <a:noFill/>
            </a:ln>
            <a:effectLst/>
          </p:spPr>
          <p:txBody>
            <a:bodyPr wrap="none" anchor="ctr"/>
            <a:lstStyle/>
            <a:p>
              <a:endParaRPr lang="en-US" sz="4000"/>
            </a:p>
          </p:txBody>
        </p:sp>
        <p:sp>
          <p:nvSpPr>
            <p:cNvPr id="74" name="TextBox 73">
              <a:extLst>
                <a:ext uri="{FF2B5EF4-FFF2-40B4-BE49-F238E27FC236}">
                  <a16:creationId xmlns:a16="http://schemas.microsoft.com/office/drawing/2014/main" id="{D5EFE77D-157D-8F47-B604-A3125AB4601F}"/>
                </a:ext>
              </a:extLst>
            </p:cNvPr>
            <p:cNvSpPr txBox="1"/>
            <p:nvPr/>
          </p:nvSpPr>
          <p:spPr>
            <a:xfrm>
              <a:off x="7483766" y="3508035"/>
              <a:ext cx="1204126" cy="782433"/>
            </a:xfrm>
            <a:prstGeom prst="rect">
              <a:avLst/>
            </a:prstGeom>
            <a:noFill/>
            <a:ln>
              <a:noFill/>
            </a:ln>
          </p:spPr>
          <p:txBody>
            <a:bodyPr wrap="square" rtlCol="0">
              <a:spAutoFit/>
            </a:bodyPr>
            <a:lstStyle/>
            <a:p>
              <a:pPr algn="ctr"/>
              <a:r>
                <a:rPr lang="en-US" sz="12000" spc="300" dirty="0">
                  <a:latin typeface="Montserrat Medium" pitchFamily="2" charset="77"/>
                  <a:ea typeface="Roboto" panose="02000000000000000000" pitchFamily="2" charset="0"/>
                  <a:cs typeface="Poppins Medium" pitchFamily="2" charset="77"/>
                </a:rPr>
                <a:t>W</a:t>
              </a:r>
            </a:p>
          </p:txBody>
        </p:sp>
      </p:grpSp>
      <p:grpSp>
        <p:nvGrpSpPr>
          <p:cNvPr id="13" name="Group 12">
            <a:extLst>
              <a:ext uri="{FF2B5EF4-FFF2-40B4-BE49-F238E27FC236}">
                <a16:creationId xmlns:a16="http://schemas.microsoft.com/office/drawing/2014/main" id="{960F0197-3EBB-D847-AE8C-B4DB612518A3}"/>
              </a:ext>
            </a:extLst>
          </p:cNvPr>
          <p:cNvGrpSpPr/>
          <p:nvPr/>
        </p:nvGrpSpPr>
        <p:grpSpPr>
          <a:xfrm>
            <a:off x="2027260" y="4220308"/>
            <a:ext cx="6308313" cy="5275384"/>
            <a:chOff x="1745441" y="4220308"/>
            <a:chExt cx="6308313" cy="5275384"/>
          </a:xfrm>
        </p:grpSpPr>
        <p:sp>
          <p:nvSpPr>
            <p:cNvPr id="14" name="TextBox 13">
              <a:extLst>
                <a:ext uri="{FF2B5EF4-FFF2-40B4-BE49-F238E27FC236}">
                  <a16:creationId xmlns:a16="http://schemas.microsoft.com/office/drawing/2014/main" id="{DA8EBDE6-E8F2-854C-95AA-8ED24AFD1E83}"/>
                </a:ext>
              </a:extLst>
            </p:cNvPr>
            <p:cNvSpPr txBox="1"/>
            <p:nvPr/>
          </p:nvSpPr>
          <p:spPr>
            <a:xfrm>
              <a:off x="1745441" y="6817138"/>
              <a:ext cx="6308313" cy="2678554"/>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grpSp>
          <p:nvGrpSpPr>
            <p:cNvPr id="15" name="Group 14">
              <a:extLst>
                <a:ext uri="{FF2B5EF4-FFF2-40B4-BE49-F238E27FC236}">
                  <a16:creationId xmlns:a16="http://schemas.microsoft.com/office/drawing/2014/main" id="{74BE36A6-5094-3A4A-BCF5-A845136A819E}"/>
                </a:ext>
              </a:extLst>
            </p:cNvPr>
            <p:cNvGrpSpPr/>
            <p:nvPr/>
          </p:nvGrpSpPr>
          <p:grpSpPr>
            <a:xfrm>
              <a:off x="1745441" y="4220308"/>
              <a:ext cx="5288405" cy="1292662"/>
              <a:chOff x="7600398" y="1249596"/>
              <a:chExt cx="5288405" cy="1292662"/>
            </a:xfrm>
          </p:grpSpPr>
          <p:sp>
            <p:nvSpPr>
              <p:cNvPr id="16" name="TextBox 15">
                <a:extLst>
                  <a:ext uri="{FF2B5EF4-FFF2-40B4-BE49-F238E27FC236}">
                    <a16:creationId xmlns:a16="http://schemas.microsoft.com/office/drawing/2014/main" id="{B39A6929-AD10-6F46-997B-A8EA9B28F081}"/>
                  </a:ext>
                </a:extLst>
              </p:cNvPr>
              <p:cNvSpPr txBox="1"/>
              <p:nvPr/>
            </p:nvSpPr>
            <p:spPr>
              <a:xfrm>
                <a:off x="7600398" y="1618928"/>
                <a:ext cx="5288405" cy="923330"/>
              </a:xfrm>
              <a:prstGeom prst="rect">
                <a:avLst/>
              </a:prstGeom>
              <a:noFill/>
              <a:ln>
                <a:noFill/>
              </a:ln>
            </p:spPr>
            <p:txBody>
              <a:bodyPr wrap="square" rtlCol="0">
                <a:spAutoFit/>
              </a:bodyPr>
              <a:lstStyle/>
              <a:p>
                <a:r>
                  <a:rPr lang="en-US" sz="5400" spc="300" dirty="0">
                    <a:solidFill>
                      <a:schemeClr val="tx2"/>
                    </a:solidFill>
                    <a:latin typeface="Montserrat Medium" pitchFamily="2" charset="77"/>
                    <a:ea typeface="Roboto" panose="02000000000000000000" pitchFamily="2" charset="0"/>
                    <a:cs typeface="Poppins Medium" pitchFamily="2" charset="77"/>
                  </a:rPr>
                  <a:t>WEAKNESS</a:t>
                </a:r>
              </a:p>
            </p:txBody>
          </p:sp>
          <p:sp>
            <p:nvSpPr>
              <p:cNvPr id="17" name="TextBox 16">
                <a:extLst>
                  <a:ext uri="{FF2B5EF4-FFF2-40B4-BE49-F238E27FC236}">
                    <a16:creationId xmlns:a16="http://schemas.microsoft.com/office/drawing/2014/main" id="{C5EE5459-0633-9849-9883-6A2C66AD5FD7}"/>
                  </a:ext>
                </a:extLst>
              </p:cNvPr>
              <p:cNvSpPr txBox="1"/>
              <p:nvPr/>
            </p:nvSpPr>
            <p:spPr>
              <a:xfrm>
                <a:off x="7600398"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spTree>
    <p:extLst>
      <p:ext uri="{BB962C8B-B14F-4D97-AF65-F5344CB8AC3E}">
        <p14:creationId xmlns:p14="http://schemas.microsoft.com/office/powerpoint/2010/main" val="3142915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5"/>
          </p:nvPr>
        </p:nvSpPr>
        <p:spPr/>
      </p:sp>
      <p:grpSp>
        <p:nvGrpSpPr>
          <p:cNvPr id="2" name="Group 1">
            <a:extLst>
              <a:ext uri="{FF2B5EF4-FFF2-40B4-BE49-F238E27FC236}">
                <a16:creationId xmlns:a16="http://schemas.microsoft.com/office/drawing/2014/main" id="{4F49935F-2749-B842-B97D-3DA198227E29}"/>
              </a:ext>
            </a:extLst>
          </p:cNvPr>
          <p:cNvGrpSpPr/>
          <p:nvPr/>
        </p:nvGrpSpPr>
        <p:grpSpPr>
          <a:xfrm>
            <a:off x="3973383" y="5049078"/>
            <a:ext cx="3617845" cy="3617845"/>
            <a:chOff x="7355882" y="3169305"/>
            <a:chExt cx="1459894" cy="1459894"/>
          </a:xfrm>
        </p:grpSpPr>
        <p:sp>
          <p:nvSpPr>
            <p:cNvPr id="46" name="Freeform 5">
              <a:extLst>
                <a:ext uri="{FF2B5EF4-FFF2-40B4-BE49-F238E27FC236}">
                  <a16:creationId xmlns:a16="http://schemas.microsoft.com/office/drawing/2014/main" id="{382CD0F1-53A4-4141-A527-91FD6976B165}"/>
                </a:ext>
              </a:extLst>
            </p:cNvPr>
            <p:cNvSpPr>
              <a:spLocks noChangeArrowheads="1"/>
            </p:cNvSpPr>
            <p:nvPr/>
          </p:nvSpPr>
          <p:spPr bwMode="auto">
            <a:xfrm>
              <a:off x="7355882" y="3169305"/>
              <a:ext cx="1459894" cy="1459894"/>
            </a:xfrm>
            <a:custGeom>
              <a:avLst/>
              <a:gdLst>
                <a:gd name="T0" fmla="*/ 1701 w 1702"/>
                <a:gd name="T1" fmla="*/ 851 h 1703"/>
                <a:gd name="T2" fmla="*/ 1701 w 1702"/>
                <a:gd name="T3" fmla="*/ 851 h 1703"/>
                <a:gd name="T4" fmla="*/ 850 w 1702"/>
                <a:gd name="T5" fmla="*/ 1702 h 1703"/>
                <a:gd name="T6" fmla="*/ 850 w 1702"/>
                <a:gd name="T7" fmla="*/ 1702 h 1703"/>
                <a:gd name="T8" fmla="*/ 0 w 1702"/>
                <a:gd name="T9" fmla="*/ 851 h 1703"/>
                <a:gd name="T10" fmla="*/ 0 w 1702"/>
                <a:gd name="T11" fmla="*/ 851 h 1703"/>
                <a:gd name="T12" fmla="*/ 850 w 1702"/>
                <a:gd name="T13" fmla="*/ 0 h 1703"/>
                <a:gd name="T14" fmla="*/ 850 w 1702"/>
                <a:gd name="T15" fmla="*/ 0 h 1703"/>
                <a:gd name="T16" fmla="*/ 1701 w 1702"/>
                <a:gd name="T17" fmla="*/ 851 h 1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2" h="1703">
                  <a:moveTo>
                    <a:pt x="1701" y="851"/>
                  </a:moveTo>
                  <a:lnTo>
                    <a:pt x="1701" y="851"/>
                  </a:lnTo>
                  <a:cubicBezTo>
                    <a:pt x="1701" y="1321"/>
                    <a:pt x="1320" y="1702"/>
                    <a:pt x="850" y="1702"/>
                  </a:cubicBezTo>
                  <a:lnTo>
                    <a:pt x="850" y="1702"/>
                  </a:lnTo>
                  <a:cubicBezTo>
                    <a:pt x="380" y="1702"/>
                    <a:pt x="0" y="1321"/>
                    <a:pt x="0" y="851"/>
                  </a:cubicBezTo>
                  <a:lnTo>
                    <a:pt x="0" y="851"/>
                  </a:lnTo>
                  <a:cubicBezTo>
                    <a:pt x="0" y="381"/>
                    <a:pt x="380" y="0"/>
                    <a:pt x="850" y="0"/>
                  </a:cubicBezTo>
                  <a:lnTo>
                    <a:pt x="850" y="0"/>
                  </a:lnTo>
                  <a:cubicBezTo>
                    <a:pt x="1320" y="0"/>
                    <a:pt x="1701" y="381"/>
                    <a:pt x="1701" y="851"/>
                  </a:cubicBezTo>
                </a:path>
              </a:pathLst>
            </a:custGeom>
            <a:solidFill>
              <a:schemeClr val="accent3"/>
            </a:solidFill>
            <a:ln>
              <a:noFill/>
            </a:ln>
            <a:effectLst/>
          </p:spPr>
          <p:txBody>
            <a:bodyPr wrap="none" anchor="ctr"/>
            <a:lstStyle/>
            <a:p>
              <a:endParaRPr lang="en-US" sz="4000"/>
            </a:p>
          </p:txBody>
        </p:sp>
        <p:sp>
          <p:nvSpPr>
            <p:cNvPr id="74" name="TextBox 73">
              <a:extLst>
                <a:ext uri="{FF2B5EF4-FFF2-40B4-BE49-F238E27FC236}">
                  <a16:creationId xmlns:a16="http://schemas.microsoft.com/office/drawing/2014/main" id="{D5EFE77D-157D-8F47-B604-A3125AB4601F}"/>
                </a:ext>
              </a:extLst>
            </p:cNvPr>
            <p:cNvSpPr txBox="1"/>
            <p:nvPr/>
          </p:nvSpPr>
          <p:spPr>
            <a:xfrm>
              <a:off x="7483766" y="3508035"/>
              <a:ext cx="1204126" cy="782433"/>
            </a:xfrm>
            <a:prstGeom prst="rect">
              <a:avLst/>
            </a:prstGeom>
            <a:noFill/>
            <a:ln>
              <a:noFill/>
            </a:ln>
          </p:spPr>
          <p:txBody>
            <a:bodyPr wrap="square" rtlCol="0">
              <a:spAutoFit/>
            </a:bodyPr>
            <a:lstStyle/>
            <a:p>
              <a:pPr algn="ctr"/>
              <a:r>
                <a:rPr lang="en-US" sz="12000" spc="300" dirty="0">
                  <a:latin typeface="Montserrat Medium" pitchFamily="2" charset="77"/>
                  <a:ea typeface="Roboto" panose="02000000000000000000" pitchFamily="2" charset="0"/>
                  <a:cs typeface="Poppins Medium" pitchFamily="2" charset="77"/>
                </a:rPr>
                <a:t>O</a:t>
              </a:r>
            </a:p>
          </p:txBody>
        </p:sp>
      </p:grpSp>
      <p:grpSp>
        <p:nvGrpSpPr>
          <p:cNvPr id="13" name="Group 12">
            <a:extLst>
              <a:ext uri="{FF2B5EF4-FFF2-40B4-BE49-F238E27FC236}">
                <a16:creationId xmlns:a16="http://schemas.microsoft.com/office/drawing/2014/main" id="{960F0197-3EBB-D847-AE8C-B4DB612518A3}"/>
              </a:ext>
            </a:extLst>
          </p:cNvPr>
          <p:cNvGrpSpPr/>
          <p:nvPr/>
        </p:nvGrpSpPr>
        <p:grpSpPr>
          <a:xfrm>
            <a:off x="16003856" y="4220308"/>
            <a:ext cx="6308313" cy="5275384"/>
            <a:chOff x="1745441" y="4220308"/>
            <a:chExt cx="6308313" cy="5275384"/>
          </a:xfrm>
        </p:grpSpPr>
        <p:sp>
          <p:nvSpPr>
            <p:cNvPr id="14" name="TextBox 13">
              <a:extLst>
                <a:ext uri="{FF2B5EF4-FFF2-40B4-BE49-F238E27FC236}">
                  <a16:creationId xmlns:a16="http://schemas.microsoft.com/office/drawing/2014/main" id="{DA8EBDE6-E8F2-854C-95AA-8ED24AFD1E83}"/>
                </a:ext>
              </a:extLst>
            </p:cNvPr>
            <p:cNvSpPr txBox="1"/>
            <p:nvPr/>
          </p:nvSpPr>
          <p:spPr>
            <a:xfrm>
              <a:off x="1745441" y="6817138"/>
              <a:ext cx="6308313" cy="2678554"/>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grpSp>
          <p:nvGrpSpPr>
            <p:cNvPr id="15" name="Group 14">
              <a:extLst>
                <a:ext uri="{FF2B5EF4-FFF2-40B4-BE49-F238E27FC236}">
                  <a16:creationId xmlns:a16="http://schemas.microsoft.com/office/drawing/2014/main" id="{74BE36A6-5094-3A4A-BCF5-A845136A819E}"/>
                </a:ext>
              </a:extLst>
            </p:cNvPr>
            <p:cNvGrpSpPr/>
            <p:nvPr/>
          </p:nvGrpSpPr>
          <p:grpSpPr>
            <a:xfrm>
              <a:off x="1745441" y="4220308"/>
              <a:ext cx="6308313" cy="1292662"/>
              <a:chOff x="7600398" y="1249596"/>
              <a:chExt cx="6308313" cy="1292662"/>
            </a:xfrm>
          </p:grpSpPr>
          <p:sp>
            <p:nvSpPr>
              <p:cNvPr id="16" name="TextBox 15">
                <a:extLst>
                  <a:ext uri="{FF2B5EF4-FFF2-40B4-BE49-F238E27FC236}">
                    <a16:creationId xmlns:a16="http://schemas.microsoft.com/office/drawing/2014/main" id="{B39A6929-AD10-6F46-997B-A8EA9B28F081}"/>
                  </a:ext>
                </a:extLst>
              </p:cNvPr>
              <p:cNvSpPr txBox="1"/>
              <p:nvPr/>
            </p:nvSpPr>
            <p:spPr>
              <a:xfrm>
                <a:off x="7600398" y="1618928"/>
                <a:ext cx="6308313" cy="923330"/>
              </a:xfrm>
              <a:prstGeom prst="rect">
                <a:avLst/>
              </a:prstGeom>
              <a:noFill/>
              <a:ln>
                <a:noFill/>
              </a:ln>
            </p:spPr>
            <p:txBody>
              <a:bodyPr wrap="square" rtlCol="0">
                <a:spAutoFit/>
              </a:bodyPr>
              <a:lstStyle/>
              <a:p>
                <a:r>
                  <a:rPr lang="en-US" sz="5400" spc="300" dirty="0">
                    <a:solidFill>
                      <a:schemeClr val="tx2"/>
                    </a:solidFill>
                    <a:latin typeface="Montserrat Medium" pitchFamily="2" charset="77"/>
                    <a:ea typeface="Roboto" panose="02000000000000000000" pitchFamily="2" charset="0"/>
                    <a:cs typeface="Poppins Medium" pitchFamily="2" charset="77"/>
                  </a:rPr>
                  <a:t>OPPORTUNITY</a:t>
                </a:r>
              </a:p>
            </p:txBody>
          </p:sp>
          <p:sp>
            <p:nvSpPr>
              <p:cNvPr id="17" name="TextBox 16">
                <a:extLst>
                  <a:ext uri="{FF2B5EF4-FFF2-40B4-BE49-F238E27FC236}">
                    <a16:creationId xmlns:a16="http://schemas.microsoft.com/office/drawing/2014/main" id="{C5EE5459-0633-9849-9883-6A2C66AD5FD7}"/>
                  </a:ext>
                </a:extLst>
              </p:cNvPr>
              <p:cNvSpPr txBox="1"/>
              <p:nvPr/>
            </p:nvSpPr>
            <p:spPr>
              <a:xfrm>
                <a:off x="7600398"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spTree>
    <p:extLst>
      <p:ext uri="{BB962C8B-B14F-4D97-AF65-F5344CB8AC3E}">
        <p14:creationId xmlns:p14="http://schemas.microsoft.com/office/powerpoint/2010/main" val="1066337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5"/>
          </p:nvPr>
        </p:nvSpPr>
        <p:spPr/>
      </p:sp>
      <p:grpSp>
        <p:nvGrpSpPr>
          <p:cNvPr id="2" name="Group 1">
            <a:extLst>
              <a:ext uri="{FF2B5EF4-FFF2-40B4-BE49-F238E27FC236}">
                <a16:creationId xmlns:a16="http://schemas.microsoft.com/office/drawing/2014/main" id="{4F49935F-2749-B842-B97D-3DA198227E29}"/>
              </a:ext>
            </a:extLst>
          </p:cNvPr>
          <p:cNvGrpSpPr/>
          <p:nvPr/>
        </p:nvGrpSpPr>
        <p:grpSpPr>
          <a:xfrm>
            <a:off x="16786422" y="5049078"/>
            <a:ext cx="3617845" cy="3617845"/>
            <a:chOff x="7355882" y="3169305"/>
            <a:chExt cx="1459894" cy="1459894"/>
          </a:xfrm>
        </p:grpSpPr>
        <p:sp>
          <p:nvSpPr>
            <p:cNvPr id="46" name="Freeform 5">
              <a:extLst>
                <a:ext uri="{FF2B5EF4-FFF2-40B4-BE49-F238E27FC236}">
                  <a16:creationId xmlns:a16="http://schemas.microsoft.com/office/drawing/2014/main" id="{382CD0F1-53A4-4141-A527-91FD6976B165}"/>
                </a:ext>
              </a:extLst>
            </p:cNvPr>
            <p:cNvSpPr>
              <a:spLocks noChangeArrowheads="1"/>
            </p:cNvSpPr>
            <p:nvPr/>
          </p:nvSpPr>
          <p:spPr bwMode="auto">
            <a:xfrm>
              <a:off x="7355882" y="3169305"/>
              <a:ext cx="1459894" cy="1459894"/>
            </a:xfrm>
            <a:custGeom>
              <a:avLst/>
              <a:gdLst>
                <a:gd name="T0" fmla="*/ 1701 w 1702"/>
                <a:gd name="T1" fmla="*/ 851 h 1703"/>
                <a:gd name="T2" fmla="*/ 1701 w 1702"/>
                <a:gd name="T3" fmla="*/ 851 h 1703"/>
                <a:gd name="T4" fmla="*/ 850 w 1702"/>
                <a:gd name="T5" fmla="*/ 1702 h 1703"/>
                <a:gd name="T6" fmla="*/ 850 w 1702"/>
                <a:gd name="T7" fmla="*/ 1702 h 1703"/>
                <a:gd name="T8" fmla="*/ 0 w 1702"/>
                <a:gd name="T9" fmla="*/ 851 h 1703"/>
                <a:gd name="T10" fmla="*/ 0 w 1702"/>
                <a:gd name="T11" fmla="*/ 851 h 1703"/>
                <a:gd name="T12" fmla="*/ 850 w 1702"/>
                <a:gd name="T13" fmla="*/ 0 h 1703"/>
                <a:gd name="T14" fmla="*/ 850 w 1702"/>
                <a:gd name="T15" fmla="*/ 0 h 1703"/>
                <a:gd name="T16" fmla="*/ 1701 w 1702"/>
                <a:gd name="T17" fmla="*/ 851 h 1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2" h="1703">
                  <a:moveTo>
                    <a:pt x="1701" y="851"/>
                  </a:moveTo>
                  <a:lnTo>
                    <a:pt x="1701" y="851"/>
                  </a:lnTo>
                  <a:cubicBezTo>
                    <a:pt x="1701" y="1321"/>
                    <a:pt x="1320" y="1702"/>
                    <a:pt x="850" y="1702"/>
                  </a:cubicBezTo>
                  <a:lnTo>
                    <a:pt x="850" y="1702"/>
                  </a:lnTo>
                  <a:cubicBezTo>
                    <a:pt x="380" y="1702"/>
                    <a:pt x="0" y="1321"/>
                    <a:pt x="0" y="851"/>
                  </a:cubicBezTo>
                  <a:lnTo>
                    <a:pt x="0" y="851"/>
                  </a:lnTo>
                  <a:cubicBezTo>
                    <a:pt x="0" y="381"/>
                    <a:pt x="380" y="0"/>
                    <a:pt x="850" y="0"/>
                  </a:cubicBezTo>
                  <a:lnTo>
                    <a:pt x="850" y="0"/>
                  </a:lnTo>
                  <a:cubicBezTo>
                    <a:pt x="1320" y="0"/>
                    <a:pt x="1701" y="381"/>
                    <a:pt x="1701" y="851"/>
                  </a:cubicBezTo>
                </a:path>
              </a:pathLst>
            </a:custGeom>
            <a:solidFill>
              <a:schemeClr val="accent4"/>
            </a:solidFill>
            <a:ln>
              <a:noFill/>
            </a:ln>
            <a:effectLst/>
          </p:spPr>
          <p:txBody>
            <a:bodyPr wrap="none" anchor="ctr"/>
            <a:lstStyle/>
            <a:p>
              <a:endParaRPr lang="en-US" sz="4000"/>
            </a:p>
          </p:txBody>
        </p:sp>
        <p:sp>
          <p:nvSpPr>
            <p:cNvPr id="74" name="TextBox 73">
              <a:extLst>
                <a:ext uri="{FF2B5EF4-FFF2-40B4-BE49-F238E27FC236}">
                  <a16:creationId xmlns:a16="http://schemas.microsoft.com/office/drawing/2014/main" id="{D5EFE77D-157D-8F47-B604-A3125AB4601F}"/>
                </a:ext>
              </a:extLst>
            </p:cNvPr>
            <p:cNvSpPr txBox="1"/>
            <p:nvPr/>
          </p:nvSpPr>
          <p:spPr>
            <a:xfrm>
              <a:off x="7483766" y="3508035"/>
              <a:ext cx="1204126" cy="782433"/>
            </a:xfrm>
            <a:prstGeom prst="rect">
              <a:avLst/>
            </a:prstGeom>
            <a:noFill/>
            <a:ln>
              <a:noFill/>
            </a:ln>
          </p:spPr>
          <p:txBody>
            <a:bodyPr wrap="square" rtlCol="0">
              <a:spAutoFit/>
            </a:bodyPr>
            <a:lstStyle/>
            <a:p>
              <a:pPr algn="ctr"/>
              <a:r>
                <a:rPr lang="en-US" sz="12000" spc="300" dirty="0">
                  <a:latin typeface="Montserrat Medium" pitchFamily="2" charset="77"/>
                  <a:ea typeface="Roboto" panose="02000000000000000000" pitchFamily="2" charset="0"/>
                  <a:cs typeface="Poppins Medium" pitchFamily="2" charset="77"/>
                </a:rPr>
                <a:t>T</a:t>
              </a:r>
            </a:p>
          </p:txBody>
        </p:sp>
      </p:grpSp>
      <p:grpSp>
        <p:nvGrpSpPr>
          <p:cNvPr id="13" name="Group 12">
            <a:extLst>
              <a:ext uri="{FF2B5EF4-FFF2-40B4-BE49-F238E27FC236}">
                <a16:creationId xmlns:a16="http://schemas.microsoft.com/office/drawing/2014/main" id="{960F0197-3EBB-D847-AE8C-B4DB612518A3}"/>
              </a:ext>
            </a:extLst>
          </p:cNvPr>
          <p:cNvGrpSpPr/>
          <p:nvPr/>
        </p:nvGrpSpPr>
        <p:grpSpPr>
          <a:xfrm>
            <a:off x="2027260" y="4220308"/>
            <a:ext cx="6308313" cy="5275384"/>
            <a:chOff x="1745441" y="4220308"/>
            <a:chExt cx="6308313" cy="5275384"/>
          </a:xfrm>
        </p:grpSpPr>
        <p:sp>
          <p:nvSpPr>
            <p:cNvPr id="14" name="TextBox 13">
              <a:extLst>
                <a:ext uri="{FF2B5EF4-FFF2-40B4-BE49-F238E27FC236}">
                  <a16:creationId xmlns:a16="http://schemas.microsoft.com/office/drawing/2014/main" id="{DA8EBDE6-E8F2-854C-95AA-8ED24AFD1E83}"/>
                </a:ext>
              </a:extLst>
            </p:cNvPr>
            <p:cNvSpPr txBox="1"/>
            <p:nvPr/>
          </p:nvSpPr>
          <p:spPr>
            <a:xfrm>
              <a:off x="1745441" y="6817138"/>
              <a:ext cx="6308313" cy="2678554"/>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grpSp>
          <p:nvGrpSpPr>
            <p:cNvPr id="15" name="Group 14">
              <a:extLst>
                <a:ext uri="{FF2B5EF4-FFF2-40B4-BE49-F238E27FC236}">
                  <a16:creationId xmlns:a16="http://schemas.microsoft.com/office/drawing/2014/main" id="{74BE36A6-5094-3A4A-BCF5-A845136A819E}"/>
                </a:ext>
              </a:extLst>
            </p:cNvPr>
            <p:cNvGrpSpPr/>
            <p:nvPr/>
          </p:nvGrpSpPr>
          <p:grpSpPr>
            <a:xfrm>
              <a:off x="1745441" y="4220308"/>
              <a:ext cx="5288405" cy="1292662"/>
              <a:chOff x="7600398" y="1249596"/>
              <a:chExt cx="5288405" cy="1292662"/>
            </a:xfrm>
          </p:grpSpPr>
          <p:sp>
            <p:nvSpPr>
              <p:cNvPr id="16" name="TextBox 15">
                <a:extLst>
                  <a:ext uri="{FF2B5EF4-FFF2-40B4-BE49-F238E27FC236}">
                    <a16:creationId xmlns:a16="http://schemas.microsoft.com/office/drawing/2014/main" id="{B39A6929-AD10-6F46-997B-A8EA9B28F081}"/>
                  </a:ext>
                </a:extLst>
              </p:cNvPr>
              <p:cNvSpPr txBox="1"/>
              <p:nvPr/>
            </p:nvSpPr>
            <p:spPr>
              <a:xfrm>
                <a:off x="7600398" y="1618928"/>
                <a:ext cx="5288405" cy="923330"/>
              </a:xfrm>
              <a:prstGeom prst="rect">
                <a:avLst/>
              </a:prstGeom>
              <a:noFill/>
              <a:ln>
                <a:noFill/>
              </a:ln>
            </p:spPr>
            <p:txBody>
              <a:bodyPr wrap="square" rtlCol="0">
                <a:spAutoFit/>
              </a:bodyPr>
              <a:lstStyle/>
              <a:p>
                <a:r>
                  <a:rPr lang="en-US" sz="5400" spc="300" dirty="0">
                    <a:solidFill>
                      <a:schemeClr val="tx2"/>
                    </a:solidFill>
                    <a:latin typeface="Montserrat Medium" pitchFamily="2" charset="77"/>
                    <a:ea typeface="Roboto" panose="02000000000000000000" pitchFamily="2" charset="0"/>
                    <a:cs typeface="Poppins Medium" pitchFamily="2" charset="77"/>
                  </a:rPr>
                  <a:t>THREATS</a:t>
                </a:r>
              </a:p>
            </p:txBody>
          </p:sp>
          <p:sp>
            <p:nvSpPr>
              <p:cNvPr id="17" name="TextBox 16">
                <a:extLst>
                  <a:ext uri="{FF2B5EF4-FFF2-40B4-BE49-F238E27FC236}">
                    <a16:creationId xmlns:a16="http://schemas.microsoft.com/office/drawing/2014/main" id="{C5EE5459-0633-9849-9883-6A2C66AD5FD7}"/>
                  </a:ext>
                </a:extLst>
              </p:cNvPr>
              <p:cNvSpPr txBox="1"/>
              <p:nvPr/>
            </p:nvSpPr>
            <p:spPr>
              <a:xfrm>
                <a:off x="7600398"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spTree>
    <p:extLst>
      <p:ext uri="{BB962C8B-B14F-4D97-AF65-F5344CB8AC3E}">
        <p14:creationId xmlns:p14="http://schemas.microsoft.com/office/powerpoint/2010/main" val="481323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95408B3-34F6-3C4E-8EC5-02C60CA130ED}"/>
              </a:ext>
            </a:extLst>
          </p:cNvPr>
          <p:cNvSpPr/>
          <p:nvPr/>
        </p:nvSpPr>
        <p:spPr>
          <a:xfrm rot="10800000" flipV="1">
            <a:off x="13082953" y="0"/>
            <a:ext cx="11294694" cy="13716000"/>
          </a:xfrm>
          <a:prstGeom prst="rect">
            <a:avLst/>
          </a:prstGeom>
          <a:gradFill>
            <a:gsLst>
              <a:gs pos="0">
                <a:schemeClr val="accent1">
                  <a:alpha val="80000"/>
                </a:schemeClr>
              </a:gs>
              <a:gs pos="71000">
                <a:schemeClr val="accent3">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B59D8A73-0505-B84C-A2C1-1EFC1D2A551B}"/>
              </a:ext>
            </a:extLst>
          </p:cNvPr>
          <p:cNvGrpSpPr/>
          <p:nvPr/>
        </p:nvGrpSpPr>
        <p:grpSpPr>
          <a:xfrm>
            <a:off x="1658326" y="2317988"/>
            <a:ext cx="9397601" cy="3864336"/>
            <a:chOff x="1658325" y="1249596"/>
            <a:chExt cx="9397601" cy="3864336"/>
          </a:xfrm>
        </p:grpSpPr>
        <p:grpSp>
          <p:nvGrpSpPr>
            <p:cNvPr id="3" name="Group 2">
              <a:extLst>
                <a:ext uri="{FF2B5EF4-FFF2-40B4-BE49-F238E27FC236}">
                  <a16:creationId xmlns:a16="http://schemas.microsoft.com/office/drawing/2014/main" id="{5847B762-4F2D-FB4A-B130-5AD6FD2762AF}"/>
                </a:ext>
              </a:extLst>
            </p:cNvPr>
            <p:cNvGrpSpPr/>
            <p:nvPr/>
          </p:nvGrpSpPr>
          <p:grpSpPr>
            <a:xfrm>
              <a:off x="1658325" y="1249596"/>
              <a:ext cx="8751766" cy="1292662"/>
              <a:chOff x="7355742" y="1249596"/>
              <a:chExt cx="8751766" cy="1292662"/>
            </a:xfrm>
          </p:grpSpPr>
          <p:sp>
            <p:nvSpPr>
              <p:cNvPr id="106" name="TextBox 105">
                <a:extLst>
                  <a:ext uri="{FF2B5EF4-FFF2-40B4-BE49-F238E27FC236}">
                    <a16:creationId xmlns:a16="http://schemas.microsoft.com/office/drawing/2014/main" id="{E133785E-0B00-E64A-9AC0-44059588742B}"/>
                  </a:ext>
                </a:extLst>
              </p:cNvPr>
              <p:cNvSpPr txBox="1"/>
              <p:nvPr/>
            </p:nvSpPr>
            <p:spPr>
              <a:xfrm>
                <a:off x="7355742" y="1618928"/>
                <a:ext cx="8751766" cy="923330"/>
              </a:xfrm>
              <a:prstGeom prst="rect">
                <a:avLst/>
              </a:prstGeom>
              <a:noFill/>
              <a:ln>
                <a:noFill/>
              </a:ln>
            </p:spPr>
            <p:txBody>
              <a:bodyPr wrap="square" rtlCol="0">
                <a:spAutoFit/>
              </a:bodyPr>
              <a:lstStyle/>
              <a:p>
                <a:r>
                  <a:rPr lang="en-US" sz="5400" spc="300" dirty="0">
                    <a:solidFill>
                      <a:schemeClr val="tx2"/>
                    </a:solidFill>
                    <a:latin typeface="Montserrat Medium" pitchFamily="2" charset="77"/>
                    <a:ea typeface="Roboto" panose="02000000000000000000" pitchFamily="2" charset="0"/>
                    <a:cs typeface="Poppins Medium" pitchFamily="2" charset="77"/>
                  </a:rPr>
                  <a:t>PRODUCT PREVIEW</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7418065"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20" name="TextBox 19">
              <a:extLst>
                <a:ext uri="{FF2B5EF4-FFF2-40B4-BE49-F238E27FC236}">
                  <a16:creationId xmlns:a16="http://schemas.microsoft.com/office/drawing/2014/main" id="{7B9B8718-5619-2C49-94D1-17ECBF8FB9D1}"/>
                </a:ext>
              </a:extLst>
            </p:cNvPr>
            <p:cNvSpPr txBox="1"/>
            <p:nvPr/>
          </p:nvSpPr>
          <p:spPr>
            <a:xfrm>
              <a:off x="1720648" y="3486948"/>
              <a:ext cx="9335278" cy="1626984"/>
            </a:xfrm>
            <a:prstGeom prst="rect">
              <a:avLst/>
            </a:prstGeom>
            <a:noFill/>
          </p:spPr>
          <p:txBody>
            <a:bodyPr wrap="square" rtlCol="0">
              <a:spAutoFit/>
            </a:bodyPr>
            <a:lstStyle/>
            <a:p>
              <a:pPr>
                <a:lnSpc>
                  <a:spcPts val="4080"/>
                </a:lnSpc>
              </a:pPr>
              <a:r>
                <a:rPr lang="en-US" sz="2800" dirty="0">
                  <a:latin typeface="Montserrat Light" pitchFamily="2" charset="77"/>
                  <a:ea typeface="Roboto Light" panose="02000000000000000000" pitchFamily="2" charset="0"/>
                </a:rPr>
                <a:t>That’s why we provide point and click solutions that let you choose a responsive mobile design for your website we can start.</a:t>
              </a:r>
              <a:endParaRPr lang="en-US" sz="2800" dirty="0">
                <a:latin typeface="Montserrat Light" pitchFamily="2" charset="77"/>
                <a:ea typeface="Roboto Light" panose="02000000000000000000" pitchFamily="2" charset="0"/>
                <a:cs typeface="Lato Light" panose="020F0502020204030203" pitchFamily="34" charset="0"/>
              </a:endParaRPr>
            </a:p>
          </p:txBody>
        </p:sp>
      </p:grpSp>
      <p:sp>
        <p:nvSpPr>
          <p:cNvPr id="27" name="Oval 26">
            <a:extLst>
              <a:ext uri="{FF2B5EF4-FFF2-40B4-BE49-F238E27FC236}">
                <a16:creationId xmlns:a16="http://schemas.microsoft.com/office/drawing/2014/main" id="{00A0B61C-3CFD-4E40-950F-B7C40F8B49BF}"/>
              </a:ext>
            </a:extLst>
          </p:cNvPr>
          <p:cNvSpPr/>
          <p:nvPr/>
        </p:nvSpPr>
        <p:spPr>
          <a:xfrm>
            <a:off x="15747787" y="2945494"/>
            <a:ext cx="344824" cy="3448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5E6EB409-10E6-A043-94F0-BE229606B0EA}"/>
              </a:ext>
            </a:extLst>
          </p:cNvPr>
          <p:cNvSpPr txBox="1"/>
          <p:nvPr/>
        </p:nvSpPr>
        <p:spPr>
          <a:xfrm>
            <a:off x="16417178" y="2567306"/>
            <a:ext cx="6302147"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a:t>
            </a:r>
          </a:p>
        </p:txBody>
      </p:sp>
      <p:sp>
        <p:nvSpPr>
          <p:cNvPr id="32" name="Oval 31">
            <a:extLst>
              <a:ext uri="{FF2B5EF4-FFF2-40B4-BE49-F238E27FC236}">
                <a16:creationId xmlns:a16="http://schemas.microsoft.com/office/drawing/2014/main" id="{BD03AB57-7A67-2545-9A46-8305D74FB163}"/>
              </a:ext>
            </a:extLst>
          </p:cNvPr>
          <p:cNvSpPr/>
          <p:nvPr/>
        </p:nvSpPr>
        <p:spPr>
          <a:xfrm>
            <a:off x="15747787" y="6874682"/>
            <a:ext cx="344824" cy="3448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TextBox 32">
            <a:extLst>
              <a:ext uri="{FF2B5EF4-FFF2-40B4-BE49-F238E27FC236}">
                <a16:creationId xmlns:a16="http://schemas.microsoft.com/office/drawing/2014/main" id="{06BABFD5-2A60-5642-AE88-25E29BE641BF}"/>
              </a:ext>
            </a:extLst>
          </p:cNvPr>
          <p:cNvSpPr txBox="1"/>
          <p:nvPr/>
        </p:nvSpPr>
        <p:spPr>
          <a:xfrm>
            <a:off x="16417178" y="6496494"/>
            <a:ext cx="6302147"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a:t>
            </a:r>
          </a:p>
        </p:txBody>
      </p:sp>
      <p:sp>
        <p:nvSpPr>
          <p:cNvPr id="35" name="Oval 34">
            <a:extLst>
              <a:ext uri="{FF2B5EF4-FFF2-40B4-BE49-F238E27FC236}">
                <a16:creationId xmlns:a16="http://schemas.microsoft.com/office/drawing/2014/main" id="{1938283B-D453-E240-BC6C-DAD1F55A0963}"/>
              </a:ext>
            </a:extLst>
          </p:cNvPr>
          <p:cNvSpPr/>
          <p:nvPr/>
        </p:nvSpPr>
        <p:spPr>
          <a:xfrm>
            <a:off x="15747787" y="10803870"/>
            <a:ext cx="344824" cy="3448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850CE0E3-5641-DC41-A39F-F13C8723D18C}"/>
              </a:ext>
            </a:extLst>
          </p:cNvPr>
          <p:cNvSpPr txBox="1"/>
          <p:nvPr/>
        </p:nvSpPr>
        <p:spPr>
          <a:xfrm>
            <a:off x="16417178" y="10425682"/>
            <a:ext cx="6302147"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a:t>
            </a:r>
          </a:p>
        </p:txBody>
      </p:sp>
      <p:sp>
        <p:nvSpPr>
          <p:cNvPr id="2" name="Marcador de imagen 1"/>
          <p:cNvSpPr>
            <a:spLocks noGrp="1"/>
          </p:cNvSpPr>
          <p:nvPr>
            <p:ph type="pic" sz="quarter" idx="14"/>
          </p:nvPr>
        </p:nvSpPr>
        <p:spPr/>
      </p:sp>
      <p:sp>
        <p:nvSpPr>
          <p:cNvPr id="5" name="Marcador de imagen 4"/>
          <p:cNvSpPr>
            <a:spLocks noGrp="1"/>
          </p:cNvSpPr>
          <p:nvPr>
            <p:ph type="pic" sz="quarter" idx="15"/>
          </p:nvPr>
        </p:nvSpPr>
        <p:spPr/>
      </p:sp>
      <p:sp>
        <p:nvSpPr>
          <p:cNvPr id="6" name="Marcador de imagen 5"/>
          <p:cNvSpPr>
            <a:spLocks noGrp="1"/>
          </p:cNvSpPr>
          <p:nvPr>
            <p:ph type="pic" sz="quarter" idx="16"/>
          </p:nvPr>
        </p:nvSpPr>
        <p:spPr/>
      </p:sp>
    </p:spTree>
    <p:extLst>
      <p:ext uri="{BB962C8B-B14F-4D97-AF65-F5344CB8AC3E}">
        <p14:creationId xmlns:p14="http://schemas.microsoft.com/office/powerpoint/2010/main" val="1110020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6"/>
          </p:nvPr>
        </p:nvSpPr>
        <p:spPr/>
      </p:sp>
      <p:sp>
        <p:nvSpPr>
          <p:cNvPr id="4" name="Rectangle 3">
            <a:extLst>
              <a:ext uri="{FF2B5EF4-FFF2-40B4-BE49-F238E27FC236}">
                <a16:creationId xmlns:a16="http://schemas.microsoft.com/office/drawing/2014/main" id="{F8A427FF-DCED-6F49-B75B-72CE39FE5C49}"/>
              </a:ext>
            </a:extLst>
          </p:cNvPr>
          <p:cNvSpPr/>
          <p:nvPr/>
        </p:nvSpPr>
        <p:spPr>
          <a:xfrm rot="10800000" flipV="1">
            <a:off x="-1" y="12097071"/>
            <a:ext cx="24377650" cy="16189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85EFF12-391D-E440-A492-3FEA82EB6E42}"/>
              </a:ext>
            </a:extLst>
          </p:cNvPr>
          <p:cNvGrpSpPr/>
          <p:nvPr/>
        </p:nvGrpSpPr>
        <p:grpSpPr>
          <a:xfrm>
            <a:off x="16586856" y="2871832"/>
            <a:ext cx="6308313" cy="5275384"/>
            <a:chOff x="1745441" y="4220308"/>
            <a:chExt cx="6308313" cy="5275384"/>
          </a:xfrm>
        </p:grpSpPr>
        <p:sp>
          <p:nvSpPr>
            <p:cNvPr id="12" name="TextBox 11">
              <a:extLst>
                <a:ext uri="{FF2B5EF4-FFF2-40B4-BE49-F238E27FC236}">
                  <a16:creationId xmlns:a16="http://schemas.microsoft.com/office/drawing/2014/main" id="{99ADD85E-68D9-B34A-BB73-9BE8BA1589F9}"/>
                </a:ext>
              </a:extLst>
            </p:cNvPr>
            <p:cNvSpPr txBox="1"/>
            <p:nvPr/>
          </p:nvSpPr>
          <p:spPr>
            <a:xfrm>
              <a:off x="1745441" y="6817138"/>
              <a:ext cx="6308313" cy="2678554"/>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grpSp>
          <p:nvGrpSpPr>
            <p:cNvPr id="13" name="Group 12">
              <a:extLst>
                <a:ext uri="{FF2B5EF4-FFF2-40B4-BE49-F238E27FC236}">
                  <a16:creationId xmlns:a16="http://schemas.microsoft.com/office/drawing/2014/main" id="{90A35097-A483-4546-9D9E-AF6DBBF87FD8}"/>
                </a:ext>
              </a:extLst>
            </p:cNvPr>
            <p:cNvGrpSpPr/>
            <p:nvPr/>
          </p:nvGrpSpPr>
          <p:grpSpPr>
            <a:xfrm>
              <a:off x="1745441" y="4220308"/>
              <a:ext cx="5288405" cy="2123658"/>
              <a:chOff x="7600398" y="1249596"/>
              <a:chExt cx="5288405" cy="2123658"/>
            </a:xfrm>
          </p:grpSpPr>
          <p:sp>
            <p:nvSpPr>
              <p:cNvPr id="14" name="TextBox 13">
                <a:extLst>
                  <a:ext uri="{FF2B5EF4-FFF2-40B4-BE49-F238E27FC236}">
                    <a16:creationId xmlns:a16="http://schemas.microsoft.com/office/drawing/2014/main" id="{B150CFB5-720C-A14A-9895-07DC0FA5BBBF}"/>
                  </a:ext>
                </a:extLst>
              </p:cNvPr>
              <p:cNvSpPr txBox="1"/>
              <p:nvPr/>
            </p:nvSpPr>
            <p:spPr>
              <a:xfrm>
                <a:off x="7600398" y="1618928"/>
                <a:ext cx="5288405" cy="1754326"/>
              </a:xfrm>
              <a:prstGeom prst="rect">
                <a:avLst/>
              </a:prstGeom>
              <a:noFill/>
              <a:ln>
                <a:noFill/>
              </a:ln>
            </p:spPr>
            <p:txBody>
              <a:bodyPr wrap="square" rtlCol="0">
                <a:spAutoFit/>
              </a:bodyPr>
              <a:lstStyle/>
              <a:p>
                <a:r>
                  <a:rPr lang="en-US" sz="5400" spc="300" dirty="0">
                    <a:solidFill>
                      <a:schemeClr val="tx2"/>
                    </a:solidFill>
                    <a:latin typeface="Montserrat Medium" pitchFamily="2" charset="77"/>
                    <a:ea typeface="Roboto" panose="02000000000000000000" pitchFamily="2" charset="0"/>
                    <a:cs typeface="Poppins Medium" pitchFamily="2" charset="77"/>
                  </a:rPr>
                  <a:t>PRODUCT PREVIEW</a:t>
                </a:r>
              </a:p>
            </p:txBody>
          </p:sp>
          <p:sp>
            <p:nvSpPr>
              <p:cNvPr id="15" name="TextBox 14">
                <a:extLst>
                  <a:ext uri="{FF2B5EF4-FFF2-40B4-BE49-F238E27FC236}">
                    <a16:creationId xmlns:a16="http://schemas.microsoft.com/office/drawing/2014/main" id="{C140934C-3A15-774C-97B4-9258AA369AF6}"/>
                  </a:ext>
                </a:extLst>
              </p:cNvPr>
              <p:cNvSpPr txBox="1"/>
              <p:nvPr/>
            </p:nvSpPr>
            <p:spPr>
              <a:xfrm>
                <a:off x="7600398"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grpSp>
        <p:nvGrpSpPr>
          <p:cNvPr id="2" name="Group 1">
            <a:extLst>
              <a:ext uri="{FF2B5EF4-FFF2-40B4-BE49-F238E27FC236}">
                <a16:creationId xmlns:a16="http://schemas.microsoft.com/office/drawing/2014/main" id="{1C17CE61-E662-F94C-833E-A84596D473CC}"/>
              </a:ext>
            </a:extLst>
          </p:cNvPr>
          <p:cNvGrpSpPr/>
          <p:nvPr/>
        </p:nvGrpSpPr>
        <p:grpSpPr>
          <a:xfrm rot="5400000">
            <a:off x="18093518" y="8358309"/>
            <a:ext cx="694782" cy="3567426"/>
            <a:chOff x="20691519" y="5074287"/>
            <a:chExt cx="694782" cy="3567426"/>
          </a:xfrm>
        </p:grpSpPr>
        <p:sp>
          <p:nvSpPr>
            <p:cNvPr id="16" name="Rounded Rectangle 15">
              <a:extLst>
                <a:ext uri="{FF2B5EF4-FFF2-40B4-BE49-F238E27FC236}">
                  <a16:creationId xmlns:a16="http://schemas.microsoft.com/office/drawing/2014/main" id="{5394C3FD-9E59-5D4E-B797-FA6B736123FC}"/>
                </a:ext>
              </a:extLst>
            </p:cNvPr>
            <p:cNvSpPr/>
            <p:nvPr/>
          </p:nvSpPr>
          <p:spPr>
            <a:xfrm>
              <a:off x="20691519" y="5074287"/>
              <a:ext cx="694782" cy="35674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D3B23A0C-242E-AC4C-A24E-45FFB9C759D5}"/>
                </a:ext>
              </a:extLst>
            </p:cNvPr>
            <p:cNvSpPr txBox="1"/>
            <p:nvPr/>
          </p:nvSpPr>
          <p:spPr>
            <a:xfrm rot="16200000">
              <a:off x="19804442" y="6657943"/>
              <a:ext cx="2468946" cy="400110"/>
            </a:xfrm>
            <a:prstGeom prst="rect">
              <a:avLst/>
            </a:prstGeom>
            <a:noFill/>
          </p:spPr>
          <p:txBody>
            <a:bodyPr wrap="none" rtlCol="0">
              <a:spAutoFit/>
            </a:bodyPr>
            <a:lstStyle/>
            <a:p>
              <a:pPr algn="ctr"/>
              <a:r>
                <a:rPr lang="en-US" sz="2000" spc="600" dirty="0">
                  <a:latin typeface="Montserrat Light" pitchFamily="2" charset="77"/>
                  <a:ea typeface="Lato Medium" panose="020F0502020204030203" pitchFamily="34" charset="0"/>
                  <a:cs typeface="Lato Medium" panose="020F0502020204030203" pitchFamily="34" charset="0"/>
                </a:rPr>
                <a:t>YOUR TITLE</a:t>
              </a:r>
            </a:p>
          </p:txBody>
        </p:sp>
      </p:grpSp>
      <p:sp>
        <p:nvSpPr>
          <p:cNvPr id="19" name="TextBox 18">
            <a:extLst>
              <a:ext uri="{FF2B5EF4-FFF2-40B4-BE49-F238E27FC236}">
                <a16:creationId xmlns:a16="http://schemas.microsoft.com/office/drawing/2014/main" id="{E35A51B2-FCF5-B448-ADA2-4BDF14A0AD2C}"/>
              </a:ext>
            </a:extLst>
          </p:cNvPr>
          <p:cNvSpPr txBox="1"/>
          <p:nvPr/>
        </p:nvSpPr>
        <p:spPr>
          <a:xfrm>
            <a:off x="1401438" y="1238896"/>
            <a:ext cx="11106248" cy="575414"/>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a:t>
            </a:r>
          </a:p>
        </p:txBody>
      </p:sp>
    </p:spTree>
    <p:extLst>
      <p:ext uri="{BB962C8B-B14F-4D97-AF65-F5344CB8AC3E}">
        <p14:creationId xmlns:p14="http://schemas.microsoft.com/office/powerpoint/2010/main" val="3169855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105">
            <a:extLst>
              <a:ext uri="{FF2B5EF4-FFF2-40B4-BE49-F238E27FC236}">
                <a16:creationId xmlns:a16="http://schemas.microsoft.com/office/drawing/2014/main" id="{E133785E-0B00-E64A-9AC0-44059588742B}"/>
              </a:ext>
            </a:extLst>
          </p:cNvPr>
          <p:cNvSpPr txBox="1"/>
          <p:nvPr/>
        </p:nvSpPr>
        <p:spPr>
          <a:xfrm>
            <a:off x="6750050" y="1618928"/>
            <a:ext cx="10877550" cy="923330"/>
          </a:xfrm>
          <a:prstGeom prst="rect">
            <a:avLst/>
          </a:prstGeom>
          <a:noFill/>
          <a:ln>
            <a:noFill/>
          </a:ln>
        </p:spPr>
        <p:txBody>
          <a:bodyPr wrap="square" rtlCol="0">
            <a:spAutoFit/>
          </a:bodyPr>
          <a:lstStyle/>
          <a:p>
            <a:pPr algn="ctr"/>
            <a:r>
              <a:rPr lang="en-US" sz="5400" spc="300" dirty="0">
                <a:solidFill>
                  <a:schemeClr val="tx2"/>
                </a:solidFill>
                <a:latin typeface="Montserrat Medium" pitchFamily="2" charset="77"/>
                <a:ea typeface="Roboto" panose="02000000000000000000" pitchFamily="2" charset="0"/>
                <a:cs typeface="Poppins Medium" pitchFamily="2" charset="77"/>
              </a:rPr>
              <a:t>COMPANY SAMPLE LIST</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9821029"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sp>
        <p:nvSpPr>
          <p:cNvPr id="2" name="Oval 1">
            <a:extLst>
              <a:ext uri="{FF2B5EF4-FFF2-40B4-BE49-F238E27FC236}">
                <a16:creationId xmlns:a16="http://schemas.microsoft.com/office/drawing/2014/main" id="{FA454860-D2E5-AF46-A53E-417C32966D30}"/>
              </a:ext>
            </a:extLst>
          </p:cNvPr>
          <p:cNvSpPr/>
          <p:nvPr/>
        </p:nvSpPr>
        <p:spPr>
          <a:xfrm>
            <a:off x="2406249" y="4083645"/>
            <a:ext cx="1322932" cy="132293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C5E2348-007F-024F-90FE-9A0B1EBC4F5A}"/>
              </a:ext>
            </a:extLst>
          </p:cNvPr>
          <p:cNvSpPr/>
          <p:nvPr/>
        </p:nvSpPr>
        <p:spPr>
          <a:xfrm>
            <a:off x="3988594" y="4421943"/>
            <a:ext cx="282056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sp>
        <p:nvSpPr>
          <p:cNvPr id="20" name="TextBox 19">
            <a:extLst>
              <a:ext uri="{FF2B5EF4-FFF2-40B4-BE49-F238E27FC236}">
                <a16:creationId xmlns:a16="http://schemas.microsoft.com/office/drawing/2014/main" id="{E5D3433E-3EC1-FD4E-A47E-6D1FEC7B73AF}"/>
              </a:ext>
            </a:extLst>
          </p:cNvPr>
          <p:cNvSpPr txBox="1"/>
          <p:nvPr/>
        </p:nvSpPr>
        <p:spPr>
          <a:xfrm>
            <a:off x="2406249" y="5590623"/>
            <a:ext cx="9335278" cy="1626984"/>
          </a:xfrm>
          <a:prstGeom prst="rect">
            <a:avLst/>
          </a:prstGeom>
          <a:noFill/>
        </p:spPr>
        <p:txBody>
          <a:bodyPr wrap="square" rtlCol="0">
            <a:spAutoFit/>
          </a:bodyPr>
          <a:lstStyle/>
          <a:p>
            <a:pPr>
              <a:lnSpc>
                <a:spcPts val="4080"/>
              </a:lnSpc>
            </a:pPr>
            <a:r>
              <a:rPr lang="en-US" sz="2800" dirty="0">
                <a:latin typeface="Montserrat Light" pitchFamily="2" charset="77"/>
                <a:ea typeface="Roboto Light" panose="02000000000000000000" pitchFamily="2" charset="0"/>
              </a:rPr>
              <a:t>That’s why we provide point and click solutions that let you choose a responsive mobile design for your website we can start.</a:t>
            </a:r>
            <a:endParaRPr lang="en-US" sz="2800" dirty="0">
              <a:latin typeface="Montserrat Light" pitchFamily="2" charset="77"/>
              <a:ea typeface="Roboto Light" panose="02000000000000000000" pitchFamily="2" charset="0"/>
              <a:cs typeface="Lato Light" panose="020F0502020204030203" pitchFamily="34" charset="0"/>
            </a:endParaRPr>
          </a:p>
        </p:txBody>
      </p:sp>
      <p:sp>
        <p:nvSpPr>
          <p:cNvPr id="23" name="Oval 22">
            <a:extLst>
              <a:ext uri="{FF2B5EF4-FFF2-40B4-BE49-F238E27FC236}">
                <a16:creationId xmlns:a16="http://schemas.microsoft.com/office/drawing/2014/main" id="{37446AB3-28D5-2C41-AD24-90AAB14169EC}"/>
              </a:ext>
            </a:extLst>
          </p:cNvPr>
          <p:cNvSpPr/>
          <p:nvPr/>
        </p:nvSpPr>
        <p:spPr>
          <a:xfrm>
            <a:off x="2406249" y="8677360"/>
            <a:ext cx="1322932" cy="132293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71567A9-2DDD-6249-94F9-0A5FB7F231BF}"/>
              </a:ext>
            </a:extLst>
          </p:cNvPr>
          <p:cNvSpPr/>
          <p:nvPr/>
        </p:nvSpPr>
        <p:spPr>
          <a:xfrm>
            <a:off x="3988594" y="9015658"/>
            <a:ext cx="282056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sp>
        <p:nvSpPr>
          <p:cNvPr id="25" name="TextBox 24">
            <a:extLst>
              <a:ext uri="{FF2B5EF4-FFF2-40B4-BE49-F238E27FC236}">
                <a16:creationId xmlns:a16="http://schemas.microsoft.com/office/drawing/2014/main" id="{8BA6D39D-E31B-9C4A-8B76-3249639D7DA8}"/>
              </a:ext>
            </a:extLst>
          </p:cNvPr>
          <p:cNvSpPr txBox="1"/>
          <p:nvPr/>
        </p:nvSpPr>
        <p:spPr>
          <a:xfrm>
            <a:off x="2406249" y="10184338"/>
            <a:ext cx="9335278" cy="1626984"/>
          </a:xfrm>
          <a:prstGeom prst="rect">
            <a:avLst/>
          </a:prstGeom>
          <a:noFill/>
        </p:spPr>
        <p:txBody>
          <a:bodyPr wrap="square" rtlCol="0">
            <a:spAutoFit/>
          </a:bodyPr>
          <a:lstStyle/>
          <a:p>
            <a:pPr>
              <a:lnSpc>
                <a:spcPts val="4080"/>
              </a:lnSpc>
            </a:pPr>
            <a:r>
              <a:rPr lang="en-US" sz="2800" dirty="0">
                <a:latin typeface="Montserrat Light" pitchFamily="2" charset="77"/>
                <a:ea typeface="Roboto Light" panose="02000000000000000000" pitchFamily="2" charset="0"/>
              </a:rPr>
              <a:t>That’s why we provide point and click solutions that let you choose a responsive mobile design for your website we can start.</a:t>
            </a:r>
            <a:endParaRPr lang="en-US" sz="2800" dirty="0">
              <a:latin typeface="Montserrat Light" pitchFamily="2" charset="77"/>
              <a:ea typeface="Roboto Light" panose="02000000000000000000" pitchFamily="2" charset="0"/>
              <a:cs typeface="Lato Light" panose="020F0502020204030203" pitchFamily="34" charset="0"/>
            </a:endParaRPr>
          </a:p>
        </p:txBody>
      </p:sp>
      <p:sp>
        <p:nvSpPr>
          <p:cNvPr id="27" name="Oval 26">
            <a:extLst>
              <a:ext uri="{FF2B5EF4-FFF2-40B4-BE49-F238E27FC236}">
                <a16:creationId xmlns:a16="http://schemas.microsoft.com/office/drawing/2014/main" id="{97CDAC4B-3B2B-5A43-965B-FF03C19E7E86}"/>
              </a:ext>
            </a:extLst>
          </p:cNvPr>
          <p:cNvSpPr/>
          <p:nvPr/>
        </p:nvSpPr>
        <p:spPr>
          <a:xfrm>
            <a:off x="12766751" y="4083645"/>
            <a:ext cx="1322932" cy="13229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69B9F5E-773D-6E44-AE04-6A48FEC1AB7C}"/>
              </a:ext>
            </a:extLst>
          </p:cNvPr>
          <p:cNvSpPr/>
          <p:nvPr/>
        </p:nvSpPr>
        <p:spPr>
          <a:xfrm>
            <a:off x="14349096" y="4421943"/>
            <a:ext cx="282056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sp>
        <p:nvSpPr>
          <p:cNvPr id="29" name="TextBox 28">
            <a:extLst>
              <a:ext uri="{FF2B5EF4-FFF2-40B4-BE49-F238E27FC236}">
                <a16:creationId xmlns:a16="http://schemas.microsoft.com/office/drawing/2014/main" id="{A40AAB7E-3CEF-9A48-97F0-635BD0F3A404}"/>
              </a:ext>
            </a:extLst>
          </p:cNvPr>
          <p:cNvSpPr txBox="1"/>
          <p:nvPr/>
        </p:nvSpPr>
        <p:spPr>
          <a:xfrm>
            <a:off x="12766751" y="5590623"/>
            <a:ext cx="9335278" cy="1626984"/>
          </a:xfrm>
          <a:prstGeom prst="rect">
            <a:avLst/>
          </a:prstGeom>
          <a:noFill/>
        </p:spPr>
        <p:txBody>
          <a:bodyPr wrap="square" rtlCol="0">
            <a:spAutoFit/>
          </a:bodyPr>
          <a:lstStyle/>
          <a:p>
            <a:pPr>
              <a:lnSpc>
                <a:spcPts val="4080"/>
              </a:lnSpc>
            </a:pPr>
            <a:r>
              <a:rPr lang="en-US" sz="2800" dirty="0">
                <a:latin typeface="Montserrat Light" pitchFamily="2" charset="77"/>
                <a:ea typeface="Roboto Light" panose="02000000000000000000" pitchFamily="2" charset="0"/>
              </a:rPr>
              <a:t>That’s why we provide point and click solutions that let you choose a responsive mobile design for your website we can start.</a:t>
            </a:r>
            <a:endParaRPr lang="en-US" sz="2800" dirty="0">
              <a:latin typeface="Montserrat Light" pitchFamily="2" charset="77"/>
              <a:ea typeface="Roboto Light" panose="02000000000000000000" pitchFamily="2" charset="0"/>
              <a:cs typeface="Lato Light" panose="020F0502020204030203" pitchFamily="34" charset="0"/>
            </a:endParaRPr>
          </a:p>
        </p:txBody>
      </p:sp>
      <p:sp>
        <p:nvSpPr>
          <p:cNvPr id="31" name="Oval 30">
            <a:extLst>
              <a:ext uri="{FF2B5EF4-FFF2-40B4-BE49-F238E27FC236}">
                <a16:creationId xmlns:a16="http://schemas.microsoft.com/office/drawing/2014/main" id="{951677C2-5FB1-D04E-AF38-943ACEC2FF1D}"/>
              </a:ext>
            </a:extLst>
          </p:cNvPr>
          <p:cNvSpPr/>
          <p:nvPr/>
        </p:nvSpPr>
        <p:spPr>
          <a:xfrm>
            <a:off x="12766751" y="8677360"/>
            <a:ext cx="1322932" cy="132293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909D11A-F2BC-C64E-8866-9A47EF975804}"/>
              </a:ext>
            </a:extLst>
          </p:cNvPr>
          <p:cNvSpPr/>
          <p:nvPr/>
        </p:nvSpPr>
        <p:spPr>
          <a:xfrm>
            <a:off x="14349096" y="9015658"/>
            <a:ext cx="282056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sp>
        <p:nvSpPr>
          <p:cNvPr id="33" name="TextBox 32">
            <a:extLst>
              <a:ext uri="{FF2B5EF4-FFF2-40B4-BE49-F238E27FC236}">
                <a16:creationId xmlns:a16="http://schemas.microsoft.com/office/drawing/2014/main" id="{3961F269-4A31-2145-9607-8C6E08E70472}"/>
              </a:ext>
            </a:extLst>
          </p:cNvPr>
          <p:cNvSpPr txBox="1"/>
          <p:nvPr/>
        </p:nvSpPr>
        <p:spPr>
          <a:xfrm>
            <a:off x="12766751" y="10184338"/>
            <a:ext cx="9335278" cy="1626984"/>
          </a:xfrm>
          <a:prstGeom prst="rect">
            <a:avLst/>
          </a:prstGeom>
          <a:noFill/>
        </p:spPr>
        <p:txBody>
          <a:bodyPr wrap="square" rtlCol="0">
            <a:spAutoFit/>
          </a:bodyPr>
          <a:lstStyle/>
          <a:p>
            <a:pPr>
              <a:lnSpc>
                <a:spcPts val="4080"/>
              </a:lnSpc>
            </a:pPr>
            <a:r>
              <a:rPr lang="en-US" sz="2800" dirty="0">
                <a:latin typeface="Montserrat Light" pitchFamily="2" charset="77"/>
                <a:ea typeface="Roboto Light" panose="02000000000000000000" pitchFamily="2" charset="0"/>
              </a:rPr>
              <a:t>That’s why we provide point and click solutions that let you choose a responsive mobile design for your website we can start.</a:t>
            </a:r>
            <a:endParaRPr lang="en-US" sz="2800" dirty="0">
              <a:latin typeface="Montserrat Light" pitchFamily="2" charset="77"/>
              <a:ea typeface="Roboto Light" panose="02000000000000000000" pitchFamily="2" charset="0"/>
              <a:cs typeface="Lato Light" panose="020F0502020204030203" pitchFamily="34" charset="0"/>
            </a:endParaRPr>
          </a:p>
        </p:txBody>
      </p:sp>
      <p:grpSp>
        <p:nvGrpSpPr>
          <p:cNvPr id="34" name="Group 33">
            <a:extLst>
              <a:ext uri="{FF2B5EF4-FFF2-40B4-BE49-F238E27FC236}">
                <a16:creationId xmlns:a16="http://schemas.microsoft.com/office/drawing/2014/main" id="{2A6E6EFC-236C-E049-81AD-4A3EF1E9C058}"/>
              </a:ext>
            </a:extLst>
          </p:cNvPr>
          <p:cNvGrpSpPr/>
          <p:nvPr/>
        </p:nvGrpSpPr>
        <p:grpSpPr>
          <a:xfrm>
            <a:off x="13059994" y="9001021"/>
            <a:ext cx="736446" cy="706204"/>
            <a:chOff x="1157760" y="1140368"/>
            <a:chExt cx="447120" cy="428760"/>
          </a:xfrm>
          <a:solidFill>
            <a:schemeClr val="bg1"/>
          </a:solidFill>
        </p:grpSpPr>
        <p:sp>
          <p:nvSpPr>
            <p:cNvPr id="35" name="Freeform 34">
              <a:extLst>
                <a:ext uri="{FF2B5EF4-FFF2-40B4-BE49-F238E27FC236}">
                  <a16:creationId xmlns:a16="http://schemas.microsoft.com/office/drawing/2014/main" id="{41186B5B-B3D1-7B4F-B668-BAC506AC20B8}"/>
                </a:ext>
              </a:extLst>
            </p:cNvPr>
            <p:cNvSpPr/>
            <p:nvPr/>
          </p:nvSpPr>
          <p:spPr>
            <a:xfrm>
              <a:off x="1157760" y="1140368"/>
              <a:ext cx="447120" cy="428760"/>
            </a:xfrm>
            <a:custGeom>
              <a:avLst/>
              <a:gdLst/>
              <a:ahLst/>
              <a:cxnLst>
                <a:cxn ang="3cd4">
                  <a:pos x="hc" y="t"/>
                </a:cxn>
                <a:cxn ang="cd2">
                  <a:pos x="l" y="vc"/>
                </a:cxn>
                <a:cxn ang="cd4">
                  <a:pos x="hc" y="b"/>
                </a:cxn>
                <a:cxn ang="0">
                  <a:pos x="r" y="vc"/>
                </a:cxn>
              </a:cxnLst>
              <a:rect l="l" t="t" r="r" b="b"/>
              <a:pathLst>
                <a:path w="1243" h="1192">
                  <a:moveTo>
                    <a:pt x="1180" y="957"/>
                  </a:moveTo>
                  <a:lnTo>
                    <a:pt x="592" y="957"/>
                  </a:lnTo>
                  <a:lnTo>
                    <a:pt x="798" y="345"/>
                  </a:lnTo>
                  <a:lnTo>
                    <a:pt x="1188" y="345"/>
                  </a:lnTo>
                  <a:lnTo>
                    <a:pt x="1188" y="949"/>
                  </a:lnTo>
                  <a:cubicBezTo>
                    <a:pt x="1188" y="953"/>
                    <a:pt x="1184" y="957"/>
                    <a:pt x="1180" y="957"/>
                  </a:cubicBezTo>
                  <a:close/>
                  <a:moveTo>
                    <a:pt x="429" y="1115"/>
                  </a:moveTo>
                  <a:lnTo>
                    <a:pt x="413" y="1033"/>
                  </a:lnTo>
                  <a:lnTo>
                    <a:pt x="699" y="190"/>
                  </a:lnTo>
                  <a:lnTo>
                    <a:pt x="782" y="218"/>
                  </a:lnTo>
                  <a:lnTo>
                    <a:pt x="498" y="1061"/>
                  </a:lnTo>
                  <a:close/>
                  <a:moveTo>
                    <a:pt x="63" y="957"/>
                  </a:moveTo>
                  <a:cubicBezTo>
                    <a:pt x="59" y="957"/>
                    <a:pt x="55" y="953"/>
                    <a:pt x="55" y="949"/>
                  </a:cubicBezTo>
                  <a:lnTo>
                    <a:pt x="55" y="345"/>
                  </a:lnTo>
                  <a:lnTo>
                    <a:pt x="588" y="345"/>
                  </a:lnTo>
                  <a:lnTo>
                    <a:pt x="381" y="957"/>
                  </a:lnTo>
                  <a:close/>
                  <a:moveTo>
                    <a:pt x="63" y="235"/>
                  </a:moveTo>
                  <a:lnTo>
                    <a:pt x="625" y="235"/>
                  </a:lnTo>
                  <a:lnTo>
                    <a:pt x="600" y="309"/>
                  </a:lnTo>
                  <a:lnTo>
                    <a:pt x="55" y="309"/>
                  </a:lnTo>
                  <a:lnTo>
                    <a:pt x="55" y="243"/>
                  </a:lnTo>
                  <a:cubicBezTo>
                    <a:pt x="55" y="239"/>
                    <a:pt x="59" y="235"/>
                    <a:pt x="63" y="235"/>
                  </a:cubicBezTo>
                  <a:close/>
                  <a:moveTo>
                    <a:pt x="742" y="63"/>
                  </a:moveTo>
                  <a:lnTo>
                    <a:pt x="824" y="93"/>
                  </a:lnTo>
                  <a:lnTo>
                    <a:pt x="800" y="165"/>
                  </a:lnTo>
                  <a:lnTo>
                    <a:pt x="717" y="137"/>
                  </a:lnTo>
                  <a:close/>
                  <a:moveTo>
                    <a:pt x="1188" y="243"/>
                  </a:moveTo>
                  <a:lnTo>
                    <a:pt x="1188" y="309"/>
                  </a:lnTo>
                  <a:lnTo>
                    <a:pt x="810" y="309"/>
                  </a:lnTo>
                  <a:lnTo>
                    <a:pt x="834" y="235"/>
                  </a:lnTo>
                  <a:lnTo>
                    <a:pt x="1180" y="235"/>
                  </a:lnTo>
                  <a:cubicBezTo>
                    <a:pt x="1184" y="235"/>
                    <a:pt x="1188" y="239"/>
                    <a:pt x="1188" y="243"/>
                  </a:cubicBezTo>
                  <a:close/>
                  <a:moveTo>
                    <a:pt x="1180" y="180"/>
                  </a:moveTo>
                  <a:lnTo>
                    <a:pt x="853" y="180"/>
                  </a:lnTo>
                  <a:lnTo>
                    <a:pt x="885" y="85"/>
                  </a:lnTo>
                  <a:cubicBezTo>
                    <a:pt x="890" y="71"/>
                    <a:pt x="882" y="56"/>
                    <a:pt x="868" y="50"/>
                  </a:cubicBezTo>
                  <a:lnTo>
                    <a:pt x="735" y="1"/>
                  </a:lnTo>
                  <a:cubicBezTo>
                    <a:pt x="728" y="-1"/>
                    <a:pt x="720" y="-1"/>
                    <a:pt x="713" y="2"/>
                  </a:cubicBezTo>
                  <a:cubicBezTo>
                    <a:pt x="707" y="6"/>
                    <a:pt x="701" y="11"/>
                    <a:pt x="699" y="18"/>
                  </a:cubicBezTo>
                  <a:lnTo>
                    <a:pt x="657" y="143"/>
                  </a:lnTo>
                  <a:cubicBezTo>
                    <a:pt x="656" y="144"/>
                    <a:pt x="656" y="145"/>
                    <a:pt x="656" y="146"/>
                  </a:cubicBezTo>
                  <a:cubicBezTo>
                    <a:pt x="655" y="147"/>
                    <a:pt x="655" y="147"/>
                    <a:pt x="655" y="148"/>
                  </a:cubicBezTo>
                  <a:lnTo>
                    <a:pt x="644" y="180"/>
                  </a:lnTo>
                  <a:lnTo>
                    <a:pt x="643" y="180"/>
                  </a:lnTo>
                  <a:lnTo>
                    <a:pt x="63" y="180"/>
                  </a:lnTo>
                  <a:cubicBezTo>
                    <a:pt x="28" y="180"/>
                    <a:pt x="0" y="208"/>
                    <a:pt x="0" y="243"/>
                  </a:cubicBezTo>
                  <a:lnTo>
                    <a:pt x="0" y="949"/>
                  </a:lnTo>
                  <a:cubicBezTo>
                    <a:pt x="0" y="984"/>
                    <a:pt x="28" y="1012"/>
                    <a:pt x="63" y="1012"/>
                  </a:cubicBezTo>
                  <a:lnTo>
                    <a:pt x="362" y="1012"/>
                  </a:lnTo>
                  <a:lnTo>
                    <a:pt x="358" y="1022"/>
                  </a:lnTo>
                  <a:cubicBezTo>
                    <a:pt x="357" y="1027"/>
                    <a:pt x="356" y="1032"/>
                    <a:pt x="357" y="1036"/>
                  </a:cubicBezTo>
                  <a:lnTo>
                    <a:pt x="384" y="1170"/>
                  </a:lnTo>
                  <a:cubicBezTo>
                    <a:pt x="386" y="1179"/>
                    <a:pt x="392" y="1187"/>
                    <a:pt x="401" y="1190"/>
                  </a:cubicBezTo>
                  <a:cubicBezTo>
                    <a:pt x="404" y="1192"/>
                    <a:pt x="408" y="1192"/>
                    <a:pt x="411" y="1192"/>
                  </a:cubicBezTo>
                  <a:cubicBezTo>
                    <a:pt x="417" y="1192"/>
                    <a:pt x="423" y="1190"/>
                    <a:pt x="428" y="1186"/>
                  </a:cubicBezTo>
                  <a:lnTo>
                    <a:pt x="539" y="1099"/>
                  </a:lnTo>
                  <a:cubicBezTo>
                    <a:pt x="543" y="1096"/>
                    <a:pt x="546" y="1091"/>
                    <a:pt x="548" y="1086"/>
                  </a:cubicBezTo>
                  <a:lnTo>
                    <a:pt x="573" y="1012"/>
                  </a:lnTo>
                  <a:lnTo>
                    <a:pt x="1180" y="1012"/>
                  </a:lnTo>
                  <a:cubicBezTo>
                    <a:pt x="1215" y="1012"/>
                    <a:pt x="1243" y="984"/>
                    <a:pt x="1243" y="949"/>
                  </a:cubicBezTo>
                  <a:lnTo>
                    <a:pt x="1243" y="243"/>
                  </a:lnTo>
                  <a:cubicBezTo>
                    <a:pt x="1243" y="208"/>
                    <a:pt x="1215" y="180"/>
                    <a:pt x="1180" y="18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6" name="Freeform 35">
              <a:extLst>
                <a:ext uri="{FF2B5EF4-FFF2-40B4-BE49-F238E27FC236}">
                  <a16:creationId xmlns:a16="http://schemas.microsoft.com/office/drawing/2014/main" id="{0F11F699-B89E-FF43-A39A-42742C12CAE4}"/>
                </a:ext>
              </a:extLst>
            </p:cNvPr>
            <p:cNvSpPr/>
            <p:nvPr/>
          </p:nvSpPr>
          <p:spPr>
            <a:xfrm>
              <a:off x="11966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7" name="Freeform 36">
              <a:extLst>
                <a:ext uri="{FF2B5EF4-FFF2-40B4-BE49-F238E27FC236}">
                  <a16:creationId xmlns:a16="http://schemas.microsoft.com/office/drawing/2014/main" id="{5B844151-E781-6F45-801C-547200C3300F}"/>
                </a:ext>
              </a:extLst>
            </p:cNvPr>
            <p:cNvSpPr/>
            <p:nvPr/>
          </p:nvSpPr>
          <p:spPr>
            <a:xfrm>
              <a:off x="12182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8" name="Freeform 37">
              <a:extLst>
                <a:ext uri="{FF2B5EF4-FFF2-40B4-BE49-F238E27FC236}">
                  <a16:creationId xmlns:a16="http://schemas.microsoft.com/office/drawing/2014/main" id="{E11D5F01-34DE-C14E-81C8-7C93646A4BD9}"/>
                </a:ext>
              </a:extLst>
            </p:cNvPr>
            <p:cNvSpPr/>
            <p:nvPr/>
          </p:nvSpPr>
          <p:spPr>
            <a:xfrm>
              <a:off x="12398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39" name="Freeform 38">
            <a:extLst>
              <a:ext uri="{FF2B5EF4-FFF2-40B4-BE49-F238E27FC236}">
                <a16:creationId xmlns:a16="http://schemas.microsoft.com/office/drawing/2014/main" id="{57833EA5-FFD8-C741-8BB9-BD291D6286F2}"/>
              </a:ext>
            </a:extLst>
          </p:cNvPr>
          <p:cNvSpPr/>
          <p:nvPr/>
        </p:nvSpPr>
        <p:spPr>
          <a:xfrm>
            <a:off x="13014430" y="4465249"/>
            <a:ext cx="906786" cy="630494"/>
          </a:xfrm>
          <a:custGeom>
            <a:avLst/>
            <a:gdLst/>
            <a:ahLst/>
            <a:cxnLst>
              <a:cxn ang="3cd4">
                <a:pos x="hc" y="t"/>
              </a:cxn>
              <a:cxn ang="cd2">
                <a:pos x="l" y="vc"/>
              </a:cxn>
              <a:cxn ang="cd4">
                <a:pos x="hc" y="b"/>
              </a:cxn>
              <a:cxn ang="0">
                <a:pos x="r" y="vc"/>
              </a:cxn>
            </a:cxnLst>
            <a:rect l="l" t="t" r="r" b="b"/>
            <a:pathLst>
              <a:path w="1386" h="964">
                <a:moveTo>
                  <a:pt x="1051" y="523"/>
                </a:moveTo>
                <a:cubicBezTo>
                  <a:pt x="1046" y="533"/>
                  <a:pt x="1040" y="542"/>
                  <a:pt x="1034" y="551"/>
                </a:cubicBezTo>
                <a:cubicBezTo>
                  <a:pt x="1032" y="553"/>
                  <a:pt x="1026" y="558"/>
                  <a:pt x="1020" y="563"/>
                </a:cubicBezTo>
                <a:lnTo>
                  <a:pt x="917" y="480"/>
                </a:lnTo>
                <a:lnTo>
                  <a:pt x="917" y="479"/>
                </a:lnTo>
                <a:cubicBezTo>
                  <a:pt x="916" y="479"/>
                  <a:pt x="896" y="460"/>
                  <a:pt x="865" y="433"/>
                </a:cubicBezTo>
                <a:cubicBezTo>
                  <a:pt x="863" y="431"/>
                  <a:pt x="860" y="429"/>
                  <a:pt x="858" y="428"/>
                </a:cubicBezTo>
                <a:cubicBezTo>
                  <a:pt x="852" y="419"/>
                  <a:pt x="842" y="413"/>
                  <a:pt x="831" y="415"/>
                </a:cubicBezTo>
                <a:cubicBezTo>
                  <a:pt x="813" y="416"/>
                  <a:pt x="796" y="411"/>
                  <a:pt x="783" y="401"/>
                </a:cubicBezTo>
                <a:cubicBezTo>
                  <a:pt x="769" y="390"/>
                  <a:pt x="760" y="374"/>
                  <a:pt x="758" y="357"/>
                </a:cubicBezTo>
                <a:cubicBezTo>
                  <a:pt x="757" y="342"/>
                  <a:pt x="743" y="331"/>
                  <a:pt x="728" y="332"/>
                </a:cubicBezTo>
                <a:lnTo>
                  <a:pt x="608" y="345"/>
                </a:lnTo>
                <a:cubicBezTo>
                  <a:pt x="602" y="346"/>
                  <a:pt x="597" y="348"/>
                  <a:pt x="593" y="352"/>
                </a:cubicBezTo>
                <a:cubicBezTo>
                  <a:pt x="587" y="357"/>
                  <a:pt x="583" y="365"/>
                  <a:pt x="583" y="373"/>
                </a:cubicBezTo>
                <a:cubicBezTo>
                  <a:pt x="583" y="374"/>
                  <a:pt x="583" y="375"/>
                  <a:pt x="583" y="376"/>
                </a:cubicBezTo>
                <a:cubicBezTo>
                  <a:pt x="584" y="383"/>
                  <a:pt x="581" y="405"/>
                  <a:pt x="569" y="435"/>
                </a:cubicBezTo>
                <a:cubicBezTo>
                  <a:pt x="558" y="465"/>
                  <a:pt x="546" y="482"/>
                  <a:pt x="540" y="486"/>
                </a:cubicBezTo>
                <a:cubicBezTo>
                  <a:pt x="538" y="487"/>
                  <a:pt x="530" y="490"/>
                  <a:pt x="518" y="488"/>
                </a:cubicBezTo>
                <a:cubicBezTo>
                  <a:pt x="508" y="486"/>
                  <a:pt x="502" y="483"/>
                  <a:pt x="499" y="481"/>
                </a:cubicBezTo>
                <a:lnTo>
                  <a:pt x="533" y="311"/>
                </a:lnTo>
                <a:lnTo>
                  <a:pt x="651" y="274"/>
                </a:lnTo>
                <a:cubicBezTo>
                  <a:pt x="653" y="274"/>
                  <a:pt x="655" y="273"/>
                  <a:pt x="656" y="272"/>
                </a:cubicBezTo>
                <a:lnTo>
                  <a:pt x="943" y="229"/>
                </a:lnTo>
                <a:lnTo>
                  <a:pt x="1109" y="445"/>
                </a:lnTo>
                <a:cubicBezTo>
                  <a:pt x="1081" y="473"/>
                  <a:pt x="1065" y="499"/>
                  <a:pt x="1051" y="523"/>
                </a:cubicBezTo>
                <a:close/>
                <a:moveTo>
                  <a:pt x="1073" y="709"/>
                </a:moveTo>
                <a:lnTo>
                  <a:pt x="1072" y="710"/>
                </a:lnTo>
                <a:cubicBezTo>
                  <a:pt x="1072" y="710"/>
                  <a:pt x="1072" y="711"/>
                  <a:pt x="1071" y="711"/>
                </a:cubicBezTo>
                <a:cubicBezTo>
                  <a:pt x="1063" y="721"/>
                  <a:pt x="1049" y="722"/>
                  <a:pt x="1039" y="714"/>
                </a:cubicBezTo>
                <a:lnTo>
                  <a:pt x="1010" y="691"/>
                </a:lnTo>
                <a:cubicBezTo>
                  <a:pt x="1010" y="690"/>
                  <a:pt x="1009" y="690"/>
                  <a:pt x="1009" y="689"/>
                </a:cubicBezTo>
                <a:lnTo>
                  <a:pt x="849" y="560"/>
                </a:lnTo>
                <a:cubicBezTo>
                  <a:pt x="837" y="551"/>
                  <a:pt x="820" y="553"/>
                  <a:pt x="810" y="565"/>
                </a:cubicBezTo>
                <a:cubicBezTo>
                  <a:pt x="805" y="571"/>
                  <a:pt x="803" y="578"/>
                  <a:pt x="804" y="585"/>
                </a:cubicBezTo>
                <a:cubicBezTo>
                  <a:pt x="805" y="593"/>
                  <a:pt x="808" y="599"/>
                  <a:pt x="814" y="604"/>
                </a:cubicBezTo>
                <a:lnTo>
                  <a:pt x="975" y="733"/>
                </a:lnTo>
                <a:cubicBezTo>
                  <a:pt x="986" y="743"/>
                  <a:pt x="988" y="761"/>
                  <a:pt x="979" y="773"/>
                </a:cubicBezTo>
                <a:lnTo>
                  <a:pt x="978" y="774"/>
                </a:lnTo>
                <a:cubicBezTo>
                  <a:pt x="971" y="783"/>
                  <a:pt x="957" y="784"/>
                  <a:pt x="949" y="777"/>
                </a:cubicBezTo>
                <a:lnTo>
                  <a:pt x="783" y="643"/>
                </a:lnTo>
                <a:cubicBezTo>
                  <a:pt x="771" y="634"/>
                  <a:pt x="753" y="635"/>
                  <a:pt x="744" y="647"/>
                </a:cubicBezTo>
                <a:cubicBezTo>
                  <a:pt x="739" y="653"/>
                  <a:pt x="737" y="661"/>
                  <a:pt x="738" y="668"/>
                </a:cubicBezTo>
                <a:cubicBezTo>
                  <a:pt x="739" y="675"/>
                  <a:pt x="742" y="682"/>
                  <a:pt x="748" y="687"/>
                </a:cubicBezTo>
                <a:lnTo>
                  <a:pt x="877" y="790"/>
                </a:lnTo>
                <a:cubicBezTo>
                  <a:pt x="889" y="800"/>
                  <a:pt x="891" y="817"/>
                  <a:pt x="883" y="829"/>
                </a:cubicBezTo>
                <a:cubicBezTo>
                  <a:pt x="882" y="829"/>
                  <a:pt x="882" y="830"/>
                  <a:pt x="882" y="830"/>
                </a:cubicBezTo>
                <a:cubicBezTo>
                  <a:pt x="881" y="830"/>
                  <a:pt x="881" y="831"/>
                  <a:pt x="880" y="831"/>
                </a:cubicBezTo>
                <a:cubicBezTo>
                  <a:pt x="873" y="840"/>
                  <a:pt x="859" y="841"/>
                  <a:pt x="850" y="834"/>
                </a:cubicBezTo>
                <a:lnTo>
                  <a:pt x="716" y="726"/>
                </a:lnTo>
                <a:cubicBezTo>
                  <a:pt x="707" y="719"/>
                  <a:pt x="695" y="718"/>
                  <a:pt x="686" y="724"/>
                </a:cubicBezTo>
                <a:cubicBezTo>
                  <a:pt x="682" y="725"/>
                  <a:pt x="679" y="728"/>
                  <a:pt x="677" y="731"/>
                </a:cubicBezTo>
                <a:cubicBezTo>
                  <a:pt x="667" y="743"/>
                  <a:pt x="669" y="760"/>
                  <a:pt x="681" y="770"/>
                </a:cubicBezTo>
                <a:lnTo>
                  <a:pt x="774" y="843"/>
                </a:lnTo>
                <a:cubicBezTo>
                  <a:pt x="780" y="848"/>
                  <a:pt x="784" y="855"/>
                  <a:pt x="785" y="862"/>
                </a:cubicBezTo>
                <a:cubicBezTo>
                  <a:pt x="788" y="875"/>
                  <a:pt x="784" y="881"/>
                  <a:pt x="781" y="885"/>
                </a:cubicBezTo>
                <a:cubicBezTo>
                  <a:pt x="776" y="891"/>
                  <a:pt x="771" y="893"/>
                  <a:pt x="764" y="893"/>
                </a:cubicBezTo>
                <a:cubicBezTo>
                  <a:pt x="758" y="893"/>
                  <a:pt x="751" y="890"/>
                  <a:pt x="745" y="886"/>
                </a:cubicBezTo>
                <a:lnTo>
                  <a:pt x="684" y="837"/>
                </a:lnTo>
                <a:cubicBezTo>
                  <a:pt x="681" y="818"/>
                  <a:pt x="671" y="800"/>
                  <a:pt x="655" y="786"/>
                </a:cubicBezTo>
                <a:cubicBezTo>
                  <a:pt x="648" y="781"/>
                  <a:pt x="640" y="777"/>
                  <a:pt x="632" y="774"/>
                </a:cubicBezTo>
                <a:lnTo>
                  <a:pt x="643" y="760"/>
                </a:lnTo>
                <a:cubicBezTo>
                  <a:pt x="671" y="726"/>
                  <a:pt x="665" y="675"/>
                  <a:pt x="630" y="647"/>
                </a:cubicBezTo>
                <a:cubicBezTo>
                  <a:pt x="597" y="620"/>
                  <a:pt x="548" y="624"/>
                  <a:pt x="520" y="656"/>
                </a:cubicBezTo>
                <a:cubicBezTo>
                  <a:pt x="515" y="649"/>
                  <a:pt x="509" y="642"/>
                  <a:pt x="502" y="636"/>
                </a:cubicBezTo>
                <a:cubicBezTo>
                  <a:pt x="476" y="615"/>
                  <a:pt x="441" y="613"/>
                  <a:pt x="413" y="629"/>
                </a:cubicBezTo>
                <a:cubicBezTo>
                  <a:pt x="408" y="619"/>
                  <a:pt x="401" y="610"/>
                  <a:pt x="392" y="603"/>
                </a:cubicBezTo>
                <a:cubicBezTo>
                  <a:pt x="385" y="597"/>
                  <a:pt x="377" y="593"/>
                  <a:pt x="369" y="590"/>
                </a:cubicBezTo>
                <a:cubicBezTo>
                  <a:pt x="367" y="586"/>
                  <a:pt x="363" y="582"/>
                  <a:pt x="359" y="579"/>
                </a:cubicBezTo>
                <a:cubicBezTo>
                  <a:pt x="349" y="572"/>
                  <a:pt x="337" y="563"/>
                  <a:pt x="334" y="560"/>
                </a:cubicBezTo>
                <a:cubicBezTo>
                  <a:pt x="327" y="550"/>
                  <a:pt x="322" y="541"/>
                  <a:pt x="316" y="531"/>
                </a:cubicBezTo>
                <a:cubicBezTo>
                  <a:pt x="302" y="507"/>
                  <a:pt x="286" y="481"/>
                  <a:pt x="258" y="453"/>
                </a:cubicBezTo>
                <a:lnTo>
                  <a:pt x="426" y="243"/>
                </a:lnTo>
                <a:cubicBezTo>
                  <a:pt x="430" y="243"/>
                  <a:pt x="434" y="243"/>
                  <a:pt x="437" y="244"/>
                </a:cubicBezTo>
                <a:cubicBezTo>
                  <a:pt x="463" y="246"/>
                  <a:pt x="498" y="250"/>
                  <a:pt x="531" y="254"/>
                </a:cubicBezTo>
                <a:lnTo>
                  <a:pt x="501" y="264"/>
                </a:lnTo>
                <a:cubicBezTo>
                  <a:pt x="492" y="267"/>
                  <a:pt x="485" y="275"/>
                  <a:pt x="483" y="284"/>
                </a:cubicBezTo>
                <a:lnTo>
                  <a:pt x="443" y="476"/>
                </a:lnTo>
                <a:cubicBezTo>
                  <a:pt x="443" y="478"/>
                  <a:pt x="443" y="480"/>
                  <a:pt x="443" y="482"/>
                </a:cubicBezTo>
                <a:cubicBezTo>
                  <a:pt x="443" y="503"/>
                  <a:pt x="456" y="521"/>
                  <a:pt x="478" y="532"/>
                </a:cubicBezTo>
                <a:cubicBezTo>
                  <a:pt x="492" y="539"/>
                  <a:pt x="510" y="544"/>
                  <a:pt x="527" y="544"/>
                </a:cubicBezTo>
                <a:cubicBezTo>
                  <a:pt x="544" y="544"/>
                  <a:pt x="561" y="540"/>
                  <a:pt x="573" y="530"/>
                </a:cubicBezTo>
                <a:cubicBezTo>
                  <a:pt x="596" y="514"/>
                  <a:pt x="613" y="476"/>
                  <a:pt x="621" y="455"/>
                </a:cubicBezTo>
                <a:cubicBezTo>
                  <a:pt x="624" y="446"/>
                  <a:pt x="633" y="421"/>
                  <a:pt x="637" y="398"/>
                </a:cubicBezTo>
                <a:lnTo>
                  <a:pt x="710" y="390"/>
                </a:lnTo>
                <a:cubicBezTo>
                  <a:pt x="717" y="411"/>
                  <a:pt x="730" y="429"/>
                  <a:pt x="748" y="444"/>
                </a:cubicBezTo>
                <a:cubicBezTo>
                  <a:pt x="770" y="461"/>
                  <a:pt x="796" y="470"/>
                  <a:pt x="823" y="470"/>
                </a:cubicBezTo>
                <a:cubicBezTo>
                  <a:pt x="824" y="470"/>
                  <a:pt x="824" y="470"/>
                  <a:pt x="825" y="470"/>
                </a:cubicBezTo>
                <a:cubicBezTo>
                  <a:pt x="826" y="472"/>
                  <a:pt x="827" y="473"/>
                  <a:pt x="829" y="474"/>
                </a:cubicBezTo>
                <a:cubicBezTo>
                  <a:pt x="853" y="496"/>
                  <a:pt x="871" y="512"/>
                  <a:pt x="877" y="518"/>
                </a:cubicBezTo>
                <a:cubicBezTo>
                  <a:pt x="878" y="519"/>
                  <a:pt x="879" y="520"/>
                  <a:pt x="881" y="521"/>
                </a:cubicBezTo>
                <a:lnTo>
                  <a:pt x="1069" y="672"/>
                </a:lnTo>
                <a:cubicBezTo>
                  <a:pt x="1080" y="681"/>
                  <a:pt x="1082" y="698"/>
                  <a:pt x="1073" y="709"/>
                </a:cubicBezTo>
                <a:close/>
                <a:moveTo>
                  <a:pt x="598" y="899"/>
                </a:moveTo>
                <a:cubicBezTo>
                  <a:pt x="589" y="910"/>
                  <a:pt x="573" y="912"/>
                  <a:pt x="562" y="903"/>
                </a:cubicBezTo>
                <a:cubicBezTo>
                  <a:pt x="551" y="894"/>
                  <a:pt x="549" y="878"/>
                  <a:pt x="558" y="867"/>
                </a:cubicBezTo>
                <a:lnTo>
                  <a:pt x="585" y="834"/>
                </a:lnTo>
                <a:cubicBezTo>
                  <a:pt x="590" y="827"/>
                  <a:pt x="597" y="824"/>
                  <a:pt x="605" y="824"/>
                </a:cubicBezTo>
                <a:cubicBezTo>
                  <a:pt x="610" y="824"/>
                  <a:pt x="616" y="826"/>
                  <a:pt x="621" y="830"/>
                </a:cubicBezTo>
                <a:cubicBezTo>
                  <a:pt x="632" y="838"/>
                  <a:pt x="633" y="854"/>
                  <a:pt x="625" y="865"/>
                </a:cubicBezTo>
                <a:close/>
                <a:moveTo>
                  <a:pt x="484" y="858"/>
                </a:moveTo>
                <a:cubicBezTo>
                  <a:pt x="477" y="859"/>
                  <a:pt x="471" y="857"/>
                  <a:pt x="465" y="853"/>
                </a:cubicBezTo>
                <a:cubicBezTo>
                  <a:pt x="460" y="849"/>
                  <a:pt x="457" y="843"/>
                  <a:pt x="456" y="836"/>
                </a:cubicBezTo>
                <a:cubicBezTo>
                  <a:pt x="455" y="829"/>
                  <a:pt x="457" y="822"/>
                  <a:pt x="461" y="817"/>
                </a:cubicBezTo>
                <a:lnTo>
                  <a:pt x="560" y="694"/>
                </a:lnTo>
                <a:cubicBezTo>
                  <a:pt x="569" y="683"/>
                  <a:pt x="585" y="681"/>
                  <a:pt x="596" y="690"/>
                </a:cubicBezTo>
                <a:cubicBezTo>
                  <a:pt x="607" y="699"/>
                  <a:pt x="609" y="715"/>
                  <a:pt x="600" y="726"/>
                </a:cubicBezTo>
                <a:lnTo>
                  <a:pt x="501" y="849"/>
                </a:lnTo>
                <a:cubicBezTo>
                  <a:pt x="497" y="854"/>
                  <a:pt x="491" y="857"/>
                  <a:pt x="484" y="858"/>
                </a:cubicBezTo>
                <a:close/>
                <a:moveTo>
                  <a:pt x="382" y="786"/>
                </a:moveTo>
                <a:cubicBezTo>
                  <a:pt x="377" y="782"/>
                  <a:pt x="374" y="776"/>
                  <a:pt x="373" y="769"/>
                </a:cubicBezTo>
                <a:cubicBezTo>
                  <a:pt x="372" y="762"/>
                  <a:pt x="374" y="756"/>
                  <a:pt x="378" y="750"/>
                </a:cubicBezTo>
                <a:lnTo>
                  <a:pt x="432" y="684"/>
                </a:lnTo>
                <a:cubicBezTo>
                  <a:pt x="440" y="672"/>
                  <a:pt x="457" y="671"/>
                  <a:pt x="468" y="680"/>
                </a:cubicBezTo>
                <a:cubicBezTo>
                  <a:pt x="473" y="684"/>
                  <a:pt x="476" y="690"/>
                  <a:pt x="477" y="697"/>
                </a:cubicBezTo>
                <a:cubicBezTo>
                  <a:pt x="478" y="703"/>
                  <a:pt x="476" y="710"/>
                  <a:pt x="472" y="715"/>
                </a:cubicBezTo>
                <a:lnTo>
                  <a:pt x="418" y="782"/>
                </a:lnTo>
                <a:cubicBezTo>
                  <a:pt x="409" y="793"/>
                  <a:pt x="393" y="795"/>
                  <a:pt x="382" y="786"/>
                </a:cubicBezTo>
                <a:close/>
                <a:moveTo>
                  <a:pt x="299" y="719"/>
                </a:moveTo>
                <a:cubicBezTo>
                  <a:pt x="288" y="710"/>
                  <a:pt x="286" y="694"/>
                  <a:pt x="295" y="683"/>
                </a:cubicBezTo>
                <a:lnTo>
                  <a:pt x="322" y="650"/>
                </a:lnTo>
                <a:cubicBezTo>
                  <a:pt x="326" y="645"/>
                  <a:pt x="332" y="641"/>
                  <a:pt x="339" y="641"/>
                </a:cubicBezTo>
                <a:cubicBezTo>
                  <a:pt x="340" y="640"/>
                  <a:pt x="341" y="640"/>
                  <a:pt x="341" y="640"/>
                </a:cubicBezTo>
                <a:cubicBezTo>
                  <a:pt x="347" y="640"/>
                  <a:pt x="353" y="642"/>
                  <a:pt x="357" y="646"/>
                </a:cubicBezTo>
                <a:cubicBezTo>
                  <a:pt x="368" y="655"/>
                  <a:pt x="370" y="671"/>
                  <a:pt x="361" y="682"/>
                </a:cubicBezTo>
                <a:lnTo>
                  <a:pt x="335" y="715"/>
                </a:lnTo>
                <a:cubicBezTo>
                  <a:pt x="326" y="726"/>
                  <a:pt x="310" y="728"/>
                  <a:pt x="299" y="719"/>
                </a:cubicBezTo>
                <a:close/>
                <a:moveTo>
                  <a:pt x="1381" y="389"/>
                </a:moveTo>
                <a:cubicBezTo>
                  <a:pt x="1372" y="377"/>
                  <a:pt x="1354" y="375"/>
                  <a:pt x="1342" y="384"/>
                </a:cubicBezTo>
                <a:lnTo>
                  <a:pt x="1235" y="466"/>
                </a:lnTo>
                <a:cubicBezTo>
                  <a:pt x="1221" y="477"/>
                  <a:pt x="1200" y="474"/>
                  <a:pt x="1189" y="460"/>
                </a:cubicBezTo>
                <a:lnTo>
                  <a:pt x="1172" y="438"/>
                </a:lnTo>
                <a:cubicBezTo>
                  <a:pt x="1171" y="435"/>
                  <a:pt x="1170" y="432"/>
                  <a:pt x="1168" y="430"/>
                </a:cubicBezTo>
                <a:cubicBezTo>
                  <a:pt x="1167" y="428"/>
                  <a:pt x="1165" y="427"/>
                  <a:pt x="1163" y="426"/>
                </a:cubicBezTo>
                <a:lnTo>
                  <a:pt x="986" y="194"/>
                </a:lnTo>
                <a:cubicBezTo>
                  <a:pt x="980" y="187"/>
                  <a:pt x="978" y="178"/>
                  <a:pt x="979" y="169"/>
                </a:cubicBezTo>
                <a:cubicBezTo>
                  <a:pt x="980" y="161"/>
                  <a:pt x="985" y="153"/>
                  <a:pt x="992" y="148"/>
                </a:cubicBezTo>
                <a:lnTo>
                  <a:pt x="1099" y="66"/>
                </a:lnTo>
                <a:cubicBezTo>
                  <a:pt x="1111" y="57"/>
                  <a:pt x="1113" y="39"/>
                  <a:pt x="1104" y="27"/>
                </a:cubicBezTo>
                <a:cubicBezTo>
                  <a:pt x="1095" y="15"/>
                  <a:pt x="1077" y="13"/>
                  <a:pt x="1065" y="22"/>
                </a:cubicBezTo>
                <a:lnTo>
                  <a:pt x="958" y="104"/>
                </a:lnTo>
                <a:cubicBezTo>
                  <a:pt x="940" y="118"/>
                  <a:pt x="928" y="139"/>
                  <a:pt x="925" y="162"/>
                </a:cubicBezTo>
                <a:cubicBezTo>
                  <a:pt x="924" y="167"/>
                  <a:pt x="924" y="171"/>
                  <a:pt x="924" y="175"/>
                </a:cubicBezTo>
                <a:lnTo>
                  <a:pt x="639" y="219"/>
                </a:lnTo>
                <a:cubicBezTo>
                  <a:pt x="638" y="219"/>
                  <a:pt x="636" y="220"/>
                  <a:pt x="635" y="220"/>
                </a:cubicBezTo>
                <a:cubicBezTo>
                  <a:pt x="602" y="207"/>
                  <a:pt x="537" y="199"/>
                  <a:pt x="461" y="191"/>
                </a:cubicBezTo>
                <a:cubicBezTo>
                  <a:pt x="475" y="156"/>
                  <a:pt x="465" y="115"/>
                  <a:pt x="434" y="90"/>
                </a:cubicBezTo>
                <a:lnTo>
                  <a:pt x="329" y="6"/>
                </a:lnTo>
                <a:cubicBezTo>
                  <a:pt x="317" y="-3"/>
                  <a:pt x="299" y="-1"/>
                  <a:pt x="290" y="11"/>
                </a:cubicBezTo>
                <a:cubicBezTo>
                  <a:pt x="280" y="23"/>
                  <a:pt x="282" y="40"/>
                  <a:pt x="294" y="50"/>
                </a:cubicBezTo>
                <a:lnTo>
                  <a:pt x="400" y="133"/>
                </a:lnTo>
                <a:cubicBezTo>
                  <a:pt x="414" y="145"/>
                  <a:pt x="416" y="165"/>
                  <a:pt x="405" y="180"/>
                </a:cubicBezTo>
                <a:lnTo>
                  <a:pt x="196" y="442"/>
                </a:lnTo>
                <a:cubicBezTo>
                  <a:pt x="185" y="456"/>
                  <a:pt x="164" y="458"/>
                  <a:pt x="150" y="447"/>
                </a:cubicBezTo>
                <a:lnTo>
                  <a:pt x="45" y="363"/>
                </a:lnTo>
                <a:cubicBezTo>
                  <a:pt x="33" y="354"/>
                  <a:pt x="16" y="356"/>
                  <a:pt x="6" y="367"/>
                </a:cubicBezTo>
                <a:cubicBezTo>
                  <a:pt x="-3" y="379"/>
                  <a:pt x="-1" y="397"/>
                  <a:pt x="10" y="406"/>
                </a:cubicBezTo>
                <a:lnTo>
                  <a:pt x="116" y="490"/>
                </a:lnTo>
                <a:cubicBezTo>
                  <a:pt x="132" y="503"/>
                  <a:pt x="151" y="509"/>
                  <a:pt x="171" y="509"/>
                </a:cubicBezTo>
                <a:cubicBezTo>
                  <a:pt x="188" y="509"/>
                  <a:pt x="206" y="504"/>
                  <a:pt x="220" y="494"/>
                </a:cubicBezTo>
                <a:cubicBezTo>
                  <a:pt x="243" y="516"/>
                  <a:pt x="255" y="537"/>
                  <a:pt x="268" y="559"/>
                </a:cubicBezTo>
                <a:cubicBezTo>
                  <a:pt x="274" y="569"/>
                  <a:pt x="281" y="580"/>
                  <a:pt x="288" y="591"/>
                </a:cubicBezTo>
                <a:cubicBezTo>
                  <a:pt x="290" y="594"/>
                  <a:pt x="293" y="597"/>
                  <a:pt x="295" y="599"/>
                </a:cubicBezTo>
                <a:cubicBezTo>
                  <a:pt x="289" y="604"/>
                  <a:pt x="283" y="609"/>
                  <a:pt x="278" y="615"/>
                </a:cubicBezTo>
                <a:lnTo>
                  <a:pt x="252" y="649"/>
                </a:lnTo>
                <a:cubicBezTo>
                  <a:pt x="224" y="684"/>
                  <a:pt x="229" y="734"/>
                  <a:pt x="264" y="762"/>
                </a:cubicBezTo>
                <a:cubicBezTo>
                  <a:pt x="279" y="774"/>
                  <a:pt x="297" y="780"/>
                  <a:pt x="315" y="780"/>
                </a:cubicBezTo>
                <a:cubicBezTo>
                  <a:pt x="316" y="780"/>
                  <a:pt x="317" y="780"/>
                  <a:pt x="319" y="780"/>
                </a:cubicBezTo>
                <a:cubicBezTo>
                  <a:pt x="322" y="799"/>
                  <a:pt x="332" y="817"/>
                  <a:pt x="348" y="829"/>
                </a:cubicBezTo>
                <a:cubicBezTo>
                  <a:pt x="362" y="841"/>
                  <a:pt x="380" y="847"/>
                  <a:pt x="398" y="847"/>
                </a:cubicBezTo>
                <a:cubicBezTo>
                  <a:pt x="399" y="847"/>
                  <a:pt x="401" y="847"/>
                  <a:pt x="402" y="847"/>
                </a:cubicBezTo>
                <a:cubicBezTo>
                  <a:pt x="405" y="866"/>
                  <a:pt x="415" y="883"/>
                  <a:pt x="431" y="896"/>
                </a:cubicBezTo>
                <a:cubicBezTo>
                  <a:pt x="445" y="908"/>
                  <a:pt x="463" y="914"/>
                  <a:pt x="481" y="914"/>
                </a:cubicBezTo>
                <a:cubicBezTo>
                  <a:pt x="484" y="914"/>
                  <a:pt x="487" y="913"/>
                  <a:pt x="490" y="913"/>
                </a:cubicBezTo>
                <a:cubicBezTo>
                  <a:pt x="494" y="913"/>
                  <a:pt x="498" y="912"/>
                  <a:pt x="502" y="911"/>
                </a:cubicBezTo>
                <a:cubicBezTo>
                  <a:pt x="507" y="924"/>
                  <a:pt x="516" y="936"/>
                  <a:pt x="528" y="946"/>
                </a:cubicBezTo>
                <a:cubicBezTo>
                  <a:pt x="542" y="958"/>
                  <a:pt x="560" y="964"/>
                  <a:pt x="578" y="964"/>
                </a:cubicBezTo>
                <a:cubicBezTo>
                  <a:pt x="602" y="964"/>
                  <a:pt x="625" y="953"/>
                  <a:pt x="641" y="933"/>
                </a:cubicBezTo>
                <a:lnTo>
                  <a:pt x="668" y="900"/>
                </a:lnTo>
                <a:cubicBezTo>
                  <a:pt x="669" y="899"/>
                  <a:pt x="670" y="898"/>
                  <a:pt x="670" y="896"/>
                </a:cubicBezTo>
                <a:lnTo>
                  <a:pt x="711" y="929"/>
                </a:lnTo>
                <a:cubicBezTo>
                  <a:pt x="726" y="941"/>
                  <a:pt x="745" y="948"/>
                  <a:pt x="764" y="948"/>
                </a:cubicBezTo>
                <a:lnTo>
                  <a:pt x="765" y="948"/>
                </a:lnTo>
                <a:cubicBezTo>
                  <a:pt x="789" y="948"/>
                  <a:pt x="809" y="938"/>
                  <a:pt x="824" y="920"/>
                </a:cubicBezTo>
                <a:cubicBezTo>
                  <a:pt x="831" y="911"/>
                  <a:pt x="836" y="901"/>
                  <a:pt x="839" y="890"/>
                </a:cubicBezTo>
                <a:cubicBezTo>
                  <a:pt x="847" y="893"/>
                  <a:pt x="856" y="894"/>
                  <a:pt x="864" y="894"/>
                </a:cubicBezTo>
                <a:cubicBezTo>
                  <a:pt x="886" y="894"/>
                  <a:pt x="907" y="885"/>
                  <a:pt x="922" y="867"/>
                </a:cubicBezTo>
                <a:cubicBezTo>
                  <a:pt x="923" y="866"/>
                  <a:pt x="924" y="865"/>
                  <a:pt x="925" y="864"/>
                </a:cubicBezTo>
                <a:cubicBezTo>
                  <a:pt x="925" y="863"/>
                  <a:pt x="926" y="863"/>
                  <a:pt x="927" y="862"/>
                </a:cubicBezTo>
                <a:cubicBezTo>
                  <a:pt x="933" y="853"/>
                  <a:pt x="938" y="843"/>
                  <a:pt x="940" y="834"/>
                </a:cubicBezTo>
                <a:cubicBezTo>
                  <a:pt x="947" y="836"/>
                  <a:pt x="954" y="837"/>
                  <a:pt x="962" y="837"/>
                </a:cubicBezTo>
                <a:cubicBezTo>
                  <a:pt x="984" y="837"/>
                  <a:pt x="1006" y="827"/>
                  <a:pt x="1020" y="809"/>
                </a:cubicBezTo>
                <a:cubicBezTo>
                  <a:pt x="1021" y="809"/>
                  <a:pt x="1021" y="808"/>
                  <a:pt x="1021" y="808"/>
                </a:cubicBezTo>
                <a:cubicBezTo>
                  <a:pt x="1022" y="807"/>
                  <a:pt x="1022" y="807"/>
                  <a:pt x="1022" y="807"/>
                </a:cubicBezTo>
                <a:cubicBezTo>
                  <a:pt x="1030" y="796"/>
                  <a:pt x="1036" y="785"/>
                  <a:pt x="1038" y="773"/>
                </a:cubicBezTo>
                <a:cubicBezTo>
                  <a:pt x="1043" y="774"/>
                  <a:pt x="1049" y="774"/>
                  <a:pt x="1054" y="774"/>
                </a:cubicBezTo>
                <a:cubicBezTo>
                  <a:pt x="1076" y="774"/>
                  <a:pt x="1098" y="765"/>
                  <a:pt x="1113" y="747"/>
                </a:cubicBezTo>
                <a:cubicBezTo>
                  <a:pt x="1114" y="746"/>
                  <a:pt x="1115" y="745"/>
                  <a:pt x="1115" y="745"/>
                </a:cubicBezTo>
                <a:lnTo>
                  <a:pt x="1117" y="743"/>
                </a:lnTo>
                <a:cubicBezTo>
                  <a:pt x="1144" y="708"/>
                  <a:pt x="1138" y="657"/>
                  <a:pt x="1103" y="629"/>
                </a:cubicBezTo>
                <a:lnTo>
                  <a:pt x="1064" y="598"/>
                </a:lnTo>
                <a:cubicBezTo>
                  <a:pt x="1071" y="593"/>
                  <a:pt x="1076" y="588"/>
                  <a:pt x="1079" y="583"/>
                </a:cubicBezTo>
                <a:cubicBezTo>
                  <a:pt x="1087" y="572"/>
                  <a:pt x="1093" y="561"/>
                  <a:pt x="1099" y="551"/>
                </a:cubicBezTo>
                <a:cubicBezTo>
                  <a:pt x="1111" y="530"/>
                  <a:pt x="1123" y="510"/>
                  <a:pt x="1143" y="490"/>
                </a:cubicBezTo>
                <a:lnTo>
                  <a:pt x="1145" y="493"/>
                </a:lnTo>
                <a:cubicBezTo>
                  <a:pt x="1163" y="516"/>
                  <a:pt x="1189" y="528"/>
                  <a:pt x="1215" y="528"/>
                </a:cubicBezTo>
                <a:cubicBezTo>
                  <a:pt x="1234" y="528"/>
                  <a:pt x="1253" y="522"/>
                  <a:pt x="1269" y="510"/>
                </a:cubicBezTo>
                <a:lnTo>
                  <a:pt x="1376" y="428"/>
                </a:lnTo>
                <a:cubicBezTo>
                  <a:pt x="1388" y="418"/>
                  <a:pt x="1390" y="401"/>
                  <a:pt x="1381" y="389"/>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40" name="Group 39">
            <a:extLst>
              <a:ext uri="{FF2B5EF4-FFF2-40B4-BE49-F238E27FC236}">
                <a16:creationId xmlns:a16="http://schemas.microsoft.com/office/drawing/2014/main" id="{92F0B948-0F0E-3D4C-8668-034DE951CA33}"/>
              </a:ext>
            </a:extLst>
          </p:cNvPr>
          <p:cNvGrpSpPr/>
          <p:nvPr/>
        </p:nvGrpSpPr>
        <p:grpSpPr>
          <a:xfrm>
            <a:off x="2702207" y="4442876"/>
            <a:ext cx="736446" cy="604464"/>
            <a:chOff x="428400" y="2589727"/>
            <a:chExt cx="478080" cy="392400"/>
          </a:xfrm>
          <a:solidFill>
            <a:schemeClr val="bg1"/>
          </a:solidFill>
        </p:grpSpPr>
        <p:sp>
          <p:nvSpPr>
            <p:cNvPr id="41" name="Freeform 40">
              <a:extLst>
                <a:ext uri="{FF2B5EF4-FFF2-40B4-BE49-F238E27FC236}">
                  <a16:creationId xmlns:a16="http://schemas.microsoft.com/office/drawing/2014/main" id="{04F1B88F-72CB-5542-A937-5321726A1EB9}"/>
                </a:ext>
              </a:extLst>
            </p:cNvPr>
            <p:cNvSpPr/>
            <p:nvPr/>
          </p:nvSpPr>
          <p:spPr>
            <a:xfrm>
              <a:off x="711360" y="2589727"/>
              <a:ext cx="195120" cy="191880"/>
            </a:xfrm>
            <a:custGeom>
              <a:avLst/>
              <a:gdLst/>
              <a:ahLst/>
              <a:cxnLst>
                <a:cxn ang="3cd4">
                  <a:pos x="hc" y="t"/>
                </a:cxn>
                <a:cxn ang="cd2">
                  <a:pos x="l" y="vc"/>
                </a:cxn>
                <a:cxn ang="cd4">
                  <a:pos x="hc" y="b"/>
                </a:cxn>
                <a:cxn ang="0">
                  <a:pos x="r" y="vc"/>
                </a:cxn>
              </a:cxnLst>
              <a:rect l="l" t="t" r="r" b="b"/>
              <a:pathLst>
                <a:path w="543" h="534">
                  <a:moveTo>
                    <a:pt x="81" y="159"/>
                  </a:moveTo>
                  <a:lnTo>
                    <a:pt x="244" y="266"/>
                  </a:lnTo>
                  <a:lnTo>
                    <a:pt x="220" y="459"/>
                  </a:lnTo>
                  <a:lnTo>
                    <a:pt x="57" y="352"/>
                  </a:lnTo>
                  <a:close/>
                  <a:moveTo>
                    <a:pt x="298" y="58"/>
                  </a:moveTo>
                  <a:lnTo>
                    <a:pt x="453" y="160"/>
                  </a:lnTo>
                  <a:lnTo>
                    <a:pt x="277" y="222"/>
                  </a:lnTo>
                  <a:lnTo>
                    <a:pt x="121" y="119"/>
                  </a:lnTo>
                  <a:close/>
                  <a:moveTo>
                    <a:pt x="458" y="401"/>
                  </a:moveTo>
                  <a:lnTo>
                    <a:pt x="275" y="466"/>
                  </a:lnTo>
                  <a:lnTo>
                    <a:pt x="299" y="273"/>
                  </a:lnTo>
                  <a:lnTo>
                    <a:pt x="482" y="208"/>
                  </a:lnTo>
                  <a:close/>
                  <a:moveTo>
                    <a:pt x="543" y="168"/>
                  </a:moveTo>
                  <a:cubicBezTo>
                    <a:pt x="543" y="167"/>
                    <a:pt x="543" y="167"/>
                    <a:pt x="543" y="167"/>
                  </a:cubicBezTo>
                  <a:cubicBezTo>
                    <a:pt x="543" y="167"/>
                    <a:pt x="543" y="166"/>
                    <a:pt x="542" y="166"/>
                  </a:cubicBezTo>
                  <a:cubicBezTo>
                    <a:pt x="542" y="165"/>
                    <a:pt x="542" y="165"/>
                    <a:pt x="542" y="165"/>
                  </a:cubicBezTo>
                  <a:lnTo>
                    <a:pt x="542" y="164"/>
                  </a:lnTo>
                  <a:lnTo>
                    <a:pt x="542" y="163"/>
                  </a:lnTo>
                  <a:lnTo>
                    <a:pt x="542" y="162"/>
                  </a:lnTo>
                  <a:lnTo>
                    <a:pt x="542" y="161"/>
                  </a:lnTo>
                  <a:cubicBezTo>
                    <a:pt x="542" y="160"/>
                    <a:pt x="541" y="160"/>
                    <a:pt x="541" y="159"/>
                  </a:cubicBezTo>
                  <a:lnTo>
                    <a:pt x="541" y="158"/>
                  </a:lnTo>
                  <a:lnTo>
                    <a:pt x="541" y="157"/>
                  </a:lnTo>
                  <a:cubicBezTo>
                    <a:pt x="540" y="157"/>
                    <a:pt x="540" y="156"/>
                    <a:pt x="540" y="156"/>
                  </a:cubicBezTo>
                  <a:lnTo>
                    <a:pt x="540" y="155"/>
                  </a:lnTo>
                  <a:lnTo>
                    <a:pt x="539" y="155"/>
                  </a:lnTo>
                  <a:cubicBezTo>
                    <a:pt x="539" y="154"/>
                    <a:pt x="539" y="154"/>
                    <a:pt x="539" y="154"/>
                  </a:cubicBezTo>
                  <a:cubicBezTo>
                    <a:pt x="539" y="153"/>
                    <a:pt x="538" y="153"/>
                    <a:pt x="538" y="153"/>
                  </a:cubicBezTo>
                  <a:lnTo>
                    <a:pt x="538" y="152"/>
                  </a:lnTo>
                  <a:lnTo>
                    <a:pt x="537" y="151"/>
                  </a:lnTo>
                  <a:cubicBezTo>
                    <a:pt x="537" y="151"/>
                    <a:pt x="537" y="150"/>
                    <a:pt x="536" y="150"/>
                  </a:cubicBezTo>
                  <a:lnTo>
                    <a:pt x="536" y="149"/>
                  </a:lnTo>
                  <a:lnTo>
                    <a:pt x="535" y="149"/>
                  </a:lnTo>
                  <a:lnTo>
                    <a:pt x="535" y="148"/>
                  </a:lnTo>
                  <a:cubicBezTo>
                    <a:pt x="534" y="148"/>
                    <a:pt x="534" y="148"/>
                    <a:pt x="534" y="147"/>
                  </a:cubicBezTo>
                  <a:lnTo>
                    <a:pt x="533" y="147"/>
                  </a:lnTo>
                  <a:lnTo>
                    <a:pt x="533" y="146"/>
                  </a:lnTo>
                  <a:cubicBezTo>
                    <a:pt x="532" y="146"/>
                    <a:pt x="532" y="146"/>
                    <a:pt x="532" y="146"/>
                  </a:cubicBezTo>
                  <a:cubicBezTo>
                    <a:pt x="532" y="145"/>
                    <a:pt x="531" y="145"/>
                    <a:pt x="531" y="145"/>
                  </a:cubicBezTo>
                  <a:lnTo>
                    <a:pt x="530" y="145"/>
                  </a:lnTo>
                  <a:lnTo>
                    <a:pt x="530" y="144"/>
                  </a:lnTo>
                  <a:lnTo>
                    <a:pt x="318" y="5"/>
                  </a:lnTo>
                  <a:cubicBezTo>
                    <a:pt x="311" y="0"/>
                    <a:pt x="301" y="-2"/>
                    <a:pt x="292" y="1"/>
                  </a:cubicBezTo>
                  <a:lnTo>
                    <a:pt x="50" y="86"/>
                  </a:lnTo>
                  <a:lnTo>
                    <a:pt x="49" y="86"/>
                  </a:lnTo>
                  <a:lnTo>
                    <a:pt x="48" y="86"/>
                  </a:lnTo>
                  <a:cubicBezTo>
                    <a:pt x="48" y="87"/>
                    <a:pt x="47" y="87"/>
                    <a:pt x="47" y="87"/>
                  </a:cubicBezTo>
                  <a:cubicBezTo>
                    <a:pt x="46" y="87"/>
                    <a:pt x="46" y="88"/>
                    <a:pt x="46" y="88"/>
                  </a:cubicBezTo>
                  <a:cubicBezTo>
                    <a:pt x="45" y="88"/>
                    <a:pt x="45" y="88"/>
                    <a:pt x="44" y="88"/>
                  </a:cubicBezTo>
                  <a:cubicBezTo>
                    <a:pt x="44" y="89"/>
                    <a:pt x="44" y="89"/>
                    <a:pt x="43" y="89"/>
                  </a:cubicBezTo>
                  <a:lnTo>
                    <a:pt x="42" y="90"/>
                  </a:lnTo>
                  <a:lnTo>
                    <a:pt x="41" y="91"/>
                  </a:lnTo>
                  <a:lnTo>
                    <a:pt x="40" y="92"/>
                  </a:lnTo>
                  <a:lnTo>
                    <a:pt x="39" y="92"/>
                  </a:lnTo>
                  <a:cubicBezTo>
                    <a:pt x="39" y="93"/>
                    <a:pt x="39" y="93"/>
                    <a:pt x="38" y="94"/>
                  </a:cubicBezTo>
                  <a:cubicBezTo>
                    <a:pt x="37" y="95"/>
                    <a:pt x="37" y="95"/>
                    <a:pt x="37" y="96"/>
                  </a:cubicBezTo>
                  <a:lnTo>
                    <a:pt x="36" y="96"/>
                  </a:lnTo>
                  <a:lnTo>
                    <a:pt x="36" y="97"/>
                  </a:lnTo>
                  <a:lnTo>
                    <a:pt x="35" y="98"/>
                  </a:lnTo>
                  <a:lnTo>
                    <a:pt x="35" y="99"/>
                  </a:lnTo>
                  <a:cubicBezTo>
                    <a:pt x="34" y="99"/>
                    <a:pt x="34" y="100"/>
                    <a:pt x="34" y="100"/>
                  </a:cubicBezTo>
                  <a:lnTo>
                    <a:pt x="34" y="101"/>
                  </a:lnTo>
                  <a:cubicBezTo>
                    <a:pt x="34" y="101"/>
                    <a:pt x="33" y="101"/>
                    <a:pt x="33" y="102"/>
                  </a:cubicBezTo>
                  <a:lnTo>
                    <a:pt x="33" y="103"/>
                  </a:lnTo>
                  <a:lnTo>
                    <a:pt x="33" y="104"/>
                  </a:lnTo>
                  <a:cubicBezTo>
                    <a:pt x="33" y="105"/>
                    <a:pt x="32" y="105"/>
                    <a:pt x="32" y="105"/>
                  </a:cubicBezTo>
                  <a:lnTo>
                    <a:pt x="32" y="106"/>
                  </a:lnTo>
                  <a:lnTo>
                    <a:pt x="32" y="107"/>
                  </a:lnTo>
                  <a:lnTo>
                    <a:pt x="32" y="108"/>
                  </a:lnTo>
                  <a:lnTo>
                    <a:pt x="1" y="363"/>
                  </a:lnTo>
                  <a:cubicBezTo>
                    <a:pt x="1" y="363"/>
                    <a:pt x="0" y="364"/>
                    <a:pt x="0" y="365"/>
                  </a:cubicBezTo>
                  <a:lnTo>
                    <a:pt x="0" y="366"/>
                  </a:lnTo>
                  <a:lnTo>
                    <a:pt x="0" y="367"/>
                  </a:lnTo>
                  <a:cubicBezTo>
                    <a:pt x="0" y="368"/>
                    <a:pt x="0" y="368"/>
                    <a:pt x="1" y="369"/>
                  </a:cubicBezTo>
                  <a:lnTo>
                    <a:pt x="1" y="370"/>
                  </a:lnTo>
                  <a:lnTo>
                    <a:pt x="1" y="371"/>
                  </a:lnTo>
                  <a:lnTo>
                    <a:pt x="1" y="372"/>
                  </a:lnTo>
                  <a:cubicBezTo>
                    <a:pt x="1" y="373"/>
                    <a:pt x="1" y="373"/>
                    <a:pt x="2" y="374"/>
                  </a:cubicBezTo>
                  <a:lnTo>
                    <a:pt x="2" y="375"/>
                  </a:lnTo>
                  <a:lnTo>
                    <a:pt x="2" y="376"/>
                  </a:lnTo>
                  <a:cubicBezTo>
                    <a:pt x="3" y="377"/>
                    <a:pt x="3" y="377"/>
                    <a:pt x="3" y="377"/>
                  </a:cubicBezTo>
                  <a:cubicBezTo>
                    <a:pt x="3" y="378"/>
                    <a:pt x="3" y="378"/>
                    <a:pt x="3" y="379"/>
                  </a:cubicBezTo>
                  <a:cubicBezTo>
                    <a:pt x="4" y="379"/>
                    <a:pt x="4" y="380"/>
                    <a:pt x="4" y="380"/>
                  </a:cubicBezTo>
                  <a:lnTo>
                    <a:pt x="5" y="381"/>
                  </a:lnTo>
                  <a:lnTo>
                    <a:pt x="6" y="382"/>
                  </a:lnTo>
                  <a:lnTo>
                    <a:pt x="6" y="383"/>
                  </a:lnTo>
                  <a:cubicBezTo>
                    <a:pt x="7" y="383"/>
                    <a:pt x="7" y="384"/>
                    <a:pt x="7" y="384"/>
                  </a:cubicBezTo>
                  <a:cubicBezTo>
                    <a:pt x="8" y="384"/>
                    <a:pt x="8" y="385"/>
                    <a:pt x="8" y="385"/>
                  </a:cubicBezTo>
                  <a:lnTo>
                    <a:pt x="9" y="386"/>
                  </a:lnTo>
                  <a:cubicBezTo>
                    <a:pt x="10" y="386"/>
                    <a:pt x="10" y="387"/>
                    <a:pt x="10" y="387"/>
                  </a:cubicBezTo>
                  <a:cubicBezTo>
                    <a:pt x="10" y="387"/>
                    <a:pt x="11" y="387"/>
                    <a:pt x="11" y="388"/>
                  </a:cubicBezTo>
                  <a:cubicBezTo>
                    <a:pt x="12" y="388"/>
                    <a:pt x="12" y="388"/>
                    <a:pt x="12" y="389"/>
                  </a:cubicBezTo>
                  <a:cubicBezTo>
                    <a:pt x="13" y="389"/>
                    <a:pt x="13" y="389"/>
                    <a:pt x="13" y="389"/>
                  </a:cubicBezTo>
                  <a:lnTo>
                    <a:pt x="227" y="529"/>
                  </a:lnTo>
                  <a:lnTo>
                    <a:pt x="227" y="530"/>
                  </a:lnTo>
                  <a:cubicBezTo>
                    <a:pt x="228" y="530"/>
                    <a:pt x="228" y="530"/>
                    <a:pt x="228" y="530"/>
                  </a:cubicBezTo>
                  <a:cubicBezTo>
                    <a:pt x="229" y="531"/>
                    <a:pt x="229" y="531"/>
                    <a:pt x="229" y="531"/>
                  </a:cubicBezTo>
                  <a:cubicBezTo>
                    <a:pt x="230" y="531"/>
                    <a:pt x="230" y="531"/>
                    <a:pt x="230" y="531"/>
                  </a:cubicBezTo>
                  <a:lnTo>
                    <a:pt x="231" y="531"/>
                  </a:lnTo>
                  <a:lnTo>
                    <a:pt x="231" y="532"/>
                  </a:lnTo>
                  <a:cubicBezTo>
                    <a:pt x="232" y="532"/>
                    <a:pt x="232" y="532"/>
                    <a:pt x="232" y="532"/>
                  </a:cubicBezTo>
                  <a:lnTo>
                    <a:pt x="233" y="532"/>
                  </a:lnTo>
                  <a:lnTo>
                    <a:pt x="233" y="533"/>
                  </a:lnTo>
                  <a:cubicBezTo>
                    <a:pt x="234" y="533"/>
                    <a:pt x="234" y="533"/>
                    <a:pt x="234" y="533"/>
                  </a:cubicBezTo>
                  <a:lnTo>
                    <a:pt x="235" y="533"/>
                  </a:lnTo>
                  <a:lnTo>
                    <a:pt x="236" y="533"/>
                  </a:lnTo>
                  <a:lnTo>
                    <a:pt x="237" y="533"/>
                  </a:lnTo>
                  <a:lnTo>
                    <a:pt x="238" y="534"/>
                  </a:lnTo>
                  <a:lnTo>
                    <a:pt x="239" y="534"/>
                  </a:lnTo>
                  <a:lnTo>
                    <a:pt x="240" y="534"/>
                  </a:lnTo>
                  <a:lnTo>
                    <a:pt x="241" y="534"/>
                  </a:lnTo>
                  <a:lnTo>
                    <a:pt x="242" y="534"/>
                  </a:lnTo>
                  <a:cubicBezTo>
                    <a:pt x="243" y="534"/>
                    <a:pt x="244" y="534"/>
                    <a:pt x="244" y="534"/>
                  </a:cubicBezTo>
                  <a:cubicBezTo>
                    <a:pt x="245" y="534"/>
                    <a:pt x="245" y="534"/>
                    <a:pt x="245" y="534"/>
                  </a:cubicBezTo>
                  <a:lnTo>
                    <a:pt x="246" y="534"/>
                  </a:lnTo>
                  <a:lnTo>
                    <a:pt x="247" y="533"/>
                  </a:lnTo>
                  <a:lnTo>
                    <a:pt x="248" y="533"/>
                  </a:lnTo>
                  <a:cubicBezTo>
                    <a:pt x="249" y="533"/>
                    <a:pt x="249" y="533"/>
                    <a:pt x="249" y="533"/>
                  </a:cubicBezTo>
                  <a:cubicBezTo>
                    <a:pt x="250" y="533"/>
                    <a:pt x="250" y="533"/>
                    <a:pt x="250" y="533"/>
                  </a:cubicBezTo>
                  <a:cubicBezTo>
                    <a:pt x="251" y="533"/>
                    <a:pt x="251" y="532"/>
                    <a:pt x="251" y="532"/>
                  </a:cubicBezTo>
                  <a:lnTo>
                    <a:pt x="493" y="448"/>
                  </a:lnTo>
                  <a:cubicBezTo>
                    <a:pt x="500" y="445"/>
                    <a:pt x="506" y="440"/>
                    <a:pt x="509" y="433"/>
                  </a:cubicBezTo>
                  <a:cubicBezTo>
                    <a:pt x="509" y="432"/>
                    <a:pt x="509" y="432"/>
                    <a:pt x="510" y="431"/>
                  </a:cubicBezTo>
                  <a:cubicBezTo>
                    <a:pt x="510" y="429"/>
                    <a:pt x="511" y="427"/>
                    <a:pt x="511" y="425"/>
                  </a:cubicBezTo>
                  <a:lnTo>
                    <a:pt x="542" y="171"/>
                  </a:lnTo>
                  <a:lnTo>
                    <a:pt x="542" y="170"/>
                  </a:lnTo>
                  <a:lnTo>
                    <a:pt x="542" y="169"/>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2" name="Freeform 41">
              <a:extLst>
                <a:ext uri="{FF2B5EF4-FFF2-40B4-BE49-F238E27FC236}">
                  <a16:creationId xmlns:a16="http://schemas.microsoft.com/office/drawing/2014/main" id="{5AAD6466-9ABC-934A-B936-DB98F3A098BA}"/>
                </a:ext>
              </a:extLst>
            </p:cNvPr>
            <p:cNvSpPr/>
            <p:nvPr/>
          </p:nvSpPr>
          <p:spPr>
            <a:xfrm>
              <a:off x="428400" y="2614927"/>
              <a:ext cx="350280" cy="367200"/>
            </a:xfrm>
            <a:custGeom>
              <a:avLst/>
              <a:gdLst/>
              <a:ahLst/>
              <a:cxnLst>
                <a:cxn ang="3cd4">
                  <a:pos x="hc" y="t"/>
                </a:cxn>
                <a:cxn ang="cd2">
                  <a:pos x="l" y="vc"/>
                </a:cxn>
                <a:cxn ang="cd4">
                  <a:pos x="hc" y="b"/>
                </a:cxn>
                <a:cxn ang="0">
                  <a:pos x="r" y="vc"/>
                </a:cxn>
              </a:cxnLst>
              <a:rect l="l" t="t" r="r" b="b"/>
              <a:pathLst>
                <a:path w="974" h="1021">
                  <a:moveTo>
                    <a:pt x="744" y="640"/>
                  </a:moveTo>
                  <a:lnTo>
                    <a:pt x="919" y="554"/>
                  </a:lnTo>
                  <a:lnTo>
                    <a:pt x="919" y="749"/>
                  </a:lnTo>
                  <a:lnTo>
                    <a:pt x="744" y="835"/>
                  </a:lnTo>
                  <a:close/>
                  <a:moveTo>
                    <a:pt x="515" y="755"/>
                  </a:moveTo>
                  <a:lnTo>
                    <a:pt x="689" y="669"/>
                  </a:lnTo>
                  <a:lnTo>
                    <a:pt x="689" y="862"/>
                  </a:lnTo>
                  <a:lnTo>
                    <a:pt x="515" y="949"/>
                  </a:lnTo>
                  <a:close/>
                  <a:moveTo>
                    <a:pt x="285" y="669"/>
                  </a:moveTo>
                  <a:lnTo>
                    <a:pt x="460" y="755"/>
                  </a:lnTo>
                  <a:lnTo>
                    <a:pt x="460" y="949"/>
                  </a:lnTo>
                  <a:lnTo>
                    <a:pt x="285" y="862"/>
                  </a:lnTo>
                  <a:close/>
                  <a:moveTo>
                    <a:pt x="56" y="555"/>
                  </a:moveTo>
                  <a:lnTo>
                    <a:pt x="230" y="641"/>
                  </a:lnTo>
                  <a:lnTo>
                    <a:pt x="230" y="836"/>
                  </a:lnTo>
                  <a:lnTo>
                    <a:pt x="56" y="750"/>
                  </a:lnTo>
                  <a:close/>
                  <a:moveTo>
                    <a:pt x="257" y="172"/>
                  </a:moveTo>
                  <a:lnTo>
                    <a:pt x="425" y="254"/>
                  </a:lnTo>
                  <a:lnTo>
                    <a:pt x="257" y="337"/>
                  </a:lnTo>
                  <a:lnTo>
                    <a:pt x="90" y="255"/>
                  </a:lnTo>
                  <a:close/>
                  <a:moveTo>
                    <a:pt x="744" y="579"/>
                  </a:moveTo>
                  <a:lnTo>
                    <a:pt x="744" y="441"/>
                  </a:lnTo>
                  <a:lnTo>
                    <a:pt x="884" y="509"/>
                  </a:lnTo>
                  <a:close/>
                  <a:moveTo>
                    <a:pt x="230" y="580"/>
                  </a:moveTo>
                  <a:lnTo>
                    <a:pt x="55" y="493"/>
                  </a:lnTo>
                  <a:lnTo>
                    <a:pt x="55" y="299"/>
                  </a:lnTo>
                  <a:lnTo>
                    <a:pt x="230" y="385"/>
                  </a:lnTo>
                  <a:close/>
                  <a:moveTo>
                    <a:pt x="689" y="324"/>
                  </a:moveTo>
                  <a:lnTo>
                    <a:pt x="550" y="254"/>
                  </a:lnTo>
                  <a:lnTo>
                    <a:pt x="689" y="185"/>
                  </a:lnTo>
                  <a:close/>
                  <a:moveTo>
                    <a:pt x="487" y="451"/>
                  </a:moveTo>
                  <a:lnTo>
                    <a:pt x="320" y="368"/>
                  </a:lnTo>
                  <a:lnTo>
                    <a:pt x="487" y="285"/>
                  </a:lnTo>
                  <a:lnTo>
                    <a:pt x="654" y="368"/>
                  </a:lnTo>
                  <a:close/>
                  <a:moveTo>
                    <a:pt x="515" y="499"/>
                  </a:moveTo>
                  <a:lnTo>
                    <a:pt x="689" y="412"/>
                  </a:lnTo>
                  <a:lnTo>
                    <a:pt x="689" y="606"/>
                  </a:lnTo>
                  <a:lnTo>
                    <a:pt x="515" y="693"/>
                  </a:lnTo>
                  <a:close/>
                  <a:moveTo>
                    <a:pt x="285" y="413"/>
                  </a:moveTo>
                  <a:lnTo>
                    <a:pt x="459" y="499"/>
                  </a:lnTo>
                  <a:lnTo>
                    <a:pt x="459" y="693"/>
                  </a:lnTo>
                  <a:lnTo>
                    <a:pt x="285" y="606"/>
                  </a:lnTo>
                  <a:close/>
                  <a:moveTo>
                    <a:pt x="487" y="59"/>
                  </a:moveTo>
                  <a:lnTo>
                    <a:pt x="654" y="141"/>
                  </a:lnTo>
                  <a:lnTo>
                    <a:pt x="487" y="224"/>
                  </a:lnTo>
                  <a:lnTo>
                    <a:pt x="320" y="141"/>
                  </a:lnTo>
                  <a:close/>
                  <a:moveTo>
                    <a:pt x="973" y="772"/>
                  </a:moveTo>
                  <a:cubicBezTo>
                    <a:pt x="974" y="770"/>
                    <a:pt x="974" y="768"/>
                    <a:pt x="974" y="765"/>
                  </a:cubicBezTo>
                  <a:lnTo>
                    <a:pt x="974" y="509"/>
                  </a:lnTo>
                  <a:lnTo>
                    <a:pt x="974" y="508"/>
                  </a:lnTo>
                  <a:lnTo>
                    <a:pt x="974" y="507"/>
                  </a:lnTo>
                  <a:lnTo>
                    <a:pt x="974" y="506"/>
                  </a:lnTo>
                  <a:lnTo>
                    <a:pt x="973" y="505"/>
                  </a:lnTo>
                  <a:cubicBezTo>
                    <a:pt x="973" y="504"/>
                    <a:pt x="973" y="504"/>
                    <a:pt x="973" y="503"/>
                  </a:cubicBezTo>
                  <a:cubicBezTo>
                    <a:pt x="973" y="502"/>
                    <a:pt x="973" y="502"/>
                    <a:pt x="973" y="502"/>
                  </a:cubicBezTo>
                  <a:cubicBezTo>
                    <a:pt x="973" y="502"/>
                    <a:pt x="973" y="501"/>
                    <a:pt x="972" y="501"/>
                  </a:cubicBezTo>
                  <a:lnTo>
                    <a:pt x="972" y="500"/>
                  </a:lnTo>
                  <a:lnTo>
                    <a:pt x="972" y="499"/>
                  </a:lnTo>
                  <a:lnTo>
                    <a:pt x="971" y="498"/>
                  </a:lnTo>
                  <a:lnTo>
                    <a:pt x="971" y="497"/>
                  </a:lnTo>
                  <a:cubicBezTo>
                    <a:pt x="971" y="497"/>
                    <a:pt x="971" y="496"/>
                    <a:pt x="970" y="496"/>
                  </a:cubicBezTo>
                  <a:lnTo>
                    <a:pt x="970" y="495"/>
                  </a:lnTo>
                  <a:lnTo>
                    <a:pt x="969" y="495"/>
                  </a:lnTo>
                  <a:cubicBezTo>
                    <a:pt x="969" y="494"/>
                    <a:pt x="969" y="494"/>
                    <a:pt x="969" y="494"/>
                  </a:cubicBezTo>
                  <a:cubicBezTo>
                    <a:pt x="969" y="493"/>
                    <a:pt x="969" y="493"/>
                    <a:pt x="968" y="493"/>
                  </a:cubicBezTo>
                  <a:lnTo>
                    <a:pt x="968" y="492"/>
                  </a:lnTo>
                  <a:lnTo>
                    <a:pt x="967" y="492"/>
                  </a:lnTo>
                  <a:cubicBezTo>
                    <a:pt x="967" y="491"/>
                    <a:pt x="967" y="491"/>
                    <a:pt x="967" y="491"/>
                  </a:cubicBezTo>
                  <a:cubicBezTo>
                    <a:pt x="966" y="491"/>
                    <a:pt x="966" y="490"/>
                    <a:pt x="966" y="490"/>
                  </a:cubicBezTo>
                  <a:cubicBezTo>
                    <a:pt x="965" y="489"/>
                    <a:pt x="965" y="489"/>
                    <a:pt x="965" y="489"/>
                  </a:cubicBezTo>
                  <a:cubicBezTo>
                    <a:pt x="964" y="489"/>
                    <a:pt x="964" y="489"/>
                    <a:pt x="964" y="488"/>
                  </a:cubicBezTo>
                  <a:cubicBezTo>
                    <a:pt x="963" y="488"/>
                    <a:pt x="963" y="487"/>
                    <a:pt x="962" y="487"/>
                  </a:cubicBezTo>
                  <a:cubicBezTo>
                    <a:pt x="962" y="487"/>
                    <a:pt x="961" y="487"/>
                    <a:pt x="961" y="486"/>
                  </a:cubicBezTo>
                  <a:lnTo>
                    <a:pt x="960" y="486"/>
                  </a:lnTo>
                  <a:lnTo>
                    <a:pt x="960" y="485"/>
                  </a:lnTo>
                  <a:cubicBezTo>
                    <a:pt x="959" y="485"/>
                    <a:pt x="959" y="485"/>
                    <a:pt x="959" y="485"/>
                  </a:cubicBezTo>
                  <a:lnTo>
                    <a:pt x="958" y="485"/>
                  </a:lnTo>
                  <a:lnTo>
                    <a:pt x="744" y="379"/>
                  </a:lnTo>
                  <a:lnTo>
                    <a:pt x="744" y="141"/>
                  </a:lnTo>
                  <a:lnTo>
                    <a:pt x="744" y="140"/>
                  </a:lnTo>
                  <a:cubicBezTo>
                    <a:pt x="744" y="139"/>
                    <a:pt x="744" y="139"/>
                    <a:pt x="744" y="139"/>
                  </a:cubicBezTo>
                  <a:cubicBezTo>
                    <a:pt x="744" y="138"/>
                    <a:pt x="744" y="138"/>
                    <a:pt x="744" y="138"/>
                  </a:cubicBezTo>
                  <a:cubicBezTo>
                    <a:pt x="744" y="137"/>
                    <a:pt x="744" y="137"/>
                    <a:pt x="744" y="137"/>
                  </a:cubicBezTo>
                  <a:lnTo>
                    <a:pt x="744" y="136"/>
                  </a:lnTo>
                  <a:lnTo>
                    <a:pt x="744" y="135"/>
                  </a:lnTo>
                  <a:lnTo>
                    <a:pt x="743" y="134"/>
                  </a:lnTo>
                  <a:lnTo>
                    <a:pt x="743" y="133"/>
                  </a:lnTo>
                  <a:lnTo>
                    <a:pt x="743" y="132"/>
                  </a:lnTo>
                  <a:cubicBezTo>
                    <a:pt x="742" y="131"/>
                    <a:pt x="742" y="131"/>
                    <a:pt x="742" y="131"/>
                  </a:cubicBezTo>
                  <a:lnTo>
                    <a:pt x="742" y="130"/>
                  </a:lnTo>
                  <a:lnTo>
                    <a:pt x="742" y="129"/>
                  </a:lnTo>
                  <a:cubicBezTo>
                    <a:pt x="741" y="129"/>
                    <a:pt x="741" y="129"/>
                    <a:pt x="741" y="129"/>
                  </a:cubicBezTo>
                  <a:lnTo>
                    <a:pt x="741" y="128"/>
                  </a:lnTo>
                  <a:lnTo>
                    <a:pt x="741" y="127"/>
                  </a:lnTo>
                  <a:lnTo>
                    <a:pt x="740" y="127"/>
                  </a:lnTo>
                  <a:cubicBezTo>
                    <a:pt x="740" y="126"/>
                    <a:pt x="740" y="126"/>
                    <a:pt x="740" y="126"/>
                  </a:cubicBezTo>
                  <a:cubicBezTo>
                    <a:pt x="740" y="126"/>
                    <a:pt x="740" y="125"/>
                    <a:pt x="739" y="125"/>
                  </a:cubicBezTo>
                  <a:lnTo>
                    <a:pt x="739" y="124"/>
                  </a:lnTo>
                  <a:lnTo>
                    <a:pt x="738" y="124"/>
                  </a:lnTo>
                  <a:lnTo>
                    <a:pt x="738" y="123"/>
                  </a:lnTo>
                  <a:cubicBezTo>
                    <a:pt x="738" y="123"/>
                    <a:pt x="737" y="123"/>
                    <a:pt x="737" y="122"/>
                  </a:cubicBezTo>
                  <a:lnTo>
                    <a:pt x="736" y="122"/>
                  </a:lnTo>
                  <a:lnTo>
                    <a:pt x="736" y="121"/>
                  </a:lnTo>
                  <a:cubicBezTo>
                    <a:pt x="736" y="121"/>
                    <a:pt x="735" y="121"/>
                    <a:pt x="735" y="120"/>
                  </a:cubicBezTo>
                  <a:cubicBezTo>
                    <a:pt x="734" y="120"/>
                    <a:pt x="734" y="120"/>
                    <a:pt x="734" y="119"/>
                  </a:cubicBezTo>
                  <a:lnTo>
                    <a:pt x="733" y="119"/>
                  </a:lnTo>
                  <a:cubicBezTo>
                    <a:pt x="733" y="119"/>
                    <a:pt x="733" y="118"/>
                    <a:pt x="732" y="118"/>
                  </a:cubicBezTo>
                  <a:cubicBezTo>
                    <a:pt x="731" y="118"/>
                    <a:pt x="731" y="117"/>
                    <a:pt x="731" y="117"/>
                  </a:cubicBezTo>
                  <a:lnTo>
                    <a:pt x="730" y="117"/>
                  </a:lnTo>
                  <a:lnTo>
                    <a:pt x="729" y="116"/>
                  </a:lnTo>
                  <a:lnTo>
                    <a:pt x="502" y="4"/>
                  </a:lnTo>
                  <a:cubicBezTo>
                    <a:pt x="494" y="-1"/>
                    <a:pt x="484" y="-1"/>
                    <a:pt x="475" y="3"/>
                  </a:cubicBezTo>
                  <a:lnTo>
                    <a:pt x="247" y="116"/>
                  </a:lnTo>
                  <a:cubicBezTo>
                    <a:pt x="246" y="116"/>
                    <a:pt x="246" y="116"/>
                    <a:pt x="246" y="116"/>
                  </a:cubicBezTo>
                  <a:lnTo>
                    <a:pt x="16" y="230"/>
                  </a:lnTo>
                  <a:cubicBezTo>
                    <a:pt x="15" y="230"/>
                    <a:pt x="15" y="230"/>
                    <a:pt x="15" y="230"/>
                  </a:cubicBezTo>
                  <a:lnTo>
                    <a:pt x="14" y="230"/>
                  </a:lnTo>
                  <a:cubicBezTo>
                    <a:pt x="14" y="231"/>
                    <a:pt x="14" y="231"/>
                    <a:pt x="14" y="231"/>
                  </a:cubicBezTo>
                  <a:cubicBezTo>
                    <a:pt x="13" y="231"/>
                    <a:pt x="13" y="231"/>
                    <a:pt x="13" y="232"/>
                  </a:cubicBezTo>
                  <a:cubicBezTo>
                    <a:pt x="12" y="232"/>
                    <a:pt x="12" y="232"/>
                    <a:pt x="12" y="232"/>
                  </a:cubicBezTo>
                  <a:cubicBezTo>
                    <a:pt x="11" y="233"/>
                    <a:pt x="11" y="233"/>
                    <a:pt x="10" y="233"/>
                  </a:cubicBezTo>
                  <a:cubicBezTo>
                    <a:pt x="10" y="234"/>
                    <a:pt x="10" y="234"/>
                    <a:pt x="10" y="234"/>
                  </a:cubicBezTo>
                  <a:cubicBezTo>
                    <a:pt x="9" y="234"/>
                    <a:pt x="9" y="235"/>
                    <a:pt x="8" y="235"/>
                  </a:cubicBezTo>
                  <a:lnTo>
                    <a:pt x="8" y="236"/>
                  </a:lnTo>
                  <a:cubicBezTo>
                    <a:pt x="7" y="236"/>
                    <a:pt x="7" y="237"/>
                    <a:pt x="7" y="237"/>
                  </a:cubicBezTo>
                  <a:lnTo>
                    <a:pt x="6" y="237"/>
                  </a:lnTo>
                  <a:lnTo>
                    <a:pt x="6" y="238"/>
                  </a:lnTo>
                  <a:lnTo>
                    <a:pt x="5" y="239"/>
                  </a:lnTo>
                  <a:lnTo>
                    <a:pt x="5" y="240"/>
                  </a:lnTo>
                  <a:lnTo>
                    <a:pt x="4" y="240"/>
                  </a:lnTo>
                  <a:lnTo>
                    <a:pt x="4" y="241"/>
                  </a:lnTo>
                  <a:lnTo>
                    <a:pt x="3" y="242"/>
                  </a:lnTo>
                  <a:lnTo>
                    <a:pt x="3" y="243"/>
                  </a:lnTo>
                  <a:lnTo>
                    <a:pt x="3" y="244"/>
                  </a:lnTo>
                  <a:cubicBezTo>
                    <a:pt x="2" y="244"/>
                    <a:pt x="2" y="244"/>
                    <a:pt x="2" y="245"/>
                  </a:cubicBezTo>
                  <a:lnTo>
                    <a:pt x="2" y="246"/>
                  </a:lnTo>
                  <a:cubicBezTo>
                    <a:pt x="1" y="246"/>
                    <a:pt x="1" y="247"/>
                    <a:pt x="1" y="247"/>
                  </a:cubicBezTo>
                  <a:lnTo>
                    <a:pt x="1" y="248"/>
                  </a:lnTo>
                  <a:lnTo>
                    <a:pt x="1" y="249"/>
                  </a:lnTo>
                  <a:lnTo>
                    <a:pt x="1" y="250"/>
                  </a:lnTo>
                  <a:lnTo>
                    <a:pt x="1" y="251"/>
                  </a:lnTo>
                  <a:lnTo>
                    <a:pt x="0" y="251"/>
                  </a:lnTo>
                  <a:cubicBezTo>
                    <a:pt x="0" y="252"/>
                    <a:pt x="0" y="252"/>
                    <a:pt x="0" y="252"/>
                  </a:cubicBezTo>
                  <a:cubicBezTo>
                    <a:pt x="0" y="253"/>
                    <a:pt x="0" y="253"/>
                    <a:pt x="0" y="253"/>
                  </a:cubicBezTo>
                  <a:cubicBezTo>
                    <a:pt x="0" y="254"/>
                    <a:pt x="0" y="254"/>
                    <a:pt x="0" y="254"/>
                  </a:cubicBezTo>
                  <a:lnTo>
                    <a:pt x="0" y="255"/>
                  </a:lnTo>
                  <a:lnTo>
                    <a:pt x="0" y="511"/>
                  </a:lnTo>
                  <a:lnTo>
                    <a:pt x="0" y="512"/>
                  </a:lnTo>
                  <a:lnTo>
                    <a:pt x="0" y="767"/>
                  </a:lnTo>
                  <a:cubicBezTo>
                    <a:pt x="0" y="768"/>
                    <a:pt x="0" y="768"/>
                    <a:pt x="0" y="769"/>
                  </a:cubicBezTo>
                  <a:lnTo>
                    <a:pt x="1" y="770"/>
                  </a:lnTo>
                  <a:lnTo>
                    <a:pt x="1" y="771"/>
                  </a:lnTo>
                  <a:cubicBezTo>
                    <a:pt x="1" y="772"/>
                    <a:pt x="1" y="772"/>
                    <a:pt x="1" y="773"/>
                  </a:cubicBezTo>
                  <a:lnTo>
                    <a:pt x="1" y="774"/>
                  </a:lnTo>
                  <a:lnTo>
                    <a:pt x="2" y="775"/>
                  </a:lnTo>
                  <a:cubicBezTo>
                    <a:pt x="2" y="776"/>
                    <a:pt x="2" y="776"/>
                    <a:pt x="2" y="776"/>
                  </a:cubicBezTo>
                  <a:cubicBezTo>
                    <a:pt x="2" y="777"/>
                    <a:pt x="2" y="777"/>
                    <a:pt x="3" y="778"/>
                  </a:cubicBezTo>
                  <a:lnTo>
                    <a:pt x="3" y="779"/>
                  </a:lnTo>
                  <a:lnTo>
                    <a:pt x="4" y="780"/>
                  </a:lnTo>
                  <a:cubicBezTo>
                    <a:pt x="4" y="780"/>
                    <a:pt x="4" y="781"/>
                    <a:pt x="5" y="781"/>
                  </a:cubicBezTo>
                  <a:cubicBezTo>
                    <a:pt x="5" y="782"/>
                    <a:pt x="5" y="782"/>
                    <a:pt x="5" y="782"/>
                  </a:cubicBezTo>
                  <a:cubicBezTo>
                    <a:pt x="5" y="783"/>
                    <a:pt x="6" y="783"/>
                    <a:pt x="6" y="783"/>
                  </a:cubicBezTo>
                  <a:cubicBezTo>
                    <a:pt x="6" y="784"/>
                    <a:pt x="7" y="784"/>
                    <a:pt x="7" y="784"/>
                  </a:cubicBezTo>
                  <a:cubicBezTo>
                    <a:pt x="7" y="785"/>
                    <a:pt x="8" y="785"/>
                    <a:pt x="8" y="786"/>
                  </a:cubicBezTo>
                  <a:lnTo>
                    <a:pt x="9" y="786"/>
                  </a:lnTo>
                  <a:cubicBezTo>
                    <a:pt x="9" y="787"/>
                    <a:pt x="9" y="787"/>
                    <a:pt x="10" y="787"/>
                  </a:cubicBezTo>
                  <a:cubicBezTo>
                    <a:pt x="10" y="788"/>
                    <a:pt x="10" y="788"/>
                    <a:pt x="11" y="788"/>
                  </a:cubicBezTo>
                  <a:cubicBezTo>
                    <a:pt x="11" y="788"/>
                    <a:pt x="11" y="789"/>
                    <a:pt x="12" y="789"/>
                  </a:cubicBezTo>
                  <a:cubicBezTo>
                    <a:pt x="12" y="789"/>
                    <a:pt x="12" y="790"/>
                    <a:pt x="13" y="790"/>
                  </a:cubicBezTo>
                  <a:lnTo>
                    <a:pt x="14" y="790"/>
                  </a:lnTo>
                  <a:cubicBezTo>
                    <a:pt x="14" y="791"/>
                    <a:pt x="15" y="791"/>
                    <a:pt x="15" y="791"/>
                  </a:cubicBezTo>
                  <a:lnTo>
                    <a:pt x="16" y="791"/>
                  </a:lnTo>
                  <a:lnTo>
                    <a:pt x="245" y="905"/>
                  </a:lnTo>
                  <a:lnTo>
                    <a:pt x="246" y="905"/>
                  </a:lnTo>
                  <a:cubicBezTo>
                    <a:pt x="246" y="905"/>
                    <a:pt x="247" y="906"/>
                    <a:pt x="248" y="906"/>
                  </a:cubicBezTo>
                  <a:lnTo>
                    <a:pt x="249" y="906"/>
                  </a:lnTo>
                  <a:lnTo>
                    <a:pt x="250" y="906"/>
                  </a:lnTo>
                  <a:lnTo>
                    <a:pt x="475" y="1018"/>
                  </a:lnTo>
                  <a:cubicBezTo>
                    <a:pt x="476" y="1018"/>
                    <a:pt x="476" y="1018"/>
                    <a:pt x="476" y="1018"/>
                  </a:cubicBezTo>
                  <a:cubicBezTo>
                    <a:pt x="477" y="1018"/>
                    <a:pt x="477" y="1018"/>
                    <a:pt x="477" y="1019"/>
                  </a:cubicBezTo>
                  <a:lnTo>
                    <a:pt x="478" y="1019"/>
                  </a:lnTo>
                  <a:cubicBezTo>
                    <a:pt x="479" y="1019"/>
                    <a:pt x="479" y="1019"/>
                    <a:pt x="479" y="1019"/>
                  </a:cubicBezTo>
                  <a:cubicBezTo>
                    <a:pt x="480" y="1020"/>
                    <a:pt x="480" y="1020"/>
                    <a:pt x="481" y="1020"/>
                  </a:cubicBezTo>
                  <a:cubicBezTo>
                    <a:pt x="482" y="1020"/>
                    <a:pt x="482" y="1020"/>
                    <a:pt x="482" y="1020"/>
                  </a:cubicBezTo>
                  <a:cubicBezTo>
                    <a:pt x="483" y="1020"/>
                    <a:pt x="483" y="1020"/>
                    <a:pt x="484" y="1020"/>
                  </a:cubicBezTo>
                  <a:cubicBezTo>
                    <a:pt x="484" y="1021"/>
                    <a:pt x="484" y="1021"/>
                    <a:pt x="485" y="1021"/>
                  </a:cubicBezTo>
                  <a:cubicBezTo>
                    <a:pt x="485" y="1021"/>
                    <a:pt x="486" y="1021"/>
                    <a:pt x="487" y="1021"/>
                  </a:cubicBezTo>
                  <a:cubicBezTo>
                    <a:pt x="488" y="1021"/>
                    <a:pt x="489" y="1021"/>
                    <a:pt x="490" y="1021"/>
                  </a:cubicBezTo>
                  <a:lnTo>
                    <a:pt x="490" y="1020"/>
                  </a:lnTo>
                  <a:lnTo>
                    <a:pt x="491" y="1020"/>
                  </a:lnTo>
                  <a:lnTo>
                    <a:pt x="492" y="1020"/>
                  </a:lnTo>
                  <a:cubicBezTo>
                    <a:pt x="493" y="1020"/>
                    <a:pt x="493" y="1020"/>
                    <a:pt x="493" y="1020"/>
                  </a:cubicBezTo>
                  <a:lnTo>
                    <a:pt x="494" y="1020"/>
                  </a:lnTo>
                  <a:cubicBezTo>
                    <a:pt x="494" y="1020"/>
                    <a:pt x="495" y="1020"/>
                    <a:pt x="495" y="1019"/>
                  </a:cubicBezTo>
                  <a:lnTo>
                    <a:pt x="496" y="1019"/>
                  </a:lnTo>
                  <a:cubicBezTo>
                    <a:pt x="497" y="1019"/>
                    <a:pt x="497" y="1019"/>
                    <a:pt x="497" y="1019"/>
                  </a:cubicBezTo>
                  <a:cubicBezTo>
                    <a:pt x="498" y="1018"/>
                    <a:pt x="498" y="1018"/>
                    <a:pt x="498" y="1018"/>
                  </a:cubicBezTo>
                  <a:lnTo>
                    <a:pt x="499" y="1018"/>
                  </a:lnTo>
                  <a:lnTo>
                    <a:pt x="729" y="904"/>
                  </a:lnTo>
                  <a:cubicBezTo>
                    <a:pt x="730" y="904"/>
                    <a:pt x="732" y="903"/>
                    <a:pt x="733" y="902"/>
                  </a:cubicBezTo>
                  <a:lnTo>
                    <a:pt x="958" y="791"/>
                  </a:lnTo>
                  <a:cubicBezTo>
                    <a:pt x="966" y="787"/>
                    <a:pt x="970" y="781"/>
                    <a:pt x="973" y="774"/>
                  </a:cubicBezTo>
                  <a:cubicBezTo>
                    <a:pt x="973" y="773"/>
                    <a:pt x="973" y="773"/>
                    <a:pt x="973" y="7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43" name="Group 42">
            <a:extLst>
              <a:ext uri="{FF2B5EF4-FFF2-40B4-BE49-F238E27FC236}">
                <a16:creationId xmlns:a16="http://schemas.microsoft.com/office/drawing/2014/main" id="{0EAE5635-964D-0142-8798-9EE5B424A066}"/>
              </a:ext>
            </a:extLst>
          </p:cNvPr>
          <p:cNvGrpSpPr/>
          <p:nvPr/>
        </p:nvGrpSpPr>
        <p:grpSpPr>
          <a:xfrm>
            <a:off x="2753440" y="9010405"/>
            <a:ext cx="675560" cy="656836"/>
            <a:chOff x="3366000" y="6883529"/>
            <a:chExt cx="324720" cy="315720"/>
          </a:xfrm>
          <a:solidFill>
            <a:schemeClr val="bg1"/>
          </a:solidFill>
        </p:grpSpPr>
        <p:sp>
          <p:nvSpPr>
            <p:cNvPr id="44" name="Freeform 43">
              <a:extLst>
                <a:ext uri="{FF2B5EF4-FFF2-40B4-BE49-F238E27FC236}">
                  <a16:creationId xmlns:a16="http://schemas.microsoft.com/office/drawing/2014/main" id="{FFE92CB5-97D3-DC4A-9216-C3040EFD1E2F}"/>
                </a:ext>
              </a:extLst>
            </p:cNvPr>
            <p:cNvSpPr/>
            <p:nvPr/>
          </p:nvSpPr>
          <p:spPr>
            <a:xfrm>
              <a:off x="3366000" y="6912329"/>
              <a:ext cx="286920" cy="286920"/>
            </a:xfrm>
            <a:custGeom>
              <a:avLst/>
              <a:gdLst/>
              <a:ahLst/>
              <a:cxnLst>
                <a:cxn ang="3cd4">
                  <a:pos x="hc" y="t"/>
                </a:cxn>
                <a:cxn ang="cd2">
                  <a:pos x="l" y="vc"/>
                </a:cxn>
                <a:cxn ang="cd4">
                  <a:pos x="hc" y="b"/>
                </a:cxn>
                <a:cxn ang="0">
                  <a:pos x="r" y="vc"/>
                </a:cxn>
              </a:cxnLst>
              <a:rect l="l" t="t" r="r" b="b"/>
              <a:pathLst>
                <a:path w="798" h="798">
                  <a:moveTo>
                    <a:pt x="642" y="642"/>
                  </a:moveTo>
                  <a:cubicBezTo>
                    <a:pt x="576" y="707"/>
                    <a:pt x="490" y="743"/>
                    <a:pt x="399" y="743"/>
                  </a:cubicBezTo>
                  <a:cubicBezTo>
                    <a:pt x="308" y="743"/>
                    <a:pt x="222" y="707"/>
                    <a:pt x="156" y="642"/>
                  </a:cubicBezTo>
                  <a:cubicBezTo>
                    <a:pt x="91" y="576"/>
                    <a:pt x="55" y="490"/>
                    <a:pt x="55" y="399"/>
                  </a:cubicBezTo>
                  <a:cubicBezTo>
                    <a:pt x="55" y="308"/>
                    <a:pt x="91" y="222"/>
                    <a:pt x="156" y="156"/>
                  </a:cubicBezTo>
                  <a:cubicBezTo>
                    <a:pt x="222" y="91"/>
                    <a:pt x="308" y="55"/>
                    <a:pt x="399" y="55"/>
                  </a:cubicBezTo>
                  <a:cubicBezTo>
                    <a:pt x="410" y="55"/>
                    <a:pt x="421" y="56"/>
                    <a:pt x="431" y="57"/>
                  </a:cubicBezTo>
                  <a:lnTo>
                    <a:pt x="372" y="394"/>
                  </a:lnTo>
                  <a:cubicBezTo>
                    <a:pt x="370" y="402"/>
                    <a:pt x="372" y="411"/>
                    <a:pt x="378" y="417"/>
                  </a:cubicBezTo>
                  <a:cubicBezTo>
                    <a:pt x="383" y="423"/>
                    <a:pt x="391" y="427"/>
                    <a:pt x="399" y="427"/>
                  </a:cubicBezTo>
                  <a:lnTo>
                    <a:pt x="742" y="427"/>
                  </a:lnTo>
                  <a:cubicBezTo>
                    <a:pt x="735" y="508"/>
                    <a:pt x="700" y="583"/>
                    <a:pt x="642" y="642"/>
                  </a:cubicBezTo>
                  <a:close/>
                  <a:moveTo>
                    <a:pt x="770" y="372"/>
                  </a:moveTo>
                  <a:lnTo>
                    <a:pt x="432" y="372"/>
                  </a:lnTo>
                  <a:lnTo>
                    <a:pt x="491" y="38"/>
                  </a:lnTo>
                  <a:cubicBezTo>
                    <a:pt x="492" y="31"/>
                    <a:pt x="490" y="23"/>
                    <a:pt x="486" y="18"/>
                  </a:cubicBezTo>
                  <a:cubicBezTo>
                    <a:pt x="482" y="12"/>
                    <a:pt x="475" y="7"/>
                    <a:pt x="468" y="6"/>
                  </a:cubicBezTo>
                  <a:cubicBezTo>
                    <a:pt x="445" y="2"/>
                    <a:pt x="422" y="0"/>
                    <a:pt x="399" y="0"/>
                  </a:cubicBezTo>
                  <a:cubicBezTo>
                    <a:pt x="293" y="0"/>
                    <a:pt x="193" y="42"/>
                    <a:pt x="117" y="117"/>
                  </a:cubicBezTo>
                  <a:cubicBezTo>
                    <a:pt x="42" y="193"/>
                    <a:pt x="0" y="293"/>
                    <a:pt x="0" y="399"/>
                  </a:cubicBezTo>
                  <a:cubicBezTo>
                    <a:pt x="0" y="505"/>
                    <a:pt x="42" y="605"/>
                    <a:pt x="117" y="681"/>
                  </a:cubicBezTo>
                  <a:cubicBezTo>
                    <a:pt x="193" y="756"/>
                    <a:pt x="293" y="798"/>
                    <a:pt x="399" y="798"/>
                  </a:cubicBezTo>
                  <a:cubicBezTo>
                    <a:pt x="505" y="798"/>
                    <a:pt x="605" y="756"/>
                    <a:pt x="681" y="681"/>
                  </a:cubicBezTo>
                  <a:cubicBezTo>
                    <a:pt x="756" y="605"/>
                    <a:pt x="798" y="505"/>
                    <a:pt x="798" y="399"/>
                  </a:cubicBezTo>
                  <a:cubicBezTo>
                    <a:pt x="798" y="384"/>
                    <a:pt x="786" y="372"/>
                    <a:pt x="770" y="3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5" name="Freeform 44">
              <a:extLst>
                <a:ext uri="{FF2B5EF4-FFF2-40B4-BE49-F238E27FC236}">
                  <a16:creationId xmlns:a16="http://schemas.microsoft.com/office/drawing/2014/main" id="{487EBB32-63E6-7540-921A-7D2AF8E04BAF}"/>
                </a:ext>
              </a:extLst>
            </p:cNvPr>
            <p:cNvSpPr/>
            <p:nvPr/>
          </p:nvSpPr>
          <p:spPr>
            <a:xfrm>
              <a:off x="3536280" y="6883529"/>
              <a:ext cx="154440" cy="152640"/>
            </a:xfrm>
            <a:custGeom>
              <a:avLst/>
              <a:gdLst/>
              <a:ahLst/>
              <a:cxnLst>
                <a:cxn ang="3cd4">
                  <a:pos x="hc" y="t"/>
                </a:cxn>
                <a:cxn ang="cd2">
                  <a:pos x="l" y="vc"/>
                </a:cxn>
                <a:cxn ang="cd4">
                  <a:pos x="hc" y="b"/>
                </a:cxn>
                <a:cxn ang="0">
                  <a:pos x="r" y="vc"/>
                </a:cxn>
              </a:cxnLst>
              <a:rect l="l" t="t" r="r" b="b"/>
              <a:pathLst>
                <a:path w="430" h="425">
                  <a:moveTo>
                    <a:pt x="60" y="370"/>
                  </a:moveTo>
                  <a:lnTo>
                    <a:pt x="115" y="60"/>
                  </a:lnTo>
                  <a:cubicBezTo>
                    <a:pt x="184" y="78"/>
                    <a:pt x="247" y="118"/>
                    <a:pt x="294" y="173"/>
                  </a:cubicBezTo>
                  <a:cubicBezTo>
                    <a:pt x="340" y="229"/>
                    <a:pt x="368" y="298"/>
                    <a:pt x="374" y="370"/>
                  </a:cubicBezTo>
                  <a:close/>
                  <a:moveTo>
                    <a:pt x="336" y="138"/>
                  </a:moveTo>
                  <a:cubicBezTo>
                    <a:pt x="275" y="65"/>
                    <a:pt x="190" y="17"/>
                    <a:pt x="97" y="0"/>
                  </a:cubicBezTo>
                  <a:cubicBezTo>
                    <a:pt x="90" y="-1"/>
                    <a:pt x="83" y="1"/>
                    <a:pt x="76" y="5"/>
                  </a:cubicBezTo>
                  <a:cubicBezTo>
                    <a:pt x="71" y="9"/>
                    <a:pt x="66" y="15"/>
                    <a:pt x="65" y="23"/>
                  </a:cubicBezTo>
                  <a:lnTo>
                    <a:pt x="0" y="392"/>
                  </a:lnTo>
                  <a:cubicBezTo>
                    <a:pt x="-1" y="400"/>
                    <a:pt x="1" y="409"/>
                    <a:pt x="6" y="415"/>
                  </a:cubicBezTo>
                  <a:cubicBezTo>
                    <a:pt x="11" y="421"/>
                    <a:pt x="19" y="425"/>
                    <a:pt x="27" y="425"/>
                  </a:cubicBezTo>
                  <a:lnTo>
                    <a:pt x="403" y="425"/>
                  </a:lnTo>
                  <a:cubicBezTo>
                    <a:pt x="418" y="425"/>
                    <a:pt x="430" y="412"/>
                    <a:pt x="430" y="397"/>
                  </a:cubicBezTo>
                  <a:cubicBezTo>
                    <a:pt x="430" y="302"/>
                    <a:pt x="397" y="210"/>
                    <a:pt x="336" y="138"/>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Tree>
    <p:extLst>
      <p:ext uri="{BB962C8B-B14F-4D97-AF65-F5344CB8AC3E}">
        <p14:creationId xmlns:p14="http://schemas.microsoft.com/office/powerpoint/2010/main" val="1037199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9" name="Rectangle 8">
            <a:extLst>
              <a:ext uri="{FF2B5EF4-FFF2-40B4-BE49-F238E27FC236}">
                <a16:creationId xmlns:a16="http://schemas.microsoft.com/office/drawing/2014/main" id="{4B8DDB5B-4A7B-2546-98D1-9F41409D2B7B}"/>
              </a:ext>
            </a:extLst>
          </p:cNvPr>
          <p:cNvSpPr/>
          <p:nvPr/>
        </p:nvSpPr>
        <p:spPr>
          <a:xfrm rot="10800000" flipV="1">
            <a:off x="-5" y="0"/>
            <a:ext cx="24377653" cy="8743521"/>
          </a:xfrm>
          <a:prstGeom prst="rect">
            <a:avLst/>
          </a:prstGeom>
          <a:gradFill>
            <a:gsLst>
              <a:gs pos="0">
                <a:schemeClr val="accent1">
                  <a:alpha val="80000"/>
                </a:schemeClr>
              </a:gs>
              <a:gs pos="71000">
                <a:schemeClr val="accent3">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a:extLst>
              <a:ext uri="{FF2B5EF4-FFF2-40B4-BE49-F238E27FC236}">
                <a16:creationId xmlns:a16="http://schemas.microsoft.com/office/drawing/2014/main" id="{D95AD403-9EC1-9E44-A0B7-C213A68619A3}"/>
              </a:ext>
            </a:extLst>
          </p:cNvPr>
          <p:cNvSpPr txBox="1">
            <a:spLocks/>
          </p:cNvSpPr>
          <p:nvPr/>
        </p:nvSpPr>
        <p:spPr>
          <a:xfrm>
            <a:off x="12554646" y="10597220"/>
            <a:ext cx="9625926"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consumer demand.</a:t>
            </a:r>
          </a:p>
        </p:txBody>
      </p:sp>
      <p:sp>
        <p:nvSpPr>
          <p:cNvPr id="13" name="TextBox 12">
            <a:extLst>
              <a:ext uri="{FF2B5EF4-FFF2-40B4-BE49-F238E27FC236}">
                <a16:creationId xmlns:a16="http://schemas.microsoft.com/office/drawing/2014/main" id="{20BC8CD3-1555-834D-9145-224E947E7733}"/>
              </a:ext>
            </a:extLst>
          </p:cNvPr>
          <p:cNvSpPr txBox="1"/>
          <p:nvPr/>
        </p:nvSpPr>
        <p:spPr>
          <a:xfrm>
            <a:off x="2197078" y="10721929"/>
            <a:ext cx="8420122" cy="1015663"/>
          </a:xfrm>
          <a:prstGeom prst="rect">
            <a:avLst/>
          </a:prstGeom>
          <a:noFill/>
          <a:ln>
            <a:noFill/>
          </a:ln>
        </p:spPr>
        <p:txBody>
          <a:bodyPr wrap="square" rtlCol="0">
            <a:spAutoFit/>
          </a:bodyPr>
          <a:lstStyle/>
          <a:p>
            <a:r>
              <a:rPr lang="en-US" sz="6000" spc="600" dirty="0">
                <a:solidFill>
                  <a:schemeClr val="tx2"/>
                </a:solidFill>
                <a:latin typeface="Montserrat Medium" pitchFamily="2" charset="77"/>
                <a:ea typeface="Roboto" panose="02000000000000000000" pitchFamily="2" charset="0"/>
                <a:cs typeface="Lato Light" panose="020F0502020204030203" pitchFamily="34" charset="0"/>
              </a:rPr>
              <a:t>MEET OUR TEAM</a:t>
            </a:r>
          </a:p>
        </p:txBody>
      </p:sp>
      <p:sp>
        <p:nvSpPr>
          <p:cNvPr id="8" name="TextBox 7">
            <a:extLst>
              <a:ext uri="{FF2B5EF4-FFF2-40B4-BE49-F238E27FC236}">
                <a16:creationId xmlns:a16="http://schemas.microsoft.com/office/drawing/2014/main" id="{F3E98B8B-ECB7-8946-9793-D7BC73734A40}"/>
              </a:ext>
            </a:extLst>
          </p:cNvPr>
          <p:cNvSpPr txBox="1"/>
          <p:nvPr/>
        </p:nvSpPr>
        <p:spPr>
          <a:xfrm>
            <a:off x="2095478" y="3886468"/>
            <a:ext cx="7570740" cy="6247864"/>
          </a:xfrm>
          <a:prstGeom prst="rect">
            <a:avLst/>
          </a:prstGeom>
          <a:noFill/>
          <a:ln>
            <a:noFill/>
          </a:ln>
        </p:spPr>
        <p:txBody>
          <a:bodyPr wrap="square" rtlCol="0">
            <a:spAutoFit/>
          </a:bodyPr>
          <a:lstStyle/>
          <a:p>
            <a:r>
              <a:rPr lang="en-US" sz="40000" b="1" spc="600" dirty="0">
                <a:solidFill>
                  <a:schemeClr val="tx1">
                    <a:alpha val="15000"/>
                  </a:schemeClr>
                </a:solidFill>
                <a:latin typeface="Montserrat" pitchFamily="2" charset="77"/>
                <a:ea typeface="Roboto" panose="02000000000000000000" pitchFamily="2" charset="0"/>
                <a:cs typeface="Lato Light" panose="020F0502020204030203" pitchFamily="34" charset="0"/>
              </a:rPr>
              <a:t>02</a:t>
            </a:r>
          </a:p>
        </p:txBody>
      </p:sp>
    </p:spTree>
    <p:extLst>
      <p:ext uri="{BB962C8B-B14F-4D97-AF65-F5344CB8AC3E}">
        <p14:creationId xmlns:p14="http://schemas.microsoft.com/office/powerpoint/2010/main" val="563632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5"/>
          </p:nvPr>
        </p:nvSpPr>
        <p:spPr/>
      </p:sp>
      <p:sp>
        <p:nvSpPr>
          <p:cNvPr id="5" name="Marcador de imagen 4"/>
          <p:cNvSpPr>
            <a:spLocks noGrp="1"/>
          </p:cNvSpPr>
          <p:nvPr>
            <p:ph type="pic" sz="quarter" idx="16"/>
          </p:nvPr>
        </p:nvSpPr>
        <p:spPr/>
      </p:sp>
      <p:sp>
        <p:nvSpPr>
          <p:cNvPr id="8" name="Marcador de imagen 7"/>
          <p:cNvSpPr>
            <a:spLocks noGrp="1"/>
          </p:cNvSpPr>
          <p:nvPr>
            <p:ph type="pic" sz="quarter" idx="17"/>
          </p:nvPr>
        </p:nvSpPr>
        <p:spPr/>
      </p:sp>
      <p:sp>
        <p:nvSpPr>
          <p:cNvPr id="106" name="TextBox 105">
            <a:extLst>
              <a:ext uri="{FF2B5EF4-FFF2-40B4-BE49-F238E27FC236}">
                <a16:creationId xmlns:a16="http://schemas.microsoft.com/office/drawing/2014/main" id="{E133785E-0B00-E64A-9AC0-44059588742B}"/>
              </a:ext>
            </a:extLst>
          </p:cNvPr>
          <p:cNvSpPr txBox="1"/>
          <p:nvPr/>
        </p:nvSpPr>
        <p:spPr>
          <a:xfrm>
            <a:off x="6750050" y="1618928"/>
            <a:ext cx="10877550" cy="923330"/>
          </a:xfrm>
          <a:prstGeom prst="rect">
            <a:avLst/>
          </a:prstGeom>
          <a:noFill/>
          <a:ln>
            <a:noFill/>
          </a:ln>
        </p:spPr>
        <p:txBody>
          <a:bodyPr wrap="square" rtlCol="0">
            <a:spAutoFit/>
          </a:bodyPr>
          <a:lstStyle/>
          <a:p>
            <a:pPr algn="ctr"/>
            <a:r>
              <a:rPr lang="en-US" sz="5400" spc="300" dirty="0">
                <a:solidFill>
                  <a:schemeClr val="tx2"/>
                </a:solidFill>
                <a:latin typeface="Montserrat Medium" pitchFamily="2" charset="77"/>
                <a:ea typeface="Roboto" panose="02000000000000000000" pitchFamily="2" charset="0"/>
                <a:cs typeface="Poppins Medium" pitchFamily="2" charset="77"/>
              </a:rPr>
              <a:t>BUSINESS TEAM</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9821029"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sp>
        <p:nvSpPr>
          <p:cNvPr id="30" name="TextBox 29">
            <a:extLst>
              <a:ext uri="{FF2B5EF4-FFF2-40B4-BE49-F238E27FC236}">
                <a16:creationId xmlns:a16="http://schemas.microsoft.com/office/drawing/2014/main" id="{5E912ED2-248B-AD49-B305-F1CAB66321CB}"/>
              </a:ext>
            </a:extLst>
          </p:cNvPr>
          <p:cNvSpPr txBox="1"/>
          <p:nvPr/>
        </p:nvSpPr>
        <p:spPr>
          <a:xfrm>
            <a:off x="2171705" y="10494891"/>
            <a:ext cx="6500824" cy="594586"/>
          </a:xfrm>
          <a:prstGeom prst="rect">
            <a:avLst/>
          </a:prstGeom>
          <a:noFill/>
        </p:spPr>
        <p:txBody>
          <a:bodyPr wrap="square" rtlCol="0">
            <a:spAutoFit/>
          </a:bodyPr>
          <a:lstStyle/>
          <a:p>
            <a:pPr algn="ctr">
              <a:lnSpc>
                <a:spcPts val="4299"/>
              </a:lnSpc>
            </a:pPr>
            <a:r>
              <a:rPr lang="en-US" sz="2800" dirty="0">
                <a:latin typeface="Montserrat" pitchFamily="2" charset="77"/>
                <a:ea typeface="Lato Light" panose="020F0502020204030203" pitchFamily="34" charset="0"/>
                <a:cs typeface="Lato Light" panose="020F0502020204030203" pitchFamily="34" charset="0"/>
              </a:rPr>
              <a:t>Your Title</a:t>
            </a:r>
          </a:p>
        </p:txBody>
      </p:sp>
      <p:sp>
        <p:nvSpPr>
          <p:cNvPr id="49" name="TextBox 48">
            <a:extLst>
              <a:ext uri="{FF2B5EF4-FFF2-40B4-BE49-F238E27FC236}">
                <a16:creationId xmlns:a16="http://schemas.microsoft.com/office/drawing/2014/main" id="{55867B68-5441-0F4D-B4FB-EB39B1147153}"/>
              </a:ext>
            </a:extLst>
          </p:cNvPr>
          <p:cNvSpPr txBox="1"/>
          <p:nvPr/>
        </p:nvSpPr>
        <p:spPr>
          <a:xfrm>
            <a:off x="16823913" y="9848560"/>
            <a:ext cx="4263236" cy="646331"/>
          </a:xfrm>
          <a:prstGeom prst="rect">
            <a:avLst/>
          </a:prstGeom>
          <a:noFill/>
        </p:spPr>
        <p:txBody>
          <a:bodyPr wrap="square" rtlCol="0">
            <a:spAutoFit/>
          </a:bodyPr>
          <a:lstStyle/>
          <a:p>
            <a:pPr algn="ctr"/>
            <a:r>
              <a:rPr lang="en-US" dirty="0">
                <a:solidFill>
                  <a:schemeClr val="tx2"/>
                </a:solidFill>
                <a:latin typeface="Montserrat Medium" pitchFamily="2" charset="77"/>
                <a:ea typeface="Lato" panose="020F0502020204030203" pitchFamily="34" charset="0"/>
                <a:cs typeface="Lato" panose="020F0502020204030203" pitchFamily="34" charset="0"/>
              </a:rPr>
              <a:t>Scott Robinson</a:t>
            </a:r>
          </a:p>
        </p:txBody>
      </p:sp>
      <p:sp>
        <p:nvSpPr>
          <p:cNvPr id="50" name="TextBox 49">
            <a:extLst>
              <a:ext uri="{FF2B5EF4-FFF2-40B4-BE49-F238E27FC236}">
                <a16:creationId xmlns:a16="http://schemas.microsoft.com/office/drawing/2014/main" id="{C0852D4A-1901-1C46-B98B-ECD07311DF56}"/>
              </a:ext>
            </a:extLst>
          </p:cNvPr>
          <p:cNvSpPr txBox="1"/>
          <p:nvPr/>
        </p:nvSpPr>
        <p:spPr>
          <a:xfrm>
            <a:off x="15705119" y="10494891"/>
            <a:ext cx="6500824" cy="594586"/>
          </a:xfrm>
          <a:prstGeom prst="rect">
            <a:avLst/>
          </a:prstGeom>
          <a:noFill/>
        </p:spPr>
        <p:txBody>
          <a:bodyPr wrap="square" rtlCol="0">
            <a:spAutoFit/>
          </a:bodyPr>
          <a:lstStyle/>
          <a:p>
            <a:pPr algn="ctr">
              <a:lnSpc>
                <a:spcPts val="4299"/>
              </a:lnSpc>
            </a:pPr>
            <a:r>
              <a:rPr lang="en-US" sz="2800" dirty="0">
                <a:latin typeface="Montserrat" pitchFamily="2" charset="77"/>
                <a:ea typeface="Lato Light" panose="020F0502020204030203" pitchFamily="34" charset="0"/>
                <a:cs typeface="Lato Light" panose="020F0502020204030203" pitchFamily="34" charset="0"/>
              </a:rPr>
              <a:t>Your Title</a:t>
            </a:r>
          </a:p>
        </p:txBody>
      </p:sp>
      <p:sp>
        <p:nvSpPr>
          <p:cNvPr id="51" name="TextBox 50">
            <a:extLst>
              <a:ext uri="{FF2B5EF4-FFF2-40B4-BE49-F238E27FC236}">
                <a16:creationId xmlns:a16="http://schemas.microsoft.com/office/drawing/2014/main" id="{89B8C482-47CA-E44C-998D-B5B6D388DEB0}"/>
              </a:ext>
            </a:extLst>
          </p:cNvPr>
          <p:cNvSpPr txBox="1"/>
          <p:nvPr/>
        </p:nvSpPr>
        <p:spPr>
          <a:xfrm>
            <a:off x="10057206" y="9848560"/>
            <a:ext cx="4263236" cy="646331"/>
          </a:xfrm>
          <a:prstGeom prst="rect">
            <a:avLst/>
          </a:prstGeom>
          <a:noFill/>
        </p:spPr>
        <p:txBody>
          <a:bodyPr wrap="square" rtlCol="0">
            <a:spAutoFit/>
          </a:bodyPr>
          <a:lstStyle/>
          <a:p>
            <a:pPr algn="ctr"/>
            <a:r>
              <a:rPr lang="en-US" dirty="0">
                <a:solidFill>
                  <a:schemeClr val="tx2"/>
                </a:solidFill>
                <a:latin typeface="Montserrat Medium" pitchFamily="2" charset="77"/>
                <a:ea typeface="Lato" panose="020F0502020204030203" pitchFamily="34" charset="0"/>
                <a:cs typeface="Lato" panose="020F0502020204030203" pitchFamily="34" charset="0"/>
              </a:rPr>
              <a:t>Maddie Bruke</a:t>
            </a:r>
          </a:p>
        </p:txBody>
      </p:sp>
      <p:sp>
        <p:nvSpPr>
          <p:cNvPr id="52" name="TextBox 51">
            <a:extLst>
              <a:ext uri="{FF2B5EF4-FFF2-40B4-BE49-F238E27FC236}">
                <a16:creationId xmlns:a16="http://schemas.microsoft.com/office/drawing/2014/main" id="{7706A065-9B6F-F84B-B8C5-E4E5C8387C2A}"/>
              </a:ext>
            </a:extLst>
          </p:cNvPr>
          <p:cNvSpPr txBox="1"/>
          <p:nvPr/>
        </p:nvSpPr>
        <p:spPr>
          <a:xfrm>
            <a:off x="8938412" y="10494891"/>
            <a:ext cx="6500824" cy="594586"/>
          </a:xfrm>
          <a:prstGeom prst="rect">
            <a:avLst/>
          </a:prstGeom>
          <a:noFill/>
        </p:spPr>
        <p:txBody>
          <a:bodyPr wrap="square" rtlCol="0">
            <a:spAutoFit/>
          </a:bodyPr>
          <a:lstStyle/>
          <a:p>
            <a:pPr algn="ctr">
              <a:lnSpc>
                <a:spcPts val="4299"/>
              </a:lnSpc>
            </a:pPr>
            <a:r>
              <a:rPr lang="en-US" sz="2800" dirty="0">
                <a:latin typeface="Montserrat" pitchFamily="2" charset="77"/>
                <a:ea typeface="Lato Light" panose="020F0502020204030203" pitchFamily="34" charset="0"/>
                <a:cs typeface="Lato Light" panose="020F0502020204030203" pitchFamily="34" charset="0"/>
              </a:rPr>
              <a:t>Your Title</a:t>
            </a:r>
          </a:p>
        </p:txBody>
      </p:sp>
      <p:sp>
        <p:nvSpPr>
          <p:cNvPr id="53" name="TextBox 52">
            <a:extLst>
              <a:ext uri="{FF2B5EF4-FFF2-40B4-BE49-F238E27FC236}">
                <a16:creationId xmlns:a16="http://schemas.microsoft.com/office/drawing/2014/main" id="{CCB88004-6573-9546-9257-9592F0E393D4}"/>
              </a:ext>
            </a:extLst>
          </p:cNvPr>
          <p:cNvSpPr txBox="1"/>
          <p:nvPr/>
        </p:nvSpPr>
        <p:spPr>
          <a:xfrm>
            <a:off x="3290499" y="9848560"/>
            <a:ext cx="4263240" cy="646331"/>
          </a:xfrm>
          <a:prstGeom prst="rect">
            <a:avLst/>
          </a:prstGeom>
          <a:noFill/>
        </p:spPr>
        <p:txBody>
          <a:bodyPr wrap="square" rtlCol="0">
            <a:spAutoFit/>
          </a:bodyPr>
          <a:lstStyle/>
          <a:p>
            <a:pPr algn="ctr"/>
            <a:r>
              <a:rPr lang="en-US" dirty="0">
                <a:solidFill>
                  <a:schemeClr val="tx2"/>
                </a:solidFill>
                <a:latin typeface="Montserrat Medium" pitchFamily="2" charset="77"/>
                <a:ea typeface="Lato" panose="020F0502020204030203" pitchFamily="34" charset="0"/>
                <a:cs typeface="Lato" panose="020F0502020204030203" pitchFamily="34" charset="0"/>
              </a:rPr>
              <a:t>Ryan McGill</a:t>
            </a:r>
          </a:p>
        </p:txBody>
      </p:sp>
      <p:sp>
        <p:nvSpPr>
          <p:cNvPr id="83" name="Oval 82">
            <a:extLst>
              <a:ext uri="{FF2B5EF4-FFF2-40B4-BE49-F238E27FC236}">
                <a16:creationId xmlns:a16="http://schemas.microsoft.com/office/drawing/2014/main" id="{708DE588-B03F-2A46-9B6B-1D47F2BCFCB4}"/>
              </a:ext>
            </a:extLst>
          </p:cNvPr>
          <p:cNvSpPr/>
          <p:nvPr/>
        </p:nvSpPr>
        <p:spPr>
          <a:xfrm>
            <a:off x="19540758" y="4837593"/>
            <a:ext cx="1322932" cy="132293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a:extLst>
              <a:ext uri="{FF2B5EF4-FFF2-40B4-BE49-F238E27FC236}">
                <a16:creationId xmlns:a16="http://schemas.microsoft.com/office/drawing/2014/main" id="{157F23C3-4568-CD45-A2CF-B8BE2248A95A}"/>
              </a:ext>
            </a:extLst>
          </p:cNvPr>
          <p:cNvGrpSpPr/>
          <p:nvPr/>
        </p:nvGrpSpPr>
        <p:grpSpPr>
          <a:xfrm>
            <a:off x="19834001" y="5161254"/>
            <a:ext cx="736446" cy="706204"/>
            <a:chOff x="1157760" y="1140368"/>
            <a:chExt cx="447120" cy="428760"/>
          </a:xfrm>
          <a:solidFill>
            <a:schemeClr val="bg1"/>
          </a:solidFill>
        </p:grpSpPr>
        <p:sp>
          <p:nvSpPr>
            <p:cNvPr id="85" name="Freeform 84">
              <a:extLst>
                <a:ext uri="{FF2B5EF4-FFF2-40B4-BE49-F238E27FC236}">
                  <a16:creationId xmlns:a16="http://schemas.microsoft.com/office/drawing/2014/main" id="{1CD04113-C041-BE45-813D-77428FD41A5E}"/>
                </a:ext>
              </a:extLst>
            </p:cNvPr>
            <p:cNvSpPr/>
            <p:nvPr/>
          </p:nvSpPr>
          <p:spPr>
            <a:xfrm>
              <a:off x="1157760" y="1140368"/>
              <a:ext cx="447120" cy="428760"/>
            </a:xfrm>
            <a:custGeom>
              <a:avLst/>
              <a:gdLst/>
              <a:ahLst/>
              <a:cxnLst>
                <a:cxn ang="3cd4">
                  <a:pos x="hc" y="t"/>
                </a:cxn>
                <a:cxn ang="cd2">
                  <a:pos x="l" y="vc"/>
                </a:cxn>
                <a:cxn ang="cd4">
                  <a:pos x="hc" y="b"/>
                </a:cxn>
                <a:cxn ang="0">
                  <a:pos x="r" y="vc"/>
                </a:cxn>
              </a:cxnLst>
              <a:rect l="l" t="t" r="r" b="b"/>
              <a:pathLst>
                <a:path w="1243" h="1192">
                  <a:moveTo>
                    <a:pt x="1180" y="957"/>
                  </a:moveTo>
                  <a:lnTo>
                    <a:pt x="592" y="957"/>
                  </a:lnTo>
                  <a:lnTo>
                    <a:pt x="798" y="345"/>
                  </a:lnTo>
                  <a:lnTo>
                    <a:pt x="1188" y="345"/>
                  </a:lnTo>
                  <a:lnTo>
                    <a:pt x="1188" y="949"/>
                  </a:lnTo>
                  <a:cubicBezTo>
                    <a:pt x="1188" y="953"/>
                    <a:pt x="1184" y="957"/>
                    <a:pt x="1180" y="957"/>
                  </a:cubicBezTo>
                  <a:close/>
                  <a:moveTo>
                    <a:pt x="429" y="1115"/>
                  </a:moveTo>
                  <a:lnTo>
                    <a:pt x="413" y="1033"/>
                  </a:lnTo>
                  <a:lnTo>
                    <a:pt x="699" y="190"/>
                  </a:lnTo>
                  <a:lnTo>
                    <a:pt x="782" y="218"/>
                  </a:lnTo>
                  <a:lnTo>
                    <a:pt x="498" y="1061"/>
                  </a:lnTo>
                  <a:close/>
                  <a:moveTo>
                    <a:pt x="63" y="957"/>
                  </a:moveTo>
                  <a:cubicBezTo>
                    <a:pt x="59" y="957"/>
                    <a:pt x="55" y="953"/>
                    <a:pt x="55" y="949"/>
                  </a:cubicBezTo>
                  <a:lnTo>
                    <a:pt x="55" y="345"/>
                  </a:lnTo>
                  <a:lnTo>
                    <a:pt x="588" y="345"/>
                  </a:lnTo>
                  <a:lnTo>
                    <a:pt x="381" y="957"/>
                  </a:lnTo>
                  <a:close/>
                  <a:moveTo>
                    <a:pt x="63" y="235"/>
                  </a:moveTo>
                  <a:lnTo>
                    <a:pt x="625" y="235"/>
                  </a:lnTo>
                  <a:lnTo>
                    <a:pt x="600" y="309"/>
                  </a:lnTo>
                  <a:lnTo>
                    <a:pt x="55" y="309"/>
                  </a:lnTo>
                  <a:lnTo>
                    <a:pt x="55" y="243"/>
                  </a:lnTo>
                  <a:cubicBezTo>
                    <a:pt x="55" y="239"/>
                    <a:pt x="59" y="235"/>
                    <a:pt x="63" y="235"/>
                  </a:cubicBezTo>
                  <a:close/>
                  <a:moveTo>
                    <a:pt x="742" y="63"/>
                  </a:moveTo>
                  <a:lnTo>
                    <a:pt x="824" y="93"/>
                  </a:lnTo>
                  <a:lnTo>
                    <a:pt x="800" y="165"/>
                  </a:lnTo>
                  <a:lnTo>
                    <a:pt x="717" y="137"/>
                  </a:lnTo>
                  <a:close/>
                  <a:moveTo>
                    <a:pt x="1188" y="243"/>
                  </a:moveTo>
                  <a:lnTo>
                    <a:pt x="1188" y="309"/>
                  </a:lnTo>
                  <a:lnTo>
                    <a:pt x="810" y="309"/>
                  </a:lnTo>
                  <a:lnTo>
                    <a:pt x="834" y="235"/>
                  </a:lnTo>
                  <a:lnTo>
                    <a:pt x="1180" y="235"/>
                  </a:lnTo>
                  <a:cubicBezTo>
                    <a:pt x="1184" y="235"/>
                    <a:pt x="1188" y="239"/>
                    <a:pt x="1188" y="243"/>
                  </a:cubicBezTo>
                  <a:close/>
                  <a:moveTo>
                    <a:pt x="1180" y="180"/>
                  </a:moveTo>
                  <a:lnTo>
                    <a:pt x="853" y="180"/>
                  </a:lnTo>
                  <a:lnTo>
                    <a:pt x="885" y="85"/>
                  </a:lnTo>
                  <a:cubicBezTo>
                    <a:pt x="890" y="71"/>
                    <a:pt x="882" y="56"/>
                    <a:pt x="868" y="50"/>
                  </a:cubicBezTo>
                  <a:lnTo>
                    <a:pt x="735" y="1"/>
                  </a:lnTo>
                  <a:cubicBezTo>
                    <a:pt x="728" y="-1"/>
                    <a:pt x="720" y="-1"/>
                    <a:pt x="713" y="2"/>
                  </a:cubicBezTo>
                  <a:cubicBezTo>
                    <a:pt x="707" y="6"/>
                    <a:pt x="701" y="11"/>
                    <a:pt x="699" y="18"/>
                  </a:cubicBezTo>
                  <a:lnTo>
                    <a:pt x="657" y="143"/>
                  </a:lnTo>
                  <a:cubicBezTo>
                    <a:pt x="656" y="144"/>
                    <a:pt x="656" y="145"/>
                    <a:pt x="656" y="146"/>
                  </a:cubicBezTo>
                  <a:cubicBezTo>
                    <a:pt x="655" y="147"/>
                    <a:pt x="655" y="147"/>
                    <a:pt x="655" y="148"/>
                  </a:cubicBezTo>
                  <a:lnTo>
                    <a:pt x="644" y="180"/>
                  </a:lnTo>
                  <a:lnTo>
                    <a:pt x="643" y="180"/>
                  </a:lnTo>
                  <a:lnTo>
                    <a:pt x="63" y="180"/>
                  </a:lnTo>
                  <a:cubicBezTo>
                    <a:pt x="28" y="180"/>
                    <a:pt x="0" y="208"/>
                    <a:pt x="0" y="243"/>
                  </a:cubicBezTo>
                  <a:lnTo>
                    <a:pt x="0" y="949"/>
                  </a:lnTo>
                  <a:cubicBezTo>
                    <a:pt x="0" y="984"/>
                    <a:pt x="28" y="1012"/>
                    <a:pt x="63" y="1012"/>
                  </a:cubicBezTo>
                  <a:lnTo>
                    <a:pt x="362" y="1012"/>
                  </a:lnTo>
                  <a:lnTo>
                    <a:pt x="358" y="1022"/>
                  </a:lnTo>
                  <a:cubicBezTo>
                    <a:pt x="357" y="1027"/>
                    <a:pt x="356" y="1032"/>
                    <a:pt x="357" y="1036"/>
                  </a:cubicBezTo>
                  <a:lnTo>
                    <a:pt x="384" y="1170"/>
                  </a:lnTo>
                  <a:cubicBezTo>
                    <a:pt x="386" y="1179"/>
                    <a:pt x="392" y="1187"/>
                    <a:pt x="401" y="1190"/>
                  </a:cubicBezTo>
                  <a:cubicBezTo>
                    <a:pt x="404" y="1192"/>
                    <a:pt x="408" y="1192"/>
                    <a:pt x="411" y="1192"/>
                  </a:cubicBezTo>
                  <a:cubicBezTo>
                    <a:pt x="417" y="1192"/>
                    <a:pt x="423" y="1190"/>
                    <a:pt x="428" y="1186"/>
                  </a:cubicBezTo>
                  <a:lnTo>
                    <a:pt x="539" y="1099"/>
                  </a:lnTo>
                  <a:cubicBezTo>
                    <a:pt x="543" y="1096"/>
                    <a:pt x="546" y="1091"/>
                    <a:pt x="548" y="1086"/>
                  </a:cubicBezTo>
                  <a:lnTo>
                    <a:pt x="573" y="1012"/>
                  </a:lnTo>
                  <a:lnTo>
                    <a:pt x="1180" y="1012"/>
                  </a:lnTo>
                  <a:cubicBezTo>
                    <a:pt x="1215" y="1012"/>
                    <a:pt x="1243" y="984"/>
                    <a:pt x="1243" y="949"/>
                  </a:cubicBezTo>
                  <a:lnTo>
                    <a:pt x="1243" y="243"/>
                  </a:lnTo>
                  <a:cubicBezTo>
                    <a:pt x="1243" y="208"/>
                    <a:pt x="1215" y="180"/>
                    <a:pt x="1180" y="18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6" name="Freeform 85">
              <a:extLst>
                <a:ext uri="{FF2B5EF4-FFF2-40B4-BE49-F238E27FC236}">
                  <a16:creationId xmlns:a16="http://schemas.microsoft.com/office/drawing/2014/main" id="{CFCE4D19-E3B5-9647-86FA-823304BC9AA6}"/>
                </a:ext>
              </a:extLst>
            </p:cNvPr>
            <p:cNvSpPr/>
            <p:nvPr/>
          </p:nvSpPr>
          <p:spPr>
            <a:xfrm>
              <a:off x="11966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7" name="Freeform 86">
              <a:extLst>
                <a:ext uri="{FF2B5EF4-FFF2-40B4-BE49-F238E27FC236}">
                  <a16:creationId xmlns:a16="http://schemas.microsoft.com/office/drawing/2014/main" id="{8F11079B-2886-8C44-8BB5-28F1B4BEEAC2}"/>
                </a:ext>
              </a:extLst>
            </p:cNvPr>
            <p:cNvSpPr/>
            <p:nvPr/>
          </p:nvSpPr>
          <p:spPr>
            <a:xfrm>
              <a:off x="12182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8" name="Freeform 87">
              <a:extLst>
                <a:ext uri="{FF2B5EF4-FFF2-40B4-BE49-F238E27FC236}">
                  <a16:creationId xmlns:a16="http://schemas.microsoft.com/office/drawing/2014/main" id="{85426849-DBE1-1D47-BC48-FBD3C8866649}"/>
                </a:ext>
              </a:extLst>
            </p:cNvPr>
            <p:cNvSpPr/>
            <p:nvPr/>
          </p:nvSpPr>
          <p:spPr>
            <a:xfrm>
              <a:off x="12398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82" name="Oval 81">
            <a:extLst>
              <a:ext uri="{FF2B5EF4-FFF2-40B4-BE49-F238E27FC236}">
                <a16:creationId xmlns:a16="http://schemas.microsoft.com/office/drawing/2014/main" id="{022DF436-28B5-094D-932C-F128366C0234}"/>
              </a:ext>
            </a:extLst>
          </p:cNvPr>
          <p:cNvSpPr/>
          <p:nvPr/>
        </p:nvSpPr>
        <p:spPr>
          <a:xfrm>
            <a:off x="12823633" y="4840830"/>
            <a:ext cx="1322932" cy="13229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a:extLst>
              <a:ext uri="{FF2B5EF4-FFF2-40B4-BE49-F238E27FC236}">
                <a16:creationId xmlns:a16="http://schemas.microsoft.com/office/drawing/2014/main" id="{D0278358-0ED0-EA4D-BE8C-650546980BE9}"/>
              </a:ext>
            </a:extLst>
          </p:cNvPr>
          <p:cNvSpPr/>
          <p:nvPr/>
        </p:nvSpPr>
        <p:spPr>
          <a:xfrm>
            <a:off x="13071312" y="5222434"/>
            <a:ext cx="906786" cy="630494"/>
          </a:xfrm>
          <a:custGeom>
            <a:avLst/>
            <a:gdLst/>
            <a:ahLst/>
            <a:cxnLst>
              <a:cxn ang="3cd4">
                <a:pos x="hc" y="t"/>
              </a:cxn>
              <a:cxn ang="cd2">
                <a:pos x="l" y="vc"/>
              </a:cxn>
              <a:cxn ang="cd4">
                <a:pos x="hc" y="b"/>
              </a:cxn>
              <a:cxn ang="0">
                <a:pos x="r" y="vc"/>
              </a:cxn>
            </a:cxnLst>
            <a:rect l="l" t="t" r="r" b="b"/>
            <a:pathLst>
              <a:path w="1386" h="964">
                <a:moveTo>
                  <a:pt x="1051" y="523"/>
                </a:moveTo>
                <a:cubicBezTo>
                  <a:pt x="1046" y="533"/>
                  <a:pt x="1040" y="542"/>
                  <a:pt x="1034" y="551"/>
                </a:cubicBezTo>
                <a:cubicBezTo>
                  <a:pt x="1032" y="553"/>
                  <a:pt x="1026" y="558"/>
                  <a:pt x="1020" y="563"/>
                </a:cubicBezTo>
                <a:lnTo>
                  <a:pt x="917" y="480"/>
                </a:lnTo>
                <a:lnTo>
                  <a:pt x="917" y="479"/>
                </a:lnTo>
                <a:cubicBezTo>
                  <a:pt x="916" y="479"/>
                  <a:pt x="896" y="460"/>
                  <a:pt x="865" y="433"/>
                </a:cubicBezTo>
                <a:cubicBezTo>
                  <a:pt x="863" y="431"/>
                  <a:pt x="860" y="429"/>
                  <a:pt x="858" y="428"/>
                </a:cubicBezTo>
                <a:cubicBezTo>
                  <a:pt x="852" y="419"/>
                  <a:pt x="842" y="413"/>
                  <a:pt x="831" y="415"/>
                </a:cubicBezTo>
                <a:cubicBezTo>
                  <a:pt x="813" y="416"/>
                  <a:pt x="796" y="411"/>
                  <a:pt x="783" y="401"/>
                </a:cubicBezTo>
                <a:cubicBezTo>
                  <a:pt x="769" y="390"/>
                  <a:pt x="760" y="374"/>
                  <a:pt x="758" y="357"/>
                </a:cubicBezTo>
                <a:cubicBezTo>
                  <a:pt x="757" y="342"/>
                  <a:pt x="743" y="331"/>
                  <a:pt x="728" y="332"/>
                </a:cubicBezTo>
                <a:lnTo>
                  <a:pt x="608" y="345"/>
                </a:lnTo>
                <a:cubicBezTo>
                  <a:pt x="602" y="346"/>
                  <a:pt x="597" y="348"/>
                  <a:pt x="593" y="352"/>
                </a:cubicBezTo>
                <a:cubicBezTo>
                  <a:pt x="587" y="357"/>
                  <a:pt x="583" y="365"/>
                  <a:pt x="583" y="373"/>
                </a:cubicBezTo>
                <a:cubicBezTo>
                  <a:pt x="583" y="374"/>
                  <a:pt x="583" y="375"/>
                  <a:pt x="583" y="376"/>
                </a:cubicBezTo>
                <a:cubicBezTo>
                  <a:pt x="584" y="383"/>
                  <a:pt x="581" y="405"/>
                  <a:pt x="569" y="435"/>
                </a:cubicBezTo>
                <a:cubicBezTo>
                  <a:pt x="558" y="465"/>
                  <a:pt x="546" y="482"/>
                  <a:pt x="540" y="486"/>
                </a:cubicBezTo>
                <a:cubicBezTo>
                  <a:pt x="538" y="487"/>
                  <a:pt x="530" y="490"/>
                  <a:pt x="518" y="488"/>
                </a:cubicBezTo>
                <a:cubicBezTo>
                  <a:pt x="508" y="486"/>
                  <a:pt x="502" y="483"/>
                  <a:pt x="499" y="481"/>
                </a:cubicBezTo>
                <a:lnTo>
                  <a:pt x="533" y="311"/>
                </a:lnTo>
                <a:lnTo>
                  <a:pt x="651" y="274"/>
                </a:lnTo>
                <a:cubicBezTo>
                  <a:pt x="653" y="274"/>
                  <a:pt x="655" y="273"/>
                  <a:pt x="656" y="272"/>
                </a:cubicBezTo>
                <a:lnTo>
                  <a:pt x="943" y="229"/>
                </a:lnTo>
                <a:lnTo>
                  <a:pt x="1109" y="445"/>
                </a:lnTo>
                <a:cubicBezTo>
                  <a:pt x="1081" y="473"/>
                  <a:pt x="1065" y="499"/>
                  <a:pt x="1051" y="523"/>
                </a:cubicBezTo>
                <a:close/>
                <a:moveTo>
                  <a:pt x="1073" y="709"/>
                </a:moveTo>
                <a:lnTo>
                  <a:pt x="1072" y="710"/>
                </a:lnTo>
                <a:cubicBezTo>
                  <a:pt x="1072" y="710"/>
                  <a:pt x="1072" y="711"/>
                  <a:pt x="1071" y="711"/>
                </a:cubicBezTo>
                <a:cubicBezTo>
                  <a:pt x="1063" y="721"/>
                  <a:pt x="1049" y="722"/>
                  <a:pt x="1039" y="714"/>
                </a:cubicBezTo>
                <a:lnTo>
                  <a:pt x="1010" y="691"/>
                </a:lnTo>
                <a:cubicBezTo>
                  <a:pt x="1010" y="690"/>
                  <a:pt x="1009" y="690"/>
                  <a:pt x="1009" y="689"/>
                </a:cubicBezTo>
                <a:lnTo>
                  <a:pt x="849" y="560"/>
                </a:lnTo>
                <a:cubicBezTo>
                  <a:pt x="837" y="551"/>
                  <a:pt x="820" y="553"/>
                  <a:pt x="810" y="565"/>
                </a:cubicBezTo>
                <a:cubicBezTo>
                  <a:pt x="805" y="571"/>
                  <a:pt x="803" y="578"/>
                  <a:pt x="804" y="585"/>
                </a:cubicBezTo>
                <a:cubicBezTo>
                  <a:pt x="805" y="593"/>
                  <a:pt x="808" y="599"/>
                  <a:pt x="814" y="604"/>
                </a:cubicBezTo>
                <a:lnTo>
                  <a:pt x="975" y="733"/>
                </a:lnTo>
                <a:cubicBezTo>
                  <a:pt x="986" y="743"/>
                  <a:pt x="988" y="761"/>
                  <a:pt x="979" y="773"/>
                </a:cubicBezTo>
                <a:lnTo>
                  <a:pt x="978" y="774"/>
                </a:lnTo>
                <a:cubicBezTo>
                  <a:pt x="971" y="783"/>
                  <a:pt x="957" y="784"/>
                  <a:pt x="949" y="777"/>
                </a:cubicBezTo>
                <a:lnTo>
                  <a:pt x="783" y="643"/>
                </a:lnTo>
                <a:cubicBezTo>
                  <a:pt x="771" y="634"/>
                  <a:pt x="753" y="635"/>
                  <a:pt x="744" y="647"/>
                </a:cubicBezTo>
                <a:cubicBezTo>
                  <a:pt x="739" y="653"/>
                  <a:pt x="737" y="661"/>
                  <a:pt x="738" y="668"/>
                </a:cubicBezTo>
                <a:cubicBezTo>
                  <a:pt x="739" y="675"/>
                  <a:pt x="742" y="682"/>
                  <a:pt x="748" y="687"/>
                </a:cubicBezTo>
                <a:lnTo>
                  <a:pt x="877" y="790"/>
                </a:lnTo>
                <a:cubicBezTo>
                  <a:pt x="889" y="800"/>
                  <a:pt x="891" y="817"/>
                  <a:pt x="883" y="829"/>
                </a:cubicBezTo>
                <a:cubicBezTo>
                  <a:pt x="882" y="829"/>
                  <a:pt x="882" y="830"/>
                  <a:pt x="882" y="830"/>
                </a:cubicBezTo>
                <a:cubicBezTo>
                  <a:pt x="881" y="830"/>
                  <a:pt x="881" y="831"/>
                  <a:pt x="880" y="831"/>
                </a:cubicBezTo>
                <a:cubicBezTo>
                  <a:pt x="873" y="840"/>
                  <a:pt x="859" y="841"/>
                  <a:pt x="850" y="834"/>
                </a:cubicBezTo>
                <a:lnTo>
                  <a:pt x="716" y="726"/>
                </a:lnTo>
                <a:cubicBezTo>
                  <a:pt x="707" y="719"/>
                  <a:pt x="695" y="718"/>
                  <a:pt x="686" y="724"/>
                </a:cubicBezTo>
                <a:cubicBezTo>
                  <a:pt x="682" y="725"/>
                  <a:pt x="679" y="728"/>
                  <a:pt x="677" y="731"/>
                </a:cubicBezTo>
                <a:cubicBezTo>
                  <a:pt x="667" y="743"/>
                  <a:pt x="669" y="760"/>
                  <a:pt x="681" y="770"/>
                </a:cubicBezTo>
                <a:lnTo>
                  <a:pt x="774" y="843"/>
                </a:lnTo>
                <a:cubicBezTo>
                  <a:pt x="780" y="848"/>
                  <a:pt x="784" y="855"/>
                  <a:pt x="785" y="862"/>
                </a:cubicBezTo>
                <a:cubicBezTo>
                  <a:pt x="788" y="875"/>
                  <a:pt x="784" y="881"/>
                  <a:pt x="781" y="885"/>
                </a:cubicBezTo>
                <a:cubicBezTo>
                  <a:pt x="776" y="891"/>
                  <a:pt x="771" y="893"/>
                  <a:pt x="764" y="893"/>
                </a:cubicBezTo>
                <a:cubicBezTo>
                  <a:pt x="758" y="893"/>
                  <a:pt x="751" y="890"/>
                  <a:pt x="745" y="886"/>
                </a:cubicBezTo>
                <a:lnTo>
                  <a:pt x="684" y="837"/>
                </a:lnTo>
                <a:cubicBezTo>
                  <a:pt x="681" y="818"/>
                  <a:pt x="671" y="800"/>
                  <a:pt x="655" y="786"/>
                </a:cubicBezTo>
                <a:cubicBezTo>
                  <a:pt x="648" y="781"/>
                  <a:pt x="640" y="777"/>
                  <a:pt x="632" y="774"/>
                </a:cubicBezTo>
                <a:lnTo>
                  <a:pt x="643" y="760"/>
                </a:lnTo>
                <a:cubicBezTo>
                  <a:pt x="671" y="726"/>
                  <a:pt x="665" y="675"/>
                  <a:pt x="630" y="647"/>
                </a:cubicBezTo>
                <a:cubicBezTo>
                  <a:pt x="597" y="620"/>
                  <a:pt x="548" y="624"/>
                  <a:pt x="520" y="656"/>
                </a:cubicBezTo>
                <a:cubicBezTo>
                  <a:pt x="515" y="649"/>
                  <a:pt x="509" y="642"/>
                  <a:pt x="502" y="636"/>
                </a:cubicBezTo>
                <a:cubicBezTo>
                  <a:pt x="476" y="615"/>
                  <a:pt x="441" y="613"/>
                  <a:pt x="413" y="629"/>
                </a:cubicBezTo>
                <a:cubicBezTo>
                  <a:pt x="408" y="619"/>
                  <a:pt x="401" y="610"/>
                  <a:pt x="392" y="603"/>
                </a:cubicBezTo>
                <a:cubicBezTo>
                  <a:pt x="385" y="597"/>
                  <a:pt x="377" y="593"/>
                  <a:pt x="369" y="590"/>
                </a:cubicBezTo>
                <a:cubicBezTo>
                  <a:pt x="367" y="586"/>
                  <a:pt x="363" y="582"/>
                  <a:pt x="359" y="579"/>
                </a:cubicBezTo>
                <a:cubicBezTo>
                  <a:pt x="349" y="572"/>
                  <a:pt x="337" y="563"/>
                  <a:pt x="334" y="560"/>
                </a:cubicBezTo>
                <a:cubicBezTo>
                  <a:pt x="327" y="550"/>
                  <a:pt x="322" y="541"/>
                  <a:pt x="316" y="531"/>
                </a:cubicBezTo>
                <a:cubicBezTo>
                  <a:pt x="302" y="507"/>
                  <a:pt x="286" y="481"/>
                  <a:pt x="258" y="453"/>
                </a:cubicBezTo>
                <a:lnTo>
                  <a:pt x="426" y="243"/>
                </a:lnTo>
                <a:cubicBezTo>
                  <a:pt x="430" y="243"/>
                  <a:pt x="434" y="243"/>
                  <a:pt x="437" y="244"/>
                </a:cubicBezTo>
                <a:cubicBezTo>
                  <a:pt x="463" y="246"/>
                  <a:pt x="498" y="250"/>
                  <a:pt x="531" y="254"/>
                </a:cubicBezTo>
                <a:lnTo>
                  <a:pt x="501" y="264"/>
                </a:lnTo>
                <a:cubicBezTo>
                  <a:pt x="492" y="267"/>
                  <a:pt x="485" y="275"/>
                  <a:pt x="483" y="284"/>
                </a:cubicBezTo>
                <a:lnTo>
                  <a:pt x="443" y="476"/>
                </a:lnTo>
                <a:cubicBezTo>
                  <a:pt x="443" y="478"/>
                  <a:pt x="443" y="480"/>
                  <a:pt x="443" y="482"/>
                </a:cubicBezTo>
                <a:cubicBezTo>
                  <a:pt x="443" y="503"/>
                  <a:pt x="456" y="521"/>
                  <a:pt x="478" y="532"/>
                </a:cubicBezTo>
                <a:cubicBezTo>
                  <a:pt x="492" y="539"/>
                  <a:pt x="510" y="544"/>
                  <a:pt x="527" y="544"/>
                </a:cubicBezTo>
                <a:cubicBezTo>
                  <a:pt x="544" y="544"/>
                  <a:pt x="561" y="540"/>
                  <a:pt x="573" y="530"/>
                </a:cubicBezTo>
                <a:cubicBezTo>
                  <a:pt x="596" y="514"/>
                  <a:pt x="613" y="476"/>
                  <a:pt x="621" y="455"/>
                </a:cubicBezTo>
                <a:cubicBezTo>
                  <a:pt x="624" y="446"/>
                  <a:pt x="633" y="421"/>
                  <a:pt x="637" y="398"/>
                </a:cubicBezTo>
                <a:lnTo>
                  <a:pt x="710" y="390"/>
                </a:lnTo>
                <a:cubicBezTo>
                  <a:pt x="717" y="411"/>
                  <a:pt x="730" y="429"/>
                  <a:pt x="748" y="444"/>
                </a:cubicBezTo>
                <a:cubicBezTo>
                  <a:pt x="770" y="461"/>
                  <a:pt x="796" y="470"/>
                  <a:pt x="823" y="470"/>
                </a:cubicBezTo>
                <a:cubicBezTo>
                  <a:pt x="824" y="470"/>
                  <a:pt x="824" y="470"/>
                  <a:pt x="825" y="470"/>
                </a:cubicBezTo>
                <a:cubicBezTo>
                  <a:pt x="826" y="472"/>
                  <a:pt x="827" y="473"/>
                  <a:pt x="829" y="474"/>
                </a:cubicBezTo>
                <a:cubicBezTo>
                  <a:pt x="853" y="496"/>
                  <a:pt x="871" y="512"/>
                  <a:pt x="877" y="518"/>
                </a:cubicBezTo>
                <a:cubicBezTo>
                  <a:pt x="878" y="519"/>
                  <a:pt x="879" y="520"/>
                  <a:pt x="881" y="521"/>
                </a:cubicBezTo>
                <a:lnTo>
                  <a:pt x="1069" y="672"/>
                </a:lnTo>
                <a:cubicBezTo>
                  <a:pt x="1080" y="681"/>
                  <a:pt x="1082" y="698"/>
                  <a:pt x="1073" y="709"/>
                </a:cubicBezTo>
                <a:close/>
                <a:moveTo>
                  <a:pt x="598" y="899"/>
                </a:moveTo>
                <a:cubicBezTo>
                  <a:pt x="589" y="910"/>
                  <a:pt x="573" y="912"/>
                  <a:pt x="562" y="903"/>
                </a:cubicBezTo>
                <a:cubicBezTo>
                  <a:pt x="551" y="894"/>
                  <a:pt x="549" y="878"/>
                  <a:pt x="558" y="867"/>
                </a:cubicBezTo>
                <a:lnTo>
                  <a:pt x="585" y="834"/>
                </a:lnTo>
                <a:cubicBezTo>
                  <a:pt x="590" y="827"/>
                  <a:pt x="597" y="824"/>
                  <a:pt x="605" y="824"/>
                </a:cubicBezTo>
                <a:cubicBezTo>
                  <a:pt x="610" y="824"/>
                  <a:pt x="616" y="826"/>
                  <a:pt x="621" y="830"/>
                </a:cubicBezTo>
                <a:cubicBezTo>
                  <a:pt x="632" y="838"/>
                  <a:pt x="633" y="854"/>
                  <a:pt x="625" y="865"/>
                </a:cubicBezTo>
                <a:close/>
                <a:moveTo>
                  <a:pt x="484" y="858"/>
                </a:moveTo>
                <a:cubicBezTo>
                  <a:pt x="477" y="859"/>
                  <a:pt x="471" y="857"/>
                  <a:pt x="465" y="853"/>
                </a:cubicBezTo>
                <a:cubicBezTo>
                  <a:pt x="460" y="849"/>
                  <a:pt x="457" y="843"/>
                  <a:pt x="456" y="836"/>
                </a:cubicBezTo>
                <a:cubicBezTo>
                  <a:pt x="455" y="829"/>
                  <a:pt x="457" y="822"/>
                  <a:pt x="461" y="817"/>
                </a:cubicBezTo>
                <a:lnTo>
                  <a:pt x="560" y="694"/>
                </a:lnTo>
                <a:cubicBezTo>
                  <a:pt x="569" y="683"/>
                  <a:pt x="585" y="681"/>
                  <a:pt x="596" y="690"/>
                </a:cubicBezTo>
                <a:cubicBezTo>
                  <a:pt x="607" y="699"/>
                  <a:pt x="609" y="715"/>
                  <a:pt x="600" y="726"/>
                </a:cubicBezTo>
                <a:lnTo>
                  <a:pt x="501" y="849"/>
                </a:lnTo>
                <a:cubicBezTo>
                  <a:pt x="497" y="854"/>
                  <a:pt x="491" y="857"/>
                  <a:pt x="484" y="858"/>
                </a:cubicBezTo>
                <a:close/>
                <a:moveTo>
                  <a:pt x="382" y="786"/>
                </a:moveTo>
                <a:cubicBezTo>
                  <a:pt x="377" y="782"/>
                  <a:pt x="374" y="776"/>
                  <a:pt x="373" y="769"/>
                </a:cubicBezTo>
                <a:cubicBezTo>
                  <a:pt x="372" y="762"/>
                  <a:pt x="374" y="756"/>
                  <a:pt x="378" y="750"/>
                </a:cubicBezTo>
                <a:lnTo>
                  <a:pt x="432" y="684"/>
                </a:lnTo>
                <a:cubicBezTo>
                  <a:pt x="440" y="672"/>
                  <a:pt x="457" y="671"/>
                  <a:pt x="468" y="680"/>
                </a:cubicBezTo>
                <a:cubicBezTo>
                  <a:pt x="473" y="684"/>
                  <a:pt x="476" y="690"/>
                  <a:pt x="477" y="697"/>
                </a:cubicBezTo>
                <a:cubicBezTo>
                  <a:pt x="478" y="703"/>
                  <a:pt x="476" y="710"/>
                  <a:pt x="472" y="715"/>
                </a:cubicBezTo>
                <a:lnTo>
                  <a:pt x="418" y="782"/>
                </a:lnTo>
                <a:cubicBezTo>
                  <a:pt x="409" y="793"/>
                  <a:pt x="393" y="795"/>
                  <a:pt x="382" y="786"/>
                </a:cubicBezTo>
                <a:close/>
                <a:moveTo>
                  <a:pt x="299" y="719"/>
                </a:moveTo>
                <a:cubicBezTo>
                  <a:pt x="288" y="710"/>
                  <a:pt x="286" y="694"/>
                  <a:pt x="295" y="683"/>
                </a:cubicBezTo>
                <a:lnTo>
                  <a:pt x="322" y="650"/>
                </a:lnTo>
                <a:cubicBezTo>
                  <a:pt x="326" y="645"/>
                  <a:pt x="332" y="641"/>
                  <a:pt x="339" y="641"/>
                </a:cubicBezTo>
                <a:cubicBezTo>
                  <a:pt x="340" y="640"/>
                  <a:pt x="341" y="640"/>
                  <a:pt x="341" y="640"/>
                </a:cubicBezTo>
                <a:cubicBezTo>
                  <a:pt x="347" y="640"/>
                  <a:pt x="353" y="642"/>
                  <a:pt x="357" y="646"/>
                </a:cubicBezTo>
                <a:cubicBezTo>
                  <a:pt x="368" y="655"/>
                  <a:pt x="370" y="671"/>
                  <a:pt x="361" y="682"/>
                </a:cubicBezTo>
                <a:lnTo>
                  <a:pt x="335" y="715"/>
                </a:lnTo>
                <a:cubicBezTo>
                  <a:pt x="326" y="726"/>
                  <a:pt x="310" y="728"/>
                  <a:pt x="299" y="719"/>
                </a:cubicBezTo>
                <a:close/>
                <a:moveTo>
                  <a:pt x="1381" y="389"/>
                </a:moveTo>
                <a:cubicBezTo>
                  <a:pt x="1372" y="377"/>
                  <a:pt x="1354" y="375"/>
                  <a:pt x="1342" y="384"/>
                </a:cubicBezTo>
                <a:lnTo>
                  <a:pt x="1235" y="466"/>
                </a:lnTo>
                <a:cubicBezTo>
                  <a:pt x="1221" y="477"/>
                  <a:pt x="1200" y="474"/>
                  <a:pt x="1189" y="460"/>
                </a:cubicBezTo>
                <a:lnTo>
                  <a:pt x="1172" y="438"/>
                </a:lnTo>
                <a:cubicBezTo>
                  <a:pt x="1171" y="435"/>
                  <a:pt x="1170" y="432"/>
                  <a:pt x="1168" y="430"/>
                </a:cubicBezTo>
                <a:cubicBezTo>
                  <a:pt x="1167" y="428"/>
                  <a:pt x="1165" y="427"/>
                  <a:pt x="1163" y="426"/>
                </a:cubicBezTo>
                <a:lnTo>
                  <a:pt x="986" y="194"/>
                </a:lnTo>
                <a:cubicBezTo>
                  <a:pt x="980" y="187"/>
                  <a:pt x="978" y="178"/>
                  <a:pt x="979" y="169"/>
                </a:cubicBezTo>
                <a:cubicBezTo>
                  <a:pt x="980" y="161"/>
                  <a:pt x="985" y="153"/>
                  <a:pt x="992" y="148"/>
                </a:cubicBezTo>
                <a:lnTo>
                  <a:pt x="1099" y="66"/>
                </a:lnTo>
                <a:cubicBezTo>
                  <a:pt x="1111" y="57"/>
                  <a:pt x="1113" y="39"/>
                  <a:pt x="1104" y="27"/>
                </a:cubicBezTo>
                <a:cubicBezTo>
                  <a:pt x="1095" y="15"/>
                  <a:pt x="1077" y="13"/>
                  <a:pt x="1065" y="22"/>
                </a:cubicBezTo>
                <a:lnTo>
                  <a:pt x="958" y="104"/>
                </a:lnTo>
                <a:cubicBezTo>
                  <a:pt x="940" y="118"/>
                  <a:pt x="928" y="139"/>
                  <a:pt x="925" y="162"/>
                </a:cubicBezTo>
                <a:cubicBezTo>
                  <a:pt x="924" y="167"/>
                  <a:pt x="924" y="171"/>
                  <a:pt x="924" y="175"/>
                </a:cubicBezTo>
                <a:lnTo>
                  <a:pt x="639" y="219"/>
                </a:lnTo>
                <a:cubicBezTo>
                  <a:pt x="638" y="219"/>
                  <a:pt x="636" y="220"/>
                  <a:pt x="635" y="220"/>
                </a:cubicBezTo>
                <a:cubicBezTo>
                  <a:pt x="602" y="207"/>
                  <a:pt x="537" y="199"/>
                  <a:pt x="461" y="191"/>
                </a:cubicBezTo>
                <a:cubicBezTo>
                  <a:pt x="475" y="156"/>
                  <a:pt x="465" y="115"/>
                  <a:pt x="434" y="90"/>
                </a:cubicBezTo>
                <a:lnTo>
                  <a:pt x="329" y="6"/>
                </a:lnTo>
                <a:cubicBezTo>
                  <a:pt x="317" y="-3"/>
                  <a:pt x="299" y="-1"/>
                  <a:pt x="290" y="11"/>
                </a:cubicBezTo>
                <a:cubicBezTo>
                  <a:pt x="280" y="23"/>
                  <a:pt x="282" y="40"/>
                  <a:pt x="294" y="50"/>
                </a:cubicBezTo>
                <a:lnTo>
                  <a:pt x="400" y="133"/>
                </a:lnTo>
                <a:cubicBezTo>
                  <a:pt x="414" y="145"/>
                  <a:pt x="416" y="165"/>
                  <a:pt x="405" y="180"/>
                </a:cubicBezTo>
                <a:lnTo>
                  <a:pt x="196" y="442"/>
                </a:lnTo>
                <a:cubicBezTo>
                  <a:pt x="185" y="456"/>
                  <a:pt x="164" y="458"/>
                  <a:pt x="150" y="447"/>
                </a:cubicBezTo>
                <a:lnTo>
                  <a:pt x="45" y="363"/>
                </a:lnTo>
                <a:cubicBezTo>
                  <a:pt x="33" y="354"/>
                  <a:pt x="16" y="356"/>
                  <a:pt x="6" y="367"/>
                </a:cubicBezTo>
                <a:cubicBezTo>
                  <a:pt x="-3" y="379"/>
                  <a:pt x="-1" y="397"/>
                  <a:pt x="10" y="406"/>
                </a:cubicBezTo>
                <a:lnTo>
                  <a:pt x="116" y="490"/>
                </a:lnTo>
                <a:cubicBezTo>
                  <a:pt x="132" y="503"/>
                  <a:pt x="151" y="509"/>
                  <a:pt x="171" y="509"/>
                </a:cubicBezTo>
                <a:cubicBezTo>
                  <a:pt x="188" y="509"/>
                  <a:pt x="206" y="504"/>
                  <a:pt x="220" y="494"/>
                </a:cubicBezTo>
                <a:cubicBezTo>
                  <a:pt x="243" y="516"/>
                  <a:pt x="255" y="537"/>
                  <a:pt x="268" y="559"/>
                </a:cubicBezTo>
                <a:cubicBezTo>
                  <a:pt x="274" y="569"/>
                  <a:pt x="281" y="580"/>
                  <a:pt x="288" y="591"/>
                </a:cubicBezTo>
                <a:cubicBezTo>
                  <a:pt x="290" y="594"/>
                  <a:pt x="293" y="597"/>
                  <a:pt x="295" y="599"/>
                </a:cubicBezTo>
                <a:cubicBezTo>
                  <a:pt x="289" y="604"/>
                  <a:pt x="283" y="609"/>
                  <a:pt x="278" y="615"/>
                </a:cubicBezTo>
                <a:lnTo>
                  <a:pt x="252" y="649"/>
                </a:lnTo>
                <a:cubicBezTo>
                  <a:pt x="224" y="684"/>
                  <a:pt x="229" y="734"/>
                  <a:pt x="264" y="762"/>
                </a:cubicBezTo>
                <a:cubicBezTo>
                  <a:pt x="279" y="774"/>
                  <a:pt x="297" y="780"/>
                  <a:pt x="315" y="780"/>
                </a:cubicBezTo>
                <a:cubicBezTo>
                  <a:pt x="316" y="780"/>
                  <a:pt x="317" y="780"/>
                  <a:pt x="319" y="780"/>
                </a:cubicBezTo>
                <a:cubicBezTo>
                  <a:pt x="322" y="799"/>
                  <a:pt x="332" y="817"/>
                  <a:pt x="348" y="829"/>
                </a:cubicBezTo>
                <a:cubicBezTo>
                  <a:pt x="362" y="841"/>
                  <a:pt x="380" y="847"/>
                  <a:pt x="398" y="847"/>
                </a:cubicBezTo>
                <a:cubicBezTo>
                  <a:pt x="399" y="847"/>
                  <a:pt x="401" y="847"/>
                  <a:pt x="402" y="847"/>
                </a:cubicBezTo>
                <a:cubicBezTo>
                  <a:pt x="405" y="866"/>
                  <a:pt x="415" y="883"/>
                  <a:pt x="431" y="896"/>
                </a:cubicBezTo>
                <a:cubicBezTo>
                  <a:pt x="445" y="908"/>
                  <a:pt x="463" y="914"/>
                  <a:pt x="481" y="914"/>
                </a:cubicBezTo>
                <a:cubicBezTo>
                  <a:pt x="484" y="914"/>
                  <a:pt x="487" y="913"/>
                  <a:pt x="490" y="913"/>
                </a:cubicBezTo>
                <a:cubicBezTo>
                  <a:pt x="494" y="913"/>
                  <a:pt x="498" y="912"/>
                  <a:pt x="502" y="911"/>
                </a:cubicBezTo>
                <a:cubicBezTo>
                  <a:pt x="507" y="924"/>
                  <a:pt x="516" y="936"/>
                  <a:pt x="528" y="946"/>
                </a:cubicBezTo>
                <a:cubicBezTo>
                  <a:pt x="542" y="958"/>
                  <a:pt x="560" y="964"/>
                  <a:pt x="578" y="964"/>
                </a:cubicBezTo>
                <a:cubicBezTo>
                  <a:pt x="602" y="964"/>
                  <a:pt x="625" y="953"/>
                  <a:pt x="641" y="933"/>
                </a:cubicBezTo>
                <a:lnTo>
                  <a:pt x="668" y="900"/>
                </a:lnTo>
                <a:cubicBezTo>
                  <a:pt x="669" y="899"/>
                  <a:pt x="670" y="898"/>
                  <a:pt x="670" y="896"/>
                </a:cubicBezTo>
                <a:lnTo>
                  <a:pt x="711" y="929"/>
                </a:lnTo>
                <a:cubicBezTo>
                  <a:pt x="726" y="941"/>
                  <a:pt x="745" y="948"/>
                  <a:pt x="764" y="948"/>
                </a:cubicBezTo>
                <a:lnTo>
                  <a:pt x="765" y="948"/>
                </a:lnTo>
                <a:cubicBezTo>
                  <a:pt x="789" y="948"/>
                  <a:pt x="809" y="938"/>
                  <a:pt x="824" y="920"/>
                </a:cubicBezTo>
                <a:cubicBezTo>
                  <a:pt x="831" y="911"/>
                  <a:pt x="836" y="901"/>
                  <a:pt x="839" y="890"/>
                </a:cubicBezTo>
                <a:cubicBezTo>
                  <a:pt x="847" y="893"/>
                  <a:pt x="856" y="894"/>
                  <a:pt x="864" y="894"/>
                </a:cubicBezTo>
                <a:cubicBezTo>
                  <a:pt x="886" y="894"/>
                  <a:pt x="907" y="885"/>
                  <a:pt x="922" y="867"/>
                </a:cubicBezTo>
                <a:cubicBezTo>
                  <a:pt x="923" y="866"/>
                  <a:pt x="924" y="865"/>
                  <a:pt x="925" y="864"/>
                </a:cubicBezTo>
                <a:cubicBezTo>
                  <a:pt x="925" y="863"/>
                  <a:pt x="926" y="863"/>
                  <a:pt x="927" y="862"/>
                </a:cubicBezTo>
                <a:cubicBezTo>
                  <a:pt x="933" y="853"/>
                  <a:pt x="938" y="843"/>
                  <a:pt x="940" y="834"/>
                </a:cubicBezTo>
                <a:cubicBezTo>
                  <a:pt x="947" y="836"/>
                  <a:pt x="954" y="837"/>
                  <a:pt x="962" y="837"/>
                </a:cubicBezTo>
                <a:cubicBezTo>
                  <a:pt x="984" y="837"/>
                  <a:pt x="1006" y="827"/>
                  <a:pt x="1020" y="809"/>
                </a:cubicBezTo>
                <a:cubicBezTo>
                  <a:pt x="1021" y="809"/>
                  <a:pt x="1021" y="808"/>
                  <a:pt x="1021" y="808"/>
                </a:cubicBezTo>
                <a:cubicBezTo>
                  <a:pt x="1022" y="807"/>
                  <a:pt x="1022" y="807"/>
                  <a:pt x="1022" y="807"/>
                </a:cubicBezTo>
                <a:cubicBezTo>
                  <a:pt x="1030" y="796"/>
                  <a:pt x="1036" y="785"/>
                  <a:pt x="1038" y="773"/>
                </a:cubicBezTo>
                <a:cubicBezTo>
                  <a:pt x="1043" y="774"/>
                  <a:pt x="1049" y="774"/>
                  <a:pt x="1054" y="774"/>
                </a:cubicBezTo>
                <a:cubicBezTo>
                  <a:pt x="1076" y="774"/>
                  <a:pt x="1098" y="765"/>
                  <a:pt x="1113" y="747"/>
                </a:cubicBezTo>
                <a:cubicBezTo>
                  <a:pt x="1114" y="746"/>
                  <a:pt x="1115" y="745"/>
                  <a:pt x="1115" y="745"/>
                </a:cubicBezTo>
                <a:lnTo>
                  <a:pt x="1117" y="743"/>
                </a:lnTo>
                <a:cubicBezTo>
                  <a:pt x="1144" y="708"/>
                  <a:pt x="1138" y="657"/>
                  <a:pt x="1103" y="629"/>
                </a:cubicBezTo>
                <a:lnTo>
                  <a:pt x="1064" y="598"/>
                </a:lnTo>
                <a:cubicBezTo>
                  <a:pt x="1071" y="593"/>
                  <a:pt x="1076" y="588"/>
                  <a:pt x="1079" y="583"/>
                </a:cubicBezTo>
                <a:cubicBezTo>
                  <a:pt x="1087" y="572"/>
                  <a:pt x="1093" y="561"/>
                  <a:pt x="1099" y="551"/>
                </a:cubicBezTo>
                <a:cubicBezTo>
                  <a:pt x="1111" y="530"/>
                  <a:pt x="1123" y="510"/>
                  <a:pt x="1143" y="490"/>
                </a:cubicBezTo>
                <a:lnTo>
                  <a:pt x="1145" y="493"/>
                </a:lnTo>
                <a:cubicBezTo>
                  <a:pt x="1163" y="516"/>
                  <a:pt x="1189" y="528"/>
                  <a:pt x="1215" y="528"/>
                </a:cubicBezTo>
                <a:cubicBezTo>
                  <a:pt x="1234" y="528"/>
                  <a:pt x="1253" y="522"/>
                  <a:pt x="1269" y="510"/>
                </a:cubicBezTo>
                <a:lnTo>
                  <a:pt x="1376" y="428"/>
                </a:lnTo>
                <a:cubicBezTo>
                  <a:pt x="1388" y="418"/>
                  <a:pt x="1390" y="401"/>
                  <a:pt x="1381" y="389"/>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1" name="Oval 80">
            <a:extLst>
              <a:ext uri="{FF2B5EF4-FFF2-40B4-BE49-F238E27FC236}">
                <a16:creationId xmlns:a16="http://schemas.microsoft.com/office/drawing/2014/main" id="{5BA9FC8C-7D81-DE4B-A8F5-D9492A8C37E8}"/>
              </a:ext>
            </a:extLst>
          </p:cNvPr>
          <p:cNvSpPr/>
          <p:nvPr/>
        </p:nvSpPr>
        <p:spPr>
          <a:xfrm>
            <a:off x="5994372" y="4821423"/>
            <a:ext cx="1322932" cy="132293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C92B0C8F-5E32-7E4F-8752-1A92900B01A7}"/>
              </a:ext>
            </a:extLst>
          </p:cNvPr>
          <p:cNvGrpSpPr/>
          <p:nvPr/>
        </p:nvGrpSpPr>
        <p:grpSpPr>
          <a:xfrm>
            <a:off x="6290330" y="5180654"/>
            <a:ext cx="736446" cy="604464"/>
            <a:chOff x="428400" y="2589727"/>
            <a:chExt cx="478080" cy="392400"/>
          </a:xfrm>
          <a:solidFill>
            <a:schemeClr val="bg1"/>
          </a:solidFill>
        </p:grpSpPr>
        <p:sp>
          <p:nvSpPr>
            <p:cNvPr id="91" name="Freeform 90">
              <a:extLst>
                <a:ext uri="{FF2B5EF4-FFF2-40B4-BE49-F238E27FC236}">
                  <a16:creationId xmlns:a16="http://schemas.microsoft.com/office/drawing/2014/main" id="{503B1192-F1B2-7E4D-8794-9394F946DDCA}"/>
                </a:ext>
              </a:extLst>
            </p:cNvPr>
            <p:cNvSpPr/>
            <p:nvPr/>
          </p:nvSpPr>
          <p:spPr>
            <a:xfrm>
              <a:off x="711360" y="2589727"/>
              <a:ext cx="195120" cy="191880"/>
            </a:xfrm>
            <a:custGeom>
              <a:avLst/>
              <a:gdLst/>
              <a:ahLst/>
              <a:cxnLst>
                <a:cxn ang="3cd4">
                  <a:pos x="hc" y="t"/>
                </a:cxn>
                <a:cxn ang="cd2">
                  <a:pos x="l" y="vc"/>
                </a:cxn>
                <a:cxn ang="cd4">
                  <a:pos x="hc" y="b"/>
                </a:cxn>
                <a:cxn ang="0">
                  <a:pos x="r" y="vc"/>
                </a:cxn>
              </a:cxnLst>
              <a:rect l="l" t="t" r="r" b="b"/>
              <a:pathLst>
                <a:path w="543" h="534">
                  <a:moveTo>
                    <a:pt x="81" y="159"/>
                  </a:moveTo>
                  <a:lnTo>
                    <a:pt x="244" y="266"/>
                  </a:lnTo>
                  <a:lnTo>
                    <a:pt x="220" y="459"/>
                  </a:lnTo>
                  <a:lnTo>
                    <a:pt x="57" y="352"/>
                  </a:lnTo>
                  <a:close/>
                  <a:moveTo>
                    <a:pt x="298" y="58"/>
                  </a:moveTo>
                  <a:lnTo>
                    <a:pt x="453" y="160"/>
                  </a:lnTo>
                  <a:lnTo>
                    <a:pt x="277" y="222"/>
                  </a:lnTo>
                  <a:lnTo>
                    <a:pt x="121" y="119"/>
                  </a:lnTo>
                  <a:close/>
                  <a:moveTo>
                    <a:pt x="458" y="401"/>
                  </a:moveTo>
                  <a:lnTo>
                    <a:pt x="275" y="466"/>
                  </a:lnTo>
                  <a:lnTo>
                    <a:pt x="299" y="273"/>
                  </a:lnTo>
                  <a:lnTo>
                    <a:pt x="482" y="208"/>
                  </a:lnTo>
                  <a:close/>
                  <a:moveTo>
                    <a:pt x="543" y="168"/>
                  </a:moveTo>
                  <a:cubicBezTo>
                    <a:pt x="543" y="167"/>
                    <a:pt x="543" y="167"/>
                    <a:pt x="543" y="167"/>
                  </a:cubicBezTo>
                  <a:cubicBezTo>
                    <a:pt x="543" y="167"/>
                    <a:pt x="543" y="166"/>
                    <a:pt x="542" y="166"/>
                  </a:cubicBezTo>
                  <a:cubicBezTo>
                    <a:pt x="542" y="165"/>
                    <a:pt x="542" y="165"/>
                    <a:pt x="542" y="165"/>
                  </a:cubicBezTo>
                  <a:lnTo>
                    <a:pt x="542" y="164"/>
                  </a:lnTo>
                  <a:lnTo>
                    <a:pt x="542" y="163"/>
                  </a:lnTo>
                  <a:lnTo>
                    <a:pt x="542" y="162"/>
                  </a:lnTo>
                  <a:lnTo>
                    <a:pt x="542" y="161"/>
                  </a:lnTo>
                  <a:cubicBezTo>
                    <a:pt x="542" y="160"/>
                    <a:pt x="541" y="160"/>
                    <a:pt x="541" y="159"/>
                  </a:cubicBezTo>
                  <a:lnTo>
                    <a:pt x="541" y="158"/>
                  </a:lnTo>
                  <a:lnTo>
                    <a:pt x="541" y="157"/>
                  </a:lnTo>
                  <a:cubicBezTo>
                    <a:pt x="540" y="157"/>
                    <a:pt x="540" y="156"/>
                    <a:pt x="540" y="156"/>
                  </a:cubicBezTo>
                  <a:lnTo>
                    <a:pt x="540" y="155"/>
                  </a:lnTo>
                  <a:lnTo>
                    <a:pt x="539" y="155"/>
                  </a:lnTo>
                  <a:cubicBezTo>
                    <a:pt x="539" y="154"/>
                    <a:pt x="539" y="154"/>
                    <a:pt x="539" y="154"/>
                  </a:cubicBezTo>
                  <a:cubicBezTo>
                    <a:pt x="539" y="153"/>
                    <a:pt x="538" y="153"/>
                    <a:pt x="538" y="153"/>
                  </a:cubicBezTo>
                  <a:lnTo>
                    <a:pt x="538" y="152"/>
                  </a:lnTo>
                  <a:lnTo>
                    <a:pt x="537" y="151"/>
                  </a:lnTo>
                  <a:cubicBezTo>
                    <a:pt x="537" y="151"/>
                    <a:pt x="537" y="150"/>
                    <a:pt x="536" y="150"/>
                  </a:cubicBezTo>
                  <a:lnTo>
                    <a:pt x="536" y="149"/>
                  </a:lnTo>
                  <a:lnTo>
                    <a:pt x="535" y="149"/>
                  </a:lnTo>
                  <a:lnTo>
                    <a:pt x="535" y="148"/>
                  </a:lnTo>
                  <a:cubicBezTo>
                    <a:pt x="534" y="148"/>
                    <a:pt x="534" y="148"/>
                    <a:pt x="534" y="147"/>
                  </a:cubicBezTo>
                  <a:lnTo>
                    <a:pt x="533" y="147"/>
                  </a:lnTo>
                  <a:lnTo>
                    <a:pt x="533" y="146"/>
                  </a:lnTo>
                  <a:cubicBezTo>
                    <a:pt x="532" y="146"/>
                    <a:pt x="532" y="146"/>
                    <a:pt x="532" y="146"/>
                  </a:cubicBezTo>
                  <a:cubicBezTo>
                    <a:pt x="532" y="145"/>
                    <a:pt x="531" y="145"/>
                    <a:pt x="531" y="145"/>
                  </a:cubicBezTo>
                  <a:lnTo>
                    <a:pt x="530" y="145"/>
                  </a:lnTo>
                  <a:lnTo>
                    <a:pt x="530" y="144"/>
                  </a:lnTo>
                  <a:lnTo>
                    <a:pt x="318" y="5"/>
                  </a:lnTo>
                  <a:cubicBezTo>
                    <a:pt x="311" y="0"/>
                    <a:pt x="301" y="-2"/>
                    <a:pt x="292" y="1"/>
                  </a:cubicBezTo>
                  <a:lnTo>
                    <a:pt x="50" y="86"/>
                  </a:lnTo>
                  <a:lnTo>
                    <a:pt x="49" y="86"/>
                  </a:lnTo>
                  <a:lnTo>
                    <a:pt x="48" y="86"/>
                  </a:lnTo>
                  <a:cubicBezTo>
                    <a:pt x="48" y="87"/>
                    <a:pt x="47" y="87"/>
                    <a:pt x="47" y="87"/>
                  </a:cubicBezTo>
                  <a:cubicBezTo>
                    <a:pt x="46" y="87"/>
                    <a:pt x="46" y="88"/>
                    <a:pt x="46" y="88"/>
                  </a:cubicBezTo>
                  <a:cubicBezTo>
                    <a:pt x="45" y="88"/>
                    <a:pt x="45" y="88"/>
                    <a:pt x="44" y="88"/>
                  </a:cubicBezTo>
                  <a:cubicBezTo>
                    <a:pt x="44" y="89"/>
                    <a:pt x="44" y="89"/>
                    <a:pt x="43" y="89"/>
                  </a:cubicBezTo>
                  <a:lnTo>
                    <a:pt x="42" y="90"/>
                  </a:lnTo>
                  <a:lnTo>
                    <a:pt x="41" y="91"/>
                  </a:lnTo>
                  <a:lnTo>
                    <a:pt x="40" y="92"/>
                  </a:lnTo>
                  <a:lnTo>
                    <a:pt x="39" y="92"/>
                  </a:lnTo>
                  <a:cubicBezTo>
                    <a:pt x="39" y="93"/>
                    <a:pt x="39" y="93"/>
                    <a:pt x="38" y="94"/>
                  </a:cubicBezTo>
                  <a:cubicBezTo>
                    <a:pt x="37" y="95"/>
                    <a:pt x="37" y="95"/>
                    <a:pt x="37" y="96"/>
                  </a:cubicBezTo>
                  <a:lnTo>
                    <a:pt x="36" y="96"/>
                  </a:lnTo>
                  <a:lnTo>
                    <a:pt x="36" y="97"/>
                  </a:lnTo>
                  <a:lnTo>
                    <a:pt x="35" y="98"/>
                  </a:lnTo>
                  <a:lnTo>
                    <a:pt x="35" y="99"/>
                  </a:lnTo>
                  <a:cubicBezTo>
                    <a:pt x="34" y="99"/>
                    <a:pt x="34" y="100"/>
                    <a:pt x="34" y="100"/>
                  </a:cubicBezTo>
                  <a:lnTo>
                    <a:pt x="34" y="101"/>
                  </a:lnTo>
                  <a:cubicBezTo>
                    <a:pt x="34" y="101"/>
                    <a:pt x="33" y="101"/>
                    <a:pt x="33" y="102"/>
                  </a:cubicBezTo>
                  <a:lnTo>
                    <a:pt x="33" y="103"/>
                  </a:lnTo>
                  <a:lnTo>
                    <a:pt x="33" y="104"/>
                  </a:lnTo>
                  <a:cubicBezTo>
                    <a:pt x="33" y="105"/>
                    <a:pt x="32" y="105"/>
                    <a:pt x="32" y="105"/>
                  </a:cubicBezTo>
                  <a:lnTo>
                    <a:pt x="32" y="106"/>
                  </a:lnTo>
                  <a:lnTo>
                    <a:pt x="32" y="107"/>
                  </a:lnTo>
                  <a:lnTo>
                    <a:pt x="32" y="108"/>
                  </a:lnTo>
                  <a:lnTo>
                    <a:pt x="1" y="363"/>
                  </a:lnTo>
                  <a:cubicBezTo>
                    <a:pt x="1" y="363"/>
                    <a:pt x="0" y="364"/>
                    <a:pt x="0" y="365"/>
                  </a:cubicBezTo>
                  <a:lnTo>
                    <a:pt x="0" y="366"/>
                  </a:lnTo>
                  <a:lnTo>
                    <a:pt x="0" y="367"/>
                  </a:lnTo>
                  <a:cubicBezTo>
                    <a:pt x="0" y="368"/>
                    <a:pt x="0" y="368"/>
                    <a:pt x="1" y="369"/>
                  </a:cubicBezTo>
                  <a:lnTo>
                    <a:pt x="1" y="370"/>
                  </a:lnTo>
                  <a:lnTo>
                    <a:pt x="1" y="371"/>
                  </a:lnTo>
                  <a:lnTo>
                    <a:pt x="1" y="372"/>
                  </a:lnTo>
                  <a:cubicBezTo>
                    <a:pt x="1" y="373"/>
                    <a:pt x="1" y="373"/>
                    <a:pt x="2" y="374"/>
                  </a:cubicBezTo>
                  <a:lnTo>
                    <a:pt x="2" y="375"/>
                  </a:lnTo>
                  <a:lnTo>
                    <a:pt x="2" y="376"/>
                  </a:lnTo>
                  <a:cubicBezTo>
                    <a:pt x="3" y="377"/>
                    <a:pt x="3" y="377"/>
                    <a:pt x="3" y="377"/>
                  </a:cubicBezTo>
                  <a:cubicBezTo>
                    <a:pt x="3" y="378"/>
                    <a:pt x="3" y="378"/>
                    <a:pt x="3" y="379"/>
                  </a:cubicBezTo>
                  <a:cubicBezTo>
                    <a:pt x="4" y="379"/>
                    <a:pt x="4" y="380"/>
                    <a:pt x="4" y="380"/>
                  </a:cubicBezTo>
                  <a:lnTo>
                    <a:pt x="5" y="381"/>
                  </a:lnTo>
                  <a:lnTo>
                    <a:pt x="6" y="382"/>
                  </a:lnTo>
                  <a:lnTo>
                    <a:pt x="6" y="383"/>
                  </a:lnTo>
                  <a:cubicBezTo>
                    <a:pt x="7" y="383"/>
                    <a:pt x="7" y="384"/>
                    <a:pt x="7" y="384"/>
                  </a:cubicBezTo>
                  <a:cubicBezTo>
                    <a:pt x="8" y="384"/>
                    <a:pt x="8" y="385"/>
                    <a:pt x="8" y="385"/>
                  </a:cubicBezTo>
                  <a:lnTo>
                    <a:pt x="9" y="386"/>
                  </a:lnTo>
                  <a:cubicBezTo>
                    <a:pt x="10" y="386"/>
                    <a:pt x="10" y="387"/>
                    <a:pt x="10" y="387"/>
                  </a:cubicBezTo>
                  <a:cubicBezTo>
                    <a:pt x="10" y="387"/>
                    <a:pt x="11" y="387"/>
                    <a:pt x="11" y="388"/>
                  </a:cubicBezTo>
                  <a:cubicBezTo>
                    <a:pt x="12" y="388"/>
                    <a:pt x="12" y="388"/>
                    <a:pt x="12" y="389"/>
                  </a:cubicBezTo>
                  <a:cubicBezTo>
                    <a:pt x="13" y="389"/>
                    <a:pt x="13" y="389"/>
                    <a:pt x="13" y="389"/>
                  </a:cubicBezTo>
                  <a:lnTo>
                    <a:pt x="227" y="529"/>
                  </a:lnTo>
                  <a:lnTo>
                    <a:pt x="227" y="530"/>
                  </a:lnTo>
                  <a:cubicBezTo>
                    <a:pt x="228" y="530"/>
                    <a:pt x="228" y="530"/>
                    <a:pt x="228" y="530"/>
                  </a:cubicBezTo>
                  <a:cubicBezTo>
                    <a:pt x="229" y="531"/>
                    <a:pt x="229" y="531"/>
                    <a:pt x="229" y="531"/>
                  </a:cubicBezTo>
                  <a:cubicBezTo>
                    <a:pt x="230" y="531"/>
                    <a:pt x="230" y="531"/>
                    <a:pt x="230" y="531"/>
                  </a:cubicBezTo>
                  <a:lnTo>
                    <a:pt x="231" y="531"/>
                  </a:lnTo>
                  <a:lnTo>
                    <a:pt x="231" y="532"/>
                  </a:lnTo>
                  <a:cubicBezTo>
                    <a:pt x="232" y="532"/>
                    <a:pt x="232" y="532"/>
                    <a:pt x="232" y="532"/>
                  </a:cubicBezTo>
                  <a:lnTo>
                    <a:pt x="233" y="532"/>
                  </a:lnTo>
                  <a:lnTo>
                    <a:pt x="233" y="533"/>
                  </a:lnTo>
                  <a:cubicBezTo>
                    <a:pt x="234" y="533"/>
                    <a:pt x="234" y="533"/>
                    <a:pt x="234" y="533"/>
                  </a:cubicBezTo>
                  <a:lnTo>
                    <a:pt x="235" y="533"/>
                  </a:lnTo>
                  <a:lnTo>
                    <a:pt x="236" y="533"/>
                  </a:lnTo>
                  <a:lnTo>
                    <a:pt x="237" y="533"/>
                  </a:lnTo>
                  <a:lnTo>
                    <a:pt x="238" y="534"/>
                  </a:lnTo>
                  <a:lnTo>
                    <a:pt x="239" y="534"/>
                  </a:lnTo>
                  <a:lnTo>
                    <a:pt x="240" y="534"/>
                  </a:lnTo>
                  <a:lnTo>
                    <a:pt x="241" y="534"/>
                  </a:lnTo>
                  <a:lnTo>
                    <a:pt x="242" y="534"/>
                  </a:lnTo>
                  <a:cubicBezTo>
                    <a:pt x="243" y="534"/>
                    <a:pt x="244" y="534"/>
                    <a:pt x="244" y="534"/>
                  </a:cubicBezTo>
                  <a:cubicBezTo>
                    <a:pt x="245" y="534"/>
                    <a:pt x="245" y="534"/>
                    <a:pt x="245" y="534"/>
                  </a:cubicBezTo>
                  <a:lnTo>
                    <a:pt x="246" y="534"/>
                  </a:lnTo>
                  <a:lnTo>
                    <a:pt x="247" y="533"/>
                  </a:lnTo>
                  <a:lnTo>
                    <a:pt x="248" y="533"/>
                  </a:lnTo>
                  <a:cubicBezTo>
                    <a:pt x="249" y="533"/>
                    <a:pt x="249" y="533"/>
                    <a:pt x="249" y="533"/>
                  </a:cubicBezTo>
                  <a:cubicBezTo>
                    <a:pt x="250" y="533"/>
                    <a:pt x="250" y="533"/>
                    <a:pt x="250" y="533"/>
                  </a:cubicBezTo>
                  <a:cubicBezTo>
                    <a:pt x="251" y="533"/>
                    <a:pt x="251" y="532"/>
                    <a:pt x="251" y="532"/>
                  </a:cubicBezTo>
                  <a:lnTo>
                    <a:pt x="493" y="448"/>
                  </a:lnTo>
                  <a:cubicBezTo>
                    <a:pt x="500" y="445"/>
                    <a:pt x="506" y="440"/>
                    <a:pt x="509" y="433"/>
                  </a:cubicBezTo>
                  <a:cubicBezTo>
                    <a:pt x="509" y="432"/>
                    <a:pt x="509" y="432"/>
                    <a:pt x="510" y="431"/>
                  </a:cubicBezTo>
                  <a:cubicBezTo>
                    <a:pt x="510" y="429"/>
                    <a:pt x="511" y="427"/>
                    <a:pt x="511" y="425"/>
                  </a:cubicBezTo>
                  <a:lnTo>
                    <a:pt x="542" y="171"/>
                  </a:lnTo>
                  <a:lnTo>
                    <a:pt x="542" y="170"/>
                  </a:lnTo>
                  <a:lnTo>
                    <a:pt x="542" y="169"/>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2" name="Freeform 91">
              <a:extLst>
                <a:ext uri="{FF2B5EF4-FFF2-40B4-BE49-F238E27FC236}">
                  <a16:creationId xmlns:a16="http://schemas.microsoft.com/office/drawing/2014/main" id="{127669B3-B461-DC40-A10C-CCD6950568EC}"/>
                </a:ext>
              </a:extLst>
            </p:cNvPr>
            <p:cNvSpPr/>
            <p:nvPr/>
          </p:nvSpPr>
          <p:spPr>
            <a:xfrm>
              <a:off x="428400" y="2614927"/>
              <a:ext cx="350280" cy="367200"/>
            </a:xfrm>
            <a:custGeom>
              <a:avLst/>
              <a:gdLst/>
              <a:ahLst/>
              <a:cxnLst>
                <a:cxn ang="3cd4">
                  <a:pos x="hc" y="t"/>
                </a:cxn>
                <a:cxn ang="cd2">
                  <a:pos x="l" y="vc"/>
                </a:cxn>
                <a:cxn ang="cd4">
                  <a:pos x="hc" y="b"/>
                </a:cxn>
                <a:cxn ang="0">
                  <a:pos x="r" y="vc"/>
                </a:cxn>
              </a:cxnLst>
              <a:rect l="l" t="t" r="r" b="b"/>
              <a:pathLst>
                <a:path w="974" h="1021">
                  <a:moveTo>
                    <a:pt x="744" y="640"/>
                  </a:moveTo>
                  <a:lnTo>
                    <a:pt x="919" y="554"/>
                  </a:lnTo>
                  <a:lnTo>
                    <a:pt x="919" y="749"/>
                  </a:lnTo>
                  <a:lnTo>
                    <a:pt x="744" y="835"/>
                  </a:lnTo>
                  <a:close/>
                  <a:moveTo>
                    <a:pt x="515" y="755"/>
                  </a:moveTo>
                  <a:lnTo>
                    <a:pt x="689" y="669"/>
                  </a:lnTo>
                  <a:lnTo>
                    <a:pt x="689" y="862"/>
                  </a:lnTo>
                  <a:lnTo>
                    <a:pt x="515" y="949"/>
                  </a:lnTo>
                  <a:close/>
                  <a:moveTo>
                    <a:pt x="285" y="669"/>
                  </a:moveTo>
                  <a:lnTo>
                    <a:pt x="460" y="755"/>
                  </a:lnTo>
                  <a:lnTo>
                    <a:pt x="460" y="949"/>
                  </a:lnTo>
                  <a:lnTo>
                    <a:pt x="285" y="862"/>
                  </a:lnTo>
                  <a:close/>
                  <a:moveTo>
                    <a:pt x="56" y="555"/>
                  </a:moveTo>
                  <a:lnTo>
                    <a:pt x="230" y="641"/>
                  </a:lnTo>
                  <a:lnTo>
                    <a:pt x="230" y="836"/>
                  </a:lnTo>
                  <a:lnTo>
                    <a:pt x="56" y="750"/>
                  </a:lnTo>
                  <a:close/>
                  <a:moveTo>
                    <a:pt x="257" y="172"/>
                  </a:moveTo>
                  <a:lnTo>
                    <a:pt x="425" y="254"/>
                  </a:lnTo>
                  <a:lnTo>
                    <a:pt x="257" y="337"/>
                  </a:lnTo>
                  <a:lnTo>
                    <a:pt x="90" y="255"/>
                  </a:lnTo>
                  <a:close/>
                  <a:moveTo>
                    <a:pt x="744" y="579"/>
                  </a:moveTo>
                  <a:lnTo>
                    <a:pt x="744" y="441"/>
                  </a:lnTo>
                  <a:lnTo>
                    <a:pt x="884" y="509"/>
                  </a:lnTo>
                  <a:close/>
                  <a:moveTo>
                    <a:pt x="230" y="580"/>
                  </a:moveTo>
                  <a:lnTo>
                    <a:pt x="55" y="493"/>
                  </a:lnTo>
                  <a:lnTo>
                    <a:pt x="55" y="299"/>
                  </a:lnTo>
                  <a:lnTo>
                    <a:pt x="230" y="385"/>
                  </a:lnTo>
                  <a:close/>
                  <a:moveTo>
                    <a:pt x="689" y="324"/>
                  </a:moveTo>
                  <a:lnTo>
                    <a:pt x="550" y="254"/>
                  </a:lnTo>
                  <a:lnTo>
                    <a:pt x="689" y="185"/>
                  </a:lnTo>
                  <a:close/>
                  <a:moveTo>
                    <a:pt x="487" y="451"/>
                  </a:moveTo>
                  <a:lnTo>
                    <a:pt x="320" y="368"/>
                  </a:lnTo>
                  <a:lnTo>
                    <a:pt x="487" y="285"/>
                  </a:lnTo>
                  <a:lnTo>
                    <a:pt x="654" y="368"/>
                  </a:lnTo>
                  <a:close/>
                  <a:moveTo>
                    <a:pt x="515" y="499"/>
                  </a:moveTo>
                  <a:lnTo>
                    <a:pt x="689" y="412"/>
                  </a:lnTo>
                  <a:lnTo>
                    <a:pt x="689" y="606"/>
                  </a:lnTo>
                  <a:lnTo>
                    <a:pt x="515" y="693"/>
                  </a:lnTo>
                  <a:close/>
                  <a:moveTo>
                    <a:pt x="285" y="413"/>
                  </a:moveTo>
                  <a:lnTo>
                    <a:pt x="459" y="499"/>
                  </a:lnTo>
                  <a:lnTo>
                    <a:pt x="459" y="693"/>
                  </a:lnTo>
                  <a:lnTo>
                    <a:pt x="285" y="606"/>
                  </a:lnTo>
                  <a:close/>
                  <a:moveTo>
                    <a:pt x="487" y="59"/>
                  </a:moveTo>
                  <a:lnTo>
                    <a:pt x="654" y="141"/>
                  </a:lnTo>
                  <a:lnTo>
                    <a:pt x="487" y="224"/>
                  </a:lnTo>
                  <a:lnTo>
                    <a:pt x="320" y="141"/>
                  </a:lnTo>
                  <a:close/>
                  <a:moveTo>
                    <a:pt x="973" y="772"/>
                  </a:moveTo>
                  <a:cubicBezTo>
                    <a:pt x="974" y="770"/>
                    <a:pt x="974" y="768"/>
                    <a:pt x="974" y="765"/>
                  </a:cubicBezTo>
                  <a:lnTo>
                    <a:pt x="974" y="509"/>
                  </a:lnTo>
                  <a:lnTo>
                    <a:pt x="974" y="508"/>
                  </a:lnTo>
                  <a:lnTo>
                    <a:pt x="974" y="507"/>
                  </a:lnTo>
                  <a:lnTo>
                    <a:pt x="974" y="506"/>
                  </a:lnTo>
                  <a:lnTo>
                    <a:pt x="973" y="505"/>
                  </a:lnTo>
                  <a:cubicBezTo>
                    <a:pt x="973" y="504"/>
                    <a:pt x="973" y="504"/>
                    <a:pt x="973" y="503"/>
                  </a:cubicBezTo>
                  <a:cubicBezTo>
                    <a:pt x="973" y="502"/>
                    <a:pt x="973" y="502"/>
                    <a:pt x="973" y="502"/>
                  </a:cubicBezTo>
                  <a:cubicBezTo>
                    <a:pt x="973" y="502"/>
                    <a:pt x="973" y="501"/>
                    <a:pt x="972" y="501"/>
                  </a:cubicBezTo>
                  <a:lnTo>
                    <a:pt x="972" y="500"/>
                  </a:lnTo>
                  <a:lnTo>
                    <a:pt x="972" y="499"/>
                  </a:lnTo>
                  <a:lnTo>
                    <a:pt x="971" y="498"/>
                  </a:lnTo>
                  <a:lnTo>
                    <a:pt x="971" y="497"/>
                  </a:lnTo>
                  <a:cubicBezTo>
                    <a:pt x="971" y="497"/>
                    <a:pt x="971" y="496"/>
                    <a:pt x="970" y="496"/>
                  </a:cubicBezTo>
                  <a:lnTo>
                    <a:pt x="970" y="495"/>
                  </a:lnTo>
                  <a:lnTo>
                    <a:pt x="969" y="495"/>
                  </a:lnTo>
                  <a:cubicBezTo>
                    <a:pt x="969" y="494"/>
                    <a:pt x="969" y="494"/>
                    <a:pt x="969" y="494"/>
                  </a:cubicBezTo>
                  <a:cubicBezTo>
                    <a:pt x="969" y="493"/>
                    <a:pt x="969" y="493"/>
                    <a:pt x="968" y="493"/>
                  </a:cubicBezTo>
                  <a:lnTo>
                    <a:pt x="968" y="492"/>
                  </a:lnTo>
                  <a:lnTo>
                    <a:pt x="967" y="492"/>
                  </a:lnTo>
                  <a:cubicBezTo>
                    <a:pt x="967" y="491"/>
                    <a:pt x="967" y="491"/>
                    <a:pt x="967" y="491"/>
                  </a:cubicBezTo>
                  <a:cubicBezTo>
                    <a:pt x="966" y="491"/>
                    <a:pt x="966" y="490"/>
                    <a:pt x="966" y="490"/>
                  </a:cubicBezTo>
                  <a:cubicBezTo>
                    <a:pt x="965" y="489"/>
                    <a:pt x="965" y="489"/>
                    <a:pt x="965" y="489"/>
                  </a:cubicBezTo>
                  <a:cubicBezTo>
                    <a:pt x="964" y="489"/>
                    <a:pt x="964" y="489"/>
                    <a:pt x="964" y="488"/>
                  </a:cubicBezTo>
                  <a:cubicBezTo>
                    <a:pt x="963" y="488"/>
                    <a:pt x="963" y="487"/>
                    <a:pt x="962" y="487"/>
                  </a:cubicBezTo>
                  <a:cubicBezTo>
                    <a:pt x="962" y="487"/>
                    <a:pt x="961" y="487"/>
                    <a:pt x="961" y="486"/>
                  </a:cubicBezTo>
                  <a:lnTo>
                    <a:pt x="960" y="486"/>
                  </a:lnTo>
                  <a:lnTo>
                    <a:pt x="960" y="485"/>
                  </a:lnTo>
                  <a:cubicBezTo>
                    <a:pt x="959" y="485"/>
                    <a:pt x="959" y="485"/>
                    <a:pt x="959" y="485"/>
                  </a:cubicBezTo>
                  <a:lnTo>
                    <a:pt x="958" y="485"/>
                  </a:lnTo>
                  <a:lnTo>
                    <a:pt x="744" y="379"/>
                  </a:lnTo>
                  <a:lnTo>
                    <a:pt x="744" y="141"/>
                  </a:lnTo>
                  <a:lnTo>
                    <a:pt x="744" y="140"/>
                  </a:lnTo>
                  <a:cubicBezTo>
                    <a:pt x="744" y="139"/>
                    <a:pt x="744" y="139"/>
                    <a:pt x="744" y="139"/>
                  </a:cubicBezTo>
                  <a:cubicBezTo>
                    <a:pt x="744" y="138"/>
                    <a:pt x="744" y="138"/>
                    <a:pt x="744" y="138"/>
                  </a:cubicBezTo>
                  <a:cubicBezTo>
                    <a:pt x="744" y="137"/>
                    <a:pt x="744" y="137"/>
                    <a:pt x="744" y="137"/>
                  </a:cubicBezTo>
                  <a:lnTo>
                    <a:pt x="744" y="136"/>
                  </a:lnTo>
                  <a:lnTo>
                    <a:pt x="744" y="135"/>
                  </a:lnTo>
                  <a:lnTo>
                    <a:pt x="743" y="134"/>
                  </a:lnTo>
                  <a:lnTo>
                    <a:pt x="743" y="133"/>
                  </a:lnTo>
                  <a:lnTo>
                    <a:pt x="743" y="132"/>
                  </a:lnTo>
                  <a:cubicBezTo>
                    <a:pt x="742" y="131"/>
                    <a:pt x="742" y="131"/>
                    <a:pt x="742" y="131"/>
                  </a:cubicBezTo>
                  <a:lnTo>
                    <a:pt x="742" y="130"/>
                  </a:lnTo>
                  <a:lnTo>
                    <a:pt x="742" y="129"/>
                  </a:lnTo>
                  <a:cubicBezTo>
                    <a:pt x="741" y="129"/>
                    <a:pt x="741" y="129"/>
                    <a:pt x="741" y="129"/>
                  </a:cubicBezTo>
                  <a:lnTo>
                    <a:pt x="741" y="128"/>
                  </a:lnTo>
                  <a:lnTo>
                    <a:pt x="741" y="127"/>
                  </a:lnTo>
                  <a:lnTo>
                    <a:pt x="740" y="127"/>
                  </a:lnTo>
                  <a:cubicBezTo>
                    <a:pt x="740" y="126"/>
                    <a:pt x="740" y="126"/>
                    <a:pt x="740" y="126"/>
                  </a:cubicBezTo>
                  <a:cubicBezTo>
                    <a:pt x="740" y="126"/>
                    <a:pt x="740" y="125"/>
                    <a:pt x="739" y="125"/>
                  </a:cubicBezTo>
                  <a:lnTo>
                    <a:pt x="739" y="124"/>
                  </a:lnTo>
                  <a:lnTo>
                    <a:pt x="738" y="124"/>
                  </a:lnTo>
                  <a:lnTo>
                    <a:pt x="738" y="123"/>
                  </a:lnTo>
                  <a:cubicBezTo>
                    <a:pt x="738" y="123"/>
                    <a:pt x="737" y="123"/>
                    <a:pt x="737" y="122"/>
                  </a:cubicBezTo>
                  <a:lnTo>
                    <a:pt x="736" y="122"/>
                  </a:lnTo>
                  <a:lnTo>
                    <a:pt x="736" y="121"/>
                  </a:lnTo>
                  <a:cubicBezTo>
                    <a:pt x="736" y="121"/>
                    <a:pt x="735" y="121"/>
                    <a:pt x="735" y="120"/>
                  </a:cubicBezTo>
                  <a:cubicBezTo>
                    <a:pt x="734" y="120"/>
                    <a:pt x="734" y="120"/>
                    <a:pt x="734" y="119"/>
                  </a:cubicBezTo>
                  <a:lnTo>
                    <a:pt x="733" y="119"/>
                  </a:lnTo>
                  <a:cubicBezTo>
                    <a:pt x="733" y="119"/>
                    <a:pt x="733" y="118"/>
                    <a:pt x="732" y="118"/>
                  </a:cubicBezTo>
                  <a:cubicBezTo>
                    <a:pt x="731" y="118"/>
                    <a:pt x="731" y="117"/>
                    <a:pt x="731" y="117"/>
                  </a:cubicBezTo>
                  <a:lnTo>
                    <a:pt x="730" y="117"/>
                  </a:lnTo>
                  <a:lnTo>
                    <a:pt x="729" y="116"/>
                  </a:lnTo>
                  <a:lnTo>
                    <a:pt x="502" y="4"/>
                  </a:lnTo>
                  <a:cubicBezTo>
                    <a:pt x="494" y="-1"/>
                    <a:pt x="484" y="-1"/>
                    <a:pt x="475" y="3"/>
                  </a:cubicBezTo>
                  <a:lnTo>
                    <a:pt x="247" y="116"/>
                  </a:lnTo>
                  <a:cubicBezTo>
                    <a:pt x="246" y="116"/>
                    <a:pt x="246" y="116"/>
                    <a:pt x="246" y="116"/>
                  </a:cubicBezTo>
                  <a:lnTo>
                    <a:pt x="16" y="230"/>
                  </a:lnTo>
                  <a:cubicBezTo>
                    <a:pt x="15" y="230"/>
                    <a:pt x="15" y="230"/>
                    <a:pt x="15" y="230"/>
                  </a:cubicBezTo>
                  <a:lnTo>
                    <a:pt x="14" y="230"/>
                  </a:lnTo>
                  <a:cubicBezTo>
                    <a:pt x="14" y="231"/>
                    <a:pt x="14" y="231"/>
                    <a:pt x="14" y="231"/>
                  </a:cubicBezTo>
                  <a:cubicBezTo>
                    <a:pt x="13" y="231"/>
                    <a:pt x="13" y="231"/>
                    <a:pt x="13" y="232"/>
                  </a:cubicBezTo>
                  <a:cubicBezTo>
                    <a:pt x="12" y="232"/>
                    <a:pt x="12" y="232"/>
                    <a:pt x="12" y="232"/>
                  </a:cubicBezTo>
                  <a:cubicBezTo>
                    <a:pt x="11" y="233"/>
                    <a:pt x="11" y="233"/>
                    <a:pt x="10" y="233"/>
                  </a:cubicBezTo>
                  <a:cubicBezTo>
                    <a:pt x="10" y="234"/>
                    <a:pt x="10" y="234"/>
                    <a:pt x="10" y="234"/>
                  </a:cubicBezTo>
                  <a:cubicBezTo>
                    <a:pt x="9" y="234"/>
                    <a:pt x="9" y="235"/>
                    <a:pt x="8" y="235"/>
                  </a:cubicBezTo>
                  <a:lnTo>
                    <a:pt x="8" y="236"/>
                  </a:lnTo>
                  <a:cubicBezTo>
                    <a:pt x="7" y="236"/>
                    <a:pt x="7" y="237"/>
                    <a:pt x="7" y="237"/>
                  </a:cubicBezTo>
                  <a:lnTo>
                    <a:pt x="6" y="237"/>
                  </a:lnTo>
                  <a:lnTo>
                    <a:pt x="6" y="238"/>
                  </a:lnTo>
                  <a:lnTo>
                    <a:pt x="5" y="239"/>
                  </a:lnTo>
                  <a:lnTo>
                    <a:pt x="5" y="240"/>
                  </a:lnTo>
                  <a:lnTo>
                    <a:pt x="4" y="240"/>
                  </a:lnTo>
                  <a:lnTo>
                    <a:pt x="4" y="241"/>
                  </a:lnTo>
                  <a:lnTo>
                    <a:pt x="3" y="242"/>
                  </a:lnTo>
                  <a:lnTo>
                    <a:pt x="3" y="243"/>
                  </a:lnTo>
                  <a:lnTo>
                    <a:pt x="3" y="244"/>
                  </a:lnTo>
                  <a:cubicBezTo>
                    <a:pt x="2" y="244"/>
                    <a:pt x="2" y="244"/>
                    <a:pt x="2" y="245"/>
                  </a:cubicBezTo>
                  <a:lnTo>
                    <a:pt x="2" y="246"/>
                  </a:lnTo>
                  <a:cubicBezTo>
                    <a:pt x="1" y="246"/>
                    <a:pt x="1" y="247"/>
                    <a:pt x="1" y="247"/>
                  </a:cubicBezTo>
                  <a:lnTo>
                    <a:pt x="1" y="248"/>
                  </a:lnTo>
                  <a:lnTo>
                    <a:pt x="1" y="249"/>
                  </a:lnTo>
                  <a:lnTo>
                    <a:pt x="1" y="250"/>
                  </a:lnTo>
                  <a:lnTo>
                    <a:pt x="1" y="251"/>
                  </a:lnTo>
                  <a:lnTo>
                    <a:pt x="0" y="251"/>
                  </a:lnTo>
                  <a:cubicBezTo>
                    <a:pt x="0" y="252"/>
                    <a:pt x="0" y="252"/>
                    <a:pt x="0" y="252"/>
                  </a:cubicBezTo>
                  <a:cubicBezTo>
                    <a:pt x="0" y="253"/>
                    <a:pt x="0" y="253"/>
                    <a:pt x="0" y="253"/>
                  </a:cubicBezTo>
                  <a:cubicBezTo>
                    <a:pt x="0" y="254"/>
                    <a:pt x="0" y="254"/>
                    <a:pt x="0" y="254"/>
                  </a:cubicBezTo>
                  <a:lnTo>
                    <a:pt x="0" y="255"/>
                  </a:lnTo>
                  <a:lnTo>
                    <a:pt x="0" y="511"/>
                  </a:lnTo>
                  <a:lnTo>
                    <a:pt x="0" y="512"/>
                  </a:lnTo>
                  <a:lnTo>
                    <a:pt x="0" y="767"/>
                  </a:lnTo>
                  <a:cubicBezTo>
                    <a:pt x="0" y="768"/>
                    <a:pt x="0" y="768"/>
                    <a:pt x="0" y="769"/>
                  </a:cubicBezTo>
                  <a:lnTo>
                    <a:pt x="1" y="770"/>
                  </a:lnTo>
                  <a:lnTo>
                    <a:pt x="1" y="771"/>
                  </a:lnTo>
                  <a:cubicBezTo>
                    <a:pt x="1" y="772"/>
                    <a:pt x="1" y="772"/>
                    <a:pt x="1" y="773"/>
                  </a:cubicBezTo>
                  <a:lnTo>
                    <a:pt x="1" y="774"/>
                  </a:lnTo>
                  <a:lnTo>
                    <a:pt x="2" y="775"/>
                  </a:lnTo>
                  <a:cubicBezTo>
                    <a:pt x="2" y="776"/>
                    <a:pt x="2" y="776"/>
                    <a:pt x="2" y="776"/>
                  </a:cubicBezTo>
                  <a:cubicBezTo>
                    <a:pt x="2" y="777"/>
                    <a:pt x="2" y="777"/>
                    <a:pt x="3" y="778"/>
                  </a:cubicBezTo>
                  <a:lnTo>
                    <a:pt x="3" y="779"/>
                  </a:lnTo>
                  <a:lnTo>
                    <a:pt x="4" y="780"/>
                  </a:lnTo>
                  <a:cubicBezTo>
                    <a:pt x="4" y="780"/>
                    <a:pt x="4" y="781"/>
                    <a:pt x="5" y="781"/>
                  </a:cubicBezTo>
                  <a:cubicBezTo>
                    <a:pt x="5" y="782"/>
                    <a:pt x="5" y="782"/>
                    <a:pt x="5" y="782"/>
                  </a:cubicBezTo>
                  <a:cubicBezTo>
                    <a:pt x="5" y="783"/>
                    <a:pt x="6" y="783"/>
                    <a:pt x="6" y="783"/>
                  </a:cubicBezTo>
                  <a:cubicBezTo>
                    <a:pt x="6" y="784"/>
                    <a:pt x="7" y="784"/>
                    <a:pt x="7" y="784"/>
                  </a:cubicBezTo>
                  <a:cubicBezTo>
                    <a:pt x="7" y="785"/>
                    <a:pt x="8" y="785"/>
                    <a:pt x="8" y="786"/>
                  </a:cubicBezTo>
                  <a:lnTo>
                    <a:pt x="9" y="786"/>
                  </a:lnTo>
                  <a:cubicBezTo>
                    <a:pt x="9" y="787"/>
                    <a:pt x="9" y="787"/>
                    <a:pt x="10" y="787"/>
                  </a:cubicBezTo>
                  <a:cubicBezTo>
                    <a:pt x="10" y="788"/>
                    <a:pt x="10" y="788"/>
                    <a:pt x="11" y="788"/>
                  </a:cubicBezTo>
                  <a:cubicBezTo>
                    <a:pt x="11" y="788"/>
                    <a:pt x="11" y="789"/>
                    <a:pt x="12" y="789"/>
                  </a:cubicBezTo>
                  <a:cubicBezTo>
                    <a:pt x="12" y="789"/>
                    <a:pt x="12" y="790"/>
                    <a:pt x="13" y="790"/>
                  </a:cubicBezTo>
                  <a:lnTo>
                    <a:pt x="14" y="790"/>
                  </a:lnTo>
                  <a:cubicBezTo>
                    <a:pt x="14" y="791"/>
                    <a:pt x="15" y="791"/>
                    <a:pt x="15" y="791"/>
                  </a:cubicBezTo>
                  <a:lnTo>
                    <a:pt x="16" y="791"/>
                  </a:lnTo>
                  <a:lnTo>
                    <a:pt x="245" y="905"/>
                  </a:lnTo>
                  <a:lnTo>
                    <a:pt x="246" y="905"/>
                  </a:lnTo>
                  <a:cubicBezTo>
                    <a:pt x="246" y="905"/>
                    <a:pt x="247" y="906"/>
                    <a:pt x="248" y="906"/>
                  </a:cubicBezTo>
                  <a:lnTo>
                    <a:pt x="249" y="906"/>
                  </a:lnTo>
                  <a:lnTo>
                    <a:pt x="250" y="906"/>
                  </a:lnTo>
                  <a:lnTo>
                    <a:pt x="475" y="1018"/>
                  </a:lnTo>
                  <a:cubicBezTo>
                    <a:pt x="476" y="1018"/>
                    <a:pt x="476" y="1018"/>
                    <a:pt x="476" y="1018"/>
                  </a:cubicBezTo>
                  <a:cubicBezTo>
                    <a:pt x="477" y="1018"/>
                    <a:pt x="477" y="1018"/>
                    <a:pt x="477" y="1019"/>
                  </a:cubicBezTo>
                  <a:lnTo>
                    <a:pt x="478" y="1019"/>
                  </a:lnTo>
                  <a:cubicBezTo>
                    <a:pt x="479" y="1019"/>
                    <a:pt x="479" y="1019"/>
                    <a:pt x="479" y="1019"/>
                  </a:cubicBezTo>
                  <a:cubicBezTo>
                    <a:pt x="480" y="1020"/>
                    <a:pt x="480" y="1020"/>
                    <a:pt x="481" y="1020"/>
                  </a:cubicBezTo>
                  <a:cubicBezTo>
                    <a:pt x="482" y="1020"/>
                    <a:pt x="482" y="1020"/>
                    <a:pt x="482" y="1020"/>
                  </a:cubicBezTo>
                  <a:cubicBezTo>
                    <a:pt x="483" y="1020"/>
                    <a:pt x="483" y="1020"/>
                    <a:pt x="484" y="1020"/>
                  </a:cubicBezTo>
                  <a:cubicBezTo>
                    <a:pt x="484" y="1021"/>
                    <a:pt x="484" y="1021"/>
                    <a:pt x="485" y="1021"/>
                  </a:cubicBezTo>
                  <a:cubicBezTo>
                    <a:pt x="485" y="1021"/>
                    <a:pt x="486" y="1021"/>
                    <a:pt x="487" y="1021"/>
                  </a:cubicBezTo>
                  <a:cubicBezTo>
                    <a:pt x="488" y="1021"/>
                    <a:pt x="489" y="1021"/>
                    <a:pt x="490" y="1021"/>
                  </a:cubicBezTo>
                  <a:lnTo>
                    <a:pt x="490" y="1020"/>
                  </a:lnTo>
                  <a:lnTo>
                    <a:pt x="491" y="1020"/>
                  </a:lnTo>
                  <a:lnTo>
                    <a:pt x="492" y="1020"/>
                  </a:lnTo>
                  <a:cubicBezTo>
                    <a:pt x="493" y="1020"/>
                    <a:pt x="493" y="1020"/>
                    <a:pt x="493" y="1020"/>
                  </a:cubicBezTo>
                  <a:lnTo>
                    <a:pt x="494" y="1020"/>
                  </a:lnTo>
                  <a:cubicBezTo>
                    <a:pt x="494" y="1020"/>
                    <a:pt x="495" y="1020"/>
                    <a:pt x="495" y="1019"/>
                  </a:cubicBezTo>
                  <a:lnTo>
                    <a:pt x="496" y="1019"/>
                  </a:lnTo>
                  <a:cubicBezTo>
                    <a:pt x="497" y="1019"/>
                    <a:pt x="497" y="1019"/>
                    <a:pt x="497" y="1019"/>
                  </a:cubicBezTo>
                  <a:cubicBezTo>
                    <a:pt x="498" y="1018"/>
                    <a:pt x="498" y="1018"/>
                    <a:pt x="498" y="1018"/>
                  </a:cubicBezTo>
                  <a:lnTo>
                    <a:pt x="499" y="1018"/>
                  </a:lnTo>
                  <a:lnTo>
                    <a:pt x="729" y="904"/>
                  </a:lnTo>
                  <a:cubicBezTo>
                    <a:pt x="730" y="904"/>
                    <a:pt x="732" y="903"/>
                    <a:pt x="733" y="902"/>
                  </a:cubicBezTo>
                  <a:lnTo>
                    <a:pt x="958" y="791"/>
                  </a:lnTo>
                  <a:cubicBezTo>
                    <a:pt x="966" y="787"/>
                    <a:pt x="970" y="781"/>
                    <a:pt x="973" y="774"/>
                  </a:cubicBezTo>
                  <a:cubicBezTo>
                    <a:pt x="973" y="773"/>
                    <a:pt x="973" y="773"/>
                    <a:pt x="973" y="7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Tree>
    <p:extLst>
      <p:ext uri="{BB962C8B-B14F-4D97-AF65-F5344CB8AC3E}">
        <p14:creationId xmlns:p14="http://schemas.microsoft.com/office/powerpoint/2010/main" val="1754600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9" name="Rectangle 8">
            <a:extLst>
              <a:ext uri="{FF2B5EF4-FFF2-40B4-BE49-F238E27FC236}">
                <a16:creationId xmlns:a16="http://schemas.microsoft.com/office/drawing/2014/main" id="{4B8DDB5B-4A7B-2546-98D1-9F41409D2B7B}"/>
              </a:ext>
            </a:extLst>
          </p:cNvPr>
          <p:cNvSpPr/>
          <p:nvPr/>
        </p:nvSpPr>
        <p:spPr>
          <a:xfrm rot="10800000" flipV="1">
            <a:off x="-5" y="0"/>
            <a:ext cx="24377653" cy="8743521"/>
          </a:xfrm>
          <a:prstGeom prst="rect">
            <a:avLst/>
          </a:prstGeom>
          <a:gradFill>
            <a:gsLst>
              <a:gs pos="0">
                <a:schemeClr val="accent1">
                  <a:alpha val="80000"/>
                </a:schemeClr>
              </a:gs>
              <a:gs pos="71000">
                <a:schemeClr val="accent3">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a:extLst>
              <a:ext uri="{FF2B5EF4-FFF2-40B4-BE49-F238E27FC236}">
                <a16:creationId xmlns:a16="http://schemas.microsoft.com/office/drawing/2014/main" id="{D95AD403-9EC1-9E44-A0B7-C213A68619A3}"/>
              </a:ext>
            </a:extLst>
          </p:cNvPr>
          <p:cNvSpPr txBox="1">
            <a:spLocks/>
          </p:cNvSpPr>
          <p:nvPr/>
        </p:nvSpPr>
        <p:spPr>
          <a:xfrm>
            <a:off x="12554646" y="10597220"/>
            <a:ext cx="9625926"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consumer demand.</a:t>
            </a:r>
          </a:p>
        </p:txBody>
      </p:sp>
      <p:sp>
        <p:nvSpPr>
          <p:cNvPr id="13" name="TextBox 12">
            <a:extLst>
              <a:ext uri="{FF2B5EF4-FFF2-40B4-BE49-F238E27FC236}">
                <a16:creationId xmlns:a16="http://schemas.microsoft.com/office/drawing/2014/main" id="{20BC8CD3-1555-834D-9145-224E947E7733}"/>
              </a:ext>
            </a:extLst>
          </p:cNvPr>
          <p:cNvSpPr txBox="1"/>
          <p:nvPr/>
        </p:nvSpPr>
        <p:spPr>
          <a:xfrm>
            <a:off x="2197078" y="10721929"/>
            <a:ext cx="6074086" cy="1015663"/>
          </a:xfrm>
          <a:prstGeom prst="rect">
            <a:avLst/>
          </a:prstGeom>
          <a:noFill/>
          <a:ln>
            <a:noFill/>
          </a:ln>
        </p:spPr>
        <p:txBody>
          <a:bodyPr wrap="square" rtlCol="0">
            <a:spAutoFit/>
          </a:bodyPr>
          <a:lstStyle/>
          <a:p>
            <a:r>
              <a:rPr lang="en-US" sz="6000" spc="600" dirty="0">
                <a:solidFill>
                  <a:schemeClr val="tx2"/>
                </a:solidFill>
                <a:latin typeface="Montserrat Medium" pitchFamily="2" charset="77"/>
                <a:ea typeface="Roboto" panose="02000000000000000000" pitchFamily="2" charset="0"/>
                <a:cs typeface="Lato Light" panose="020F0502020204030203" pitchFamily="34" charset="0"/>
              </a:rPr>
              <a:t>ABOUT US</a:t>
            </a:r>
          </a:p>
        </p:txBody>
      </p:sp>
      <p:sp>
        <p:nvSpPr>
          <p:cNvPr id="8" name="TextBox 7">
            <a:extLst>
              <a:ext uri="{FF2B5EF4-FFF2-40B4-BE49-F238E27FC236}">
                <a16:creationId xmlns:a16="http://schemas.microsoft.com/office/drawing/2014/main" id="{F3E98B8B-ECB7-8946-9793-D7BC73734A40}"/>
              </a:ext>
            </a:extLst>
          </p:cNvPr>
          <p:cNvSpPr txBox="1"/>
          <p:nvPr/>
        </p:nvSpPr>
        <p:spPr>
          <a:xfrm>
            <a:off x="2095478" y="3886468"/>
            <a:ext cx="7570740" cy="6247864"/>
          </a:xfrm>
          <a:prstGeom prst="rect">
            <a:avLst/>
          </a:prstGeom>
          <a:noFill/>
          <a:ln>
            <a:noFill/>
          </a:ln>
        </p:spPr>
        <p:txBody>
          <a:bodyPr wrap="square" rtlCol="0">
            <a:spAutoFit/>
          </a:bodyPr>
          <a:lstStyle/>
          <a:p>
            <a:r>
              <a:rPr lang="en-US" sz="40000" b="1" spc="600" dirty="0">
                <a:solidFill>
                  <a:schemeClr val="tx1">
                    <a:alpha val="15000"/>
                  </a:schemeClr>
                </a:solidFill>
                <a:latin typeface="Montserrat" pitchFamily="2" charset="77"/>
                <a:ea typeface="Roboto" panose="02000000000000000000" pitchFamily="2" charset="0"/>
                <a:cs typeface="Lato Light" panose="020F0502020204030203" pitchFamily="34" charset="0"/>
              </a:rPr>
              <a:t>01</a:t>
            </a:r>
          </a:p>
        </p:txBody>
      </p:sp>
    </p:spTree>
    <p:extLst>
      <p:ext uri="{BB962C8B-B14F-4D97-AF65-F5344CB8AC3E}">
        <p14:creationId xmlns:p14="http://schemas.microsoft.com/office/powerpoint/2010/main" val="4046628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2">
            <a:extLst>
              <a:ext uri="{FF2B5EF4-FFF2-40B4-BE49-F238E27FC236}">
                <a16:creationId xmlns:a16="http://schemas.microsoft.com/office/drawing/2014/main" id="{64E92F29-86E5-444E-9778-826DA9FAAC2F}"/>
              </a:ext>
            </a:extLst>
          </p:cNvPr>
          <p:cNvSpPr>
            <a:spLocks noChangeArrowheads="1"/>
          </p:cNvSpPr>
          <p:nvPr/>
        </p:nvSpPr>
        <p:spPr bwMode="auto">
          <a:xfrm>
            <a:off x="-4242059" y="-1361892"/>
            <a:ext cx="16430884" cy="16439784"/>
          </a:xfrm>
          <a:custGeom>
            <a:avLst/>
            <a:gdLst>
              <a:gd name="T0" fmla="*/ 8141 w 8142"/>
              <a:gd name="T1" fmla="*/ 4071 h 8143"/>
              <a:gd name="T2" fmla="*/ 8141 w 8142"/>
              <a:gd name="T3" fmla="*/ 4071 h 8143"/>
              <a:gd name="T4" fmla="*/ 4070 w 8142"/>
              <a:gd name="T5" fmla="*/ 8142 h 8143"/>
              <a:gd name="T6" fmla="*/ 4070 w 8142"/>
              <a:gd name="T7" fmla="*/ 8142 h 8143"/>
              <a:gd name="T8" fmla="*/ 0 w 8142"/>
              <a:gd name="T9" fmla="*/ 4071 h 8143"/>
              <a:gd name="T10" fmla="*/ 0 w 8142"/>
              <a:gd name="T11" fmla="*/ 4071 h 8143"/>
              <a:gd name="T12" fmla="*/ 4070 w 8142"/>
              <a:gd name="T13" fmla="*/ 0 h 8143"/>
              <a:gd name="T14" fmla="*/ 4070 w 8142"/>
              <a:gd name="T15" fmla="*/ 0 h 8143"/>
              <a:gd name="T16" fmla="*/ 8141 w 8142"/>
              <a:gd name="T17" fmla="*/ 4071 h 8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42" h="8143">
                <a:moveTo>
                  <a:pt x="8141" y="4071"/>
                </a:moveTo>
                <a:lnTo>
                  <a:pt x="8141" y="4071"/>
                </a:lnTo>
                <a:cubicBezTo>
                  <a:pt x="8141" y="6319"/>
                  <a:pt x="6319" y="8142"/>
                  <a:pt x="4070" y="8142"/>
                </a:cubicBezTo>
                <a:lnTo>
                  <a:pt x="4070" y="8142"/>
                </a:lnTo>
                <a:cubicBezTo>
                  <a:pt x="1822" y="8142"/>
                  <a:pt x="0" y="6319"/>
                  <a:pt x="0" y="4071"/>
                </a:cubicBezTo>
                <a:lnTo>
                  <a:pt x="0" y="4071"/>
                </a:lnTo>
                <a:cubicBezTo>
                  <a:pt x="0" y="1823"/>
                  <a:pt x="1822" y="0"/>
                  <a:pt x="4070" y="0"/>
                </a:cubicBezTo>
                <a:lnTo>
                  <a:pt x="4070" y="0"/>
                </a:lnTo>
                <a:cubicBezTo>
                  <a:pt x="6319" y="0"/>
                  <a:pt x="8141" y="1823"/>
                  <a:pt x="8141" y="4071"/>
                </a:cubicBezTo>
              </a:path>
            </a:pathLst>
          </a:custGeom>
          <a:gradFill>
            <a:gsLst>
              <a:gs pos="0">
                <a:schemeClr val="accent1"/>
              </a:gs>
              <a:gs pos="71000">
                <a:schemeClr val="accent3"/>
              </a:gs>
            </a:gsLst>
            <a:lin ang="3000000" scaled="0"/>
          </a:gradFill>
          <a:ln w="18000" cap="flat">
            <a:noFill/>
            <a:round/>
            <a:headEnd/>
            <a:tailEnd/>
          </a:ln>
          <a:effectLst/>
        </p:spPr>
        <p:txBody>
          <a:bodyPr wrap="none" anchor="ctr"/>
          <a:lstStyle/>
          <a:p>
            <a:endParaRPr lang="en-US" dirty="0"/>
          </a:p>
        </p:txBody>
      </p:sp>
      <p:grpSp>
        <p:nvGrpSpPr>
          <p:cNvPr id="32" name="Group 31">
            <a:extLst>
              <a:ext uri="{FF2B5EF4-FFF2-40B4-BE49-F238E27FC236}">
                <a16:creationId xmlns:a16="http://schemas.microsoft.com/office/drawing/2014/main" id="{B8F16CAF-195F-CB40-9251-AF98FF154D97}"/>
              </a:ext>
            </a:extLst>
          </p:cNvPr>
          <p:cNvGrpSpPr/>
          <p:nvPr/>
        </p:nvGrpSpPr>
        <p:grpSpPr>
          <a:xfrm>
            <a:off x="1658326" y="6211669"/>
            <a:ext cx="6815114" cy="1292662"/>
            <a:chOff x="7355742" y="1249596"/>
            <a:chExt cx="6815114" cy="1292662"/>
          </a:xfrm>
        </p:grpSpPr>
        <p:sp>
          <p:nvSpPr>
            <p:cNvPr id="34" name="TextBox 33">
              <a:extLst>
                <a:ext uri="{FF2B5EF4-FFF2-40B4-BE49-F238E27FC236}">
                  <a16:creationId xmlns:a16="http://schemas.microsoft.com/office/drawing/2014/main" id="{FE458DA5-AF6F-9D4C-97B0-4A5C9B24FEBA}"/>
                </a:ext>
              </a:extLst>
            </p:cNvPr>
            <p:cNvSpPr txBox="1"/>
            <p:nvPr/>
          </p:nvSpPr>
          <p:spPr>
            <a:xfrm>
              <a:off x="7355742" y="1618928"/>
              <a:ext cx="6815114" cy="923330"/>
            </a:xfrm>
            <a:prstGeom prst="rect">
              <a:avLst/>
            </a:prstGeom>
            <a:noFill/>
            <a:ln>
              <a:noFill/>
            </a:ln>
          </p:spPr>
          <p:txBody>
            <a:bodyPr wrap="square" rtlCol="0">
              <a:spAutoFit/>
            </a:bodyPr>
            <a:lstStyle/>
            <a:p>
              <a:r>
                <a:rPr lang="en-US" sz="5400" spc="300" dirty="0">
                  <a:latin typeface="Montserrat Medium" pitchFamily="2" charset="77"/>
                  <a:ea typeface="Roboto" panose="02000000000000000000" pitchFamily="2" charset="0"/>
                  <a:cs typeface="Poppins Medium" pitchFamily="2" charset="77"/>
                </a:rPr>
                <a:t>BUSINESS TEAM</a:t>
              </a:r>
            </a:p>
          </p:txBody>
        </p:sp>
        <p:sp>
          <p:nvSpPr>
            <p:cNvPr id="35" name="TextBox 34">
              <a:extLst>
                <a:ext uri="{FF2B5EF4-FFF2-40B4-BE49-F238E27FC236}">
                  <a16:creationId xmlns:a16="http://schemas.microsoft.com/office/drawing/2014/main" id="{0D45C1C9-7E23-E549-BD44-1D5EF8185E5E}"/>
                </a:ext>
              </a:extLst>
            </p:cNvPr>
            <p:cNvSpPr txBox="1"/>
            <p:nvPr/>
          </p:nvSpPr>
          <p:spPr>
            <a:xfrm>
              <a:off x="7418065"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nvGrpSpPr>
          <p:cNvPr id="2" name="Group 1">
            <a:extLst>
              <a:ext uri="{FF2B5EF4-FFF2-40B4-BE49-F238E27FC236}">
                <a16:creationId xmlns:a16="http://schemas.microsoft.com/office/drawing/2014/main" id="{4B3EC628-86B4-3D4B-BEFE-40ED32282950}"/>
              </a:ext>
            </a:extLst>
          </p:cNvPr>
          <p:cNvGrpSpPr/>
          <p:nvPr/>
        </p:nvGrpSpPr>
        <p:grpSpPr>
          <a:xfrm>
            <a:off x="13216788" y="1690090"/>
            <a:ext cx="8143256" cy="1747530"/>
            <a:chOff x="13713744" y="1730462"/>
            <a:chExt cx="8143256" cy="1747530"/>
          </a:xfrm>
        </p:grpSpPr>
        <p:sp>
          <p:nvSpPr>
            <p:cNvPr id="39" name="TextBox 38">
              <a:extLst>
                <a:ext uri="{FF2B5EF4-FFF2-40B4-BE49-F238E27FC236}">
                  <a16:creationId xmlns:a16="http://schemas.microsoft.com/office/drawing/2014/main" id="{489CC4B6-80DC-CA41-A56B-E34250A60EC3}"/>
                </a:ext>
              </a:extLst>
            </p:cNvPr>
            <p:cNvSpPr txBox="1"/>
            <p:nvPr/>
          </p:nvSpPr>
          <p:spPr>
            <a:xfrm>
              <a:off x="13713745" y="2376793"/>
              <a:ext cx="8143255"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a:t>
              </a:r>
            </a:p>
          </p:txBody>
        </p:sp>
        <p:sp>
          <p:nvSpPr>
            <p:cNvPr id="40" name="Rectangle 39">
              <a:extLst>
                <a:ext uri="{FF2B5EF4-FFF2-40B4-BE49-F238E27FC236}">
                  <a16:creationId xmlns:a16="http://schemas.microsoft.com/office/drawing/2014/main" id="{0121A4A5-9BA2-0F41-AD45-1CCA53B8088E}"/>
                </a:ext>
              </a:extLst>
            </p:cNvPr>
            <p:cNvSpPr/>
            <p:nvPr/>
          </p:nvSpPr>
          <p:spPr>
            <a:xfrm>
              <a:off x="13713744" y="1730462"/>
              <a:ext cx="4554377"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Maddie Bruke</a:t>
              </a:r>
            </a:p>
          </p:txBody>
        </p:sp>
      </p:grpSp>
      <p:grpSp>
        <p:nvGrpSpPr>
          <p:cNvPr id="41" name="Group 40">
            <a:extLst>
              <a:ext uri="{FF2B5EF4-FFF2-40B4-BE49-F238E27FC236}">
                <a16:creationId xmlns:a16="http://schemas.microsoft.com/office/drawing/2014/main" id="{36BFA6C3-098A-FA4E-B705-24E77BFEF291}"/>
              </a:ext>
            </a:extLst>
          </p:cNvPr>
          <p:cNvGrpSpPr/>
          <p:nvPr/>
        </p:nvGrpSpPr>
        <p:grpSpPr>
          <a:xfrm>
            <a:off x="14453880" y="5984235"/>
            <a:ext cx="8143256" cy="1747530"/>
            <a:chOff x="13713744" y="1730462"/>
            <a:chExt cx="8143256" cy="1747530"/>
          </a:xfrm>
        </p:grpSpPr>
        <p:sp>
          <p:nvSpPr>
            <p:cNvPr id="42" name="TextBox 41">
              <a:extLst>
                <a:ext uri="{FF2B5EF4-FFF2-40B4-BE49-F238E27FC236}">
                  <a16:creationId xmlns:a16="http://schemas.microsoft.com/office/drawing/2014/main" id="{225A2BFC-6DB8-734A-88AE-8D968F5A006E}"/>
                </a:ext>
              </a:extLst>
            </p:cNvPr>
            <p:cNvSpPr txBox="1"/>
            <p:nvPr/>
          </p:nvSpPr>
          <p:spPr>
            <a:xfrm>
              <a:off x="13713745" y="2376793"/>
              <a:ext cx="8143255"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a:t>
              </a:r>
            </a:p>
          </p:txBody>
        </p:sp>
        <p:sp>
          <p:nvSpPr>
            <p:cNvPr id="43" name="Rectangle 42">
              <a:extLst>
                <a:ext uri="{FF2B5EF4-FFF2-40B4-BE49-F238E27FC236}">
                  <a16:creationId xmlns:a16="http://schemas.microsoft.com/office/drawing/2014/main" id="{8E234CEE-6180-6048-B14C-61C353FC5006}"/>
                </a:ext>
              </a:extLst>
            </p:cNvPr>
            <p:cNvSpPr/>
            <p:nvPr/>
          </p:nvSpPr>
          <p:spPr>
            <a:xfrm>
              <a:off x="13713744" y="1730462"/>
              <a:ext cx="4554377"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Scott Williams</a:t>
              </a:r>
            </a:p>
          </p:txBody>
        </p:sp>
      </p:grpSp>
      <p:grpSp>
        <p:nvGrpSpPr>
          <p:cNvPr id="44" name="Group 43">
            <a:extLst>
              <a:ext uri="{FF2B5EF4-FFF2-40B4-BE49-F238E27FC236}">
                <a16:creationId xmlns:a16="http://schemas.microsoft.com/office/drawing/2014/main" id="{C791F85D-73F6-394F-8D31-11AB8C96695A}"/>
              </a:ext>
            </a:extLst>
          </p:cNvPr>
          <p:cNvGrpSpPr/>
          <p:nvPr/>
        </p:nvGrpSpPr>
        <p:grpSpPr>
          <a:xfrm>
            <a:off x="13216788" y="10278380"/>
            <a:ext cx="8143256" cy="1747530"/>
            <a:chOff x="13713744" y="1730462"/>
            <a:chExt cx="8143256" cy="1747530"/>
          </a:xfrm>
        </p:grpSpPr>
        <p:sp>
          <p:nvSpPr>
            <p:cNvPr id="45" name="TextBox 44">
              <a:extLst>
                <a:ext uri="{FF2B5EF4-FFF2-40B4-BE49-F238E27FC236}">
                  <a16:creationId xmlns:a16="http://schemas.microsoft.com/office/drawing/2014/main" id="{41470AA2-98C6-844C-93D3-E31903EB1B6C}"/>
                </a:ext>
              </a:extLst>
            </p:cNvPr>
            <p:cNvSpPr txBox="1"/>
            <p:nvPr/>
          </p:nvSpPr>
          <p:spPr>
            <a:xfrm>
              <a:off x="13713745" y="2376793"/>
              <a:ext cx="8143255"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a:t>
              </a:r>
            </a:p>
          </p:txBody>
        </p:sp>
        <p:sp>
          <p:nvSpPr>
            <p:cNvPr id="54" name="Rectangle 53">
              <a:extLst>
                <a:ext uri="{FF2B5EF4-FFF2-40B4-BE49-F238E27FC236}">
                  <a16:creationId xmlns:a16="http://schemas.microsoft.com/office/drawing/2014/main" id="{A0F4331B-E463-6047-9C9C-85B4BA05D503}"/>
                </a:ext>
              </a:extLst>
            </p:cNvPr>
            <p:cNvSpPr/>
            <p:nvPr/>
          </p:nvSpPr>
          <p:spPr>
            <a:xfrm>
              <a:off x="13713744" y="1730462"/>
              <a:ext cx="4554377"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John Smith</a:t>
              </a:r>
            </a:p>
          </p:txBody>
        </p:sp>
      </p:grpSp>
      <p:sp>
        <p:nvSpPr>
          <p:cNvPr id="3" name="Marcador de imagen 2"/>
          <p:cNvSpPr>
            <a:spLocks noGrp="1"/>
          </p:cNvSpPr>
          <p:nvPr>
            <p:ph type="pic" sz="quarter" idx="15"/>
          </p:nvPr>
        </p:nvSpPr>
        <p:spPr/>
      </p:sp>
      <p:sp>
        <p:nvSpPr>
          <p:cNvPr id="4" name="Marcador de imagen 3"/>
          <p:cNvSpPr>
            <a:spLocks noGrp="1"/>
          </p:cNvSpPr>
          <p:nvPr>
            <p:ph type="pic" sz="quarter" idx="16"/>
          </p:nvPr>
        </p:nvSpPr>
        <p:spPr/>
      </p:sp>
      <p:sp>
        <p:nvSpPr>
          <p:cNvPr id="5" name="Marcador de imagen 4"/>
          <p:cNvSpPr>
            <a:spLocks noGrp="1"/>
          </p:cNvSpPr>
          <p:nvPr>
            <p:ph type="pic" sz="quarter" idx="17"/>
          </p:nvPr>
        </p:nvSpPr>
        <p:spPr/>
      </p:sp>
    </p:spTree>
    <p:extLst>
      <p:ext uri="{BB962C8B-B14F-4D97-AF65-F5344CB8AC3E}">
        <p14:creationId xmlns:p14="http://schemas.microsoft.com/office/powerpoint/2010/main" val="1682634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p:sp>
      <p:sp>
        <p:nvSpPr>
          <p:cNvPr id="32" name="TextBox 31">
            <a:extLst>
              <a:ext uri="{FF2B5EF4-FFF2-40B4-BE49-F238E27FC236}">
                <a16:creationId xmlns:a16="http://schemas.microsoft.com/office/drawing/2014/main" id="{F2DDACD5-7FAF-C343-8C07-6C36D8ED45EA}"/>
              </a:ext>
            </a:extLst>
          </p:cNvPr>
          <p:cNvSpPr txBox="1"/>
          <p:nvPr/>
        </p:nvSpPr>
        <p:spPr>
          <a:xfrm>
            <a:off x="15032736" y="9078499"/>
            <a:ext cx="7862433" cy="215276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grpSp>
        <p:nvGrpSpPr>
          <p:cNvPr id="33" name="Group 32">
            <a:extLst>
              <a:ext uri="{FF2B5EF4-FFF2-40B4-BE49-F238E27FC236}">
                <a16:creationId xmlns:a16="http://schemas.microsoft.com/office/drawing/2014/main" id="{99D2C2F2-157C-304E-84CF-3A28F00147B2}"/>
              </a:ext>
            </a:extLst>
          </p:cNvPr>
          <p:cNvGrpSpPr/>
          <p:nvPr/>
        </p:nvGrpSpPr>
        <p:grpSpPr>
          <a:xfrm>
            <a:off x="13284285" y="2484732"/>
            <a:ext cx="7600611" cy="1292662"/>
            <a:chOff x="7600398" y="1249596"/>
            <a:chExt cx="7600611" cy="1292662"/>
          </a:xfrm>
        </p:grpSpPr>
        <p:sp>
          <p:nvSpPr>
            <p:cNvPr id="34" name="TextBox 33">
              <a:extLst>
                <a:ext uri="{FF2B5EF4-FFF2-40B4-BE49-F238E27FC236}">
                  <a16:creationId xmlns:a16="http://schemas.microsoft.com/office/drawing/2014/main" id="{C5B3CC5E-691D-E54A-BF68-E6CD75E385A6}"/>
                </a:ext>
              </a:extLst>
            </p:cNvPr>
            <p:cNvSpPr txBox="1"/>
            <p:nvPr/>
          </p:nvSpPr>
          <p:spPr>
            <a:xfrm>
              <a:off x="7600398" y="1618928"/>
              <a:ext cx="7600611" cy="923330"/>
            </a:xfrm>
            <a:prstGeom prst="rect">
              <a:avLst/>
            </a:prstGeom>
            <a:noFill/>
            <a:ln>
              <a:noFill/>
            </a:ln>
          </p:spPr>
          <p:txBody>
            <a:bodyPr wrap="square" rtlCol="0">
              <a:spAutoFit/>
            </a:bodyPr>
            <a:lstStyle/>
            <a:p>
              <a:r>
                <a:rPr lang="en-US" sz="5400" spc="300" dirty="0">
                  <a:solidFill>
                    <a:schemeClr val="tx2"/>
                  </a:solidFill>
                  <a:latin typeface="Montserrat Medium" pitchFamily="2" charset="77"/>
                  <a:ea typeface="Roboto" panose="02000000000000000000" pitchFamily="2" charset="0"/>
                  <a:cs typeface="Poppins Medium" pitchFamily="2" charset="77"/>
                </a:rPr>
                <a:t>SCOTT ANDERSON</a:t>
              </a:r>
            </a:p>
          </p:txBody>
        </p:sp>
        <p:sp>
          <p:nvSpPr>
            <p:cNvPr id="35" name="TextBox 34">
              <a:extLst>
                <a:ext uri="{FF2B5EF4-FFF2-40B4-BE49-F238E27FC236}">
                  <a16:creationId xmlns:a16="http://schemas.microsoft.com/office/drawing/2014/main" id="{767E0CE8-5724-4B4E-83BD-B9F941489900}"/>
                </a:ext>
              </a:extLst>
            </p:cNvPr>
            <p:cNvSpPr txBox="1"/>
            <p:nvPr/>
          </p:nvSpPr>
          <p:spPr>
            <a:xfrm>
              <a:off x="7600398"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37" name="Rounded Rectangle 36">
            <a:extLst>
              <a:ext uri="{FF2B5EF4-FFF2-40B4-BE49-F238E27FC236}">
                <a16:creationId xmlns:a16="http://schemas.microsoft.com/office/drawing/2014/main" id="{1F5532A6-3F6A-A44B-8A27-0770D19C64DB}"/>
              </a:ext>
            </a:extLst>
          </p:cNvPr>
          <p:cNvSpPr/>
          <p:nvPr/>
        </p:nvSpPr>
        <p:spPr>
          <a:xfrm rot="5400000">
            <a:off x="9772886" y="6072719"/>
            <a:ext cx="1500949" cy="630831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01153EA3-F99F-7D4A-9D32-E69DB006A731}"/>
              </a:ext>
            </a:extLst>
          </p:cNvPr>
          <p:cNvGrpSpPr/>
          <p:nvPr/>
        </p:nvGrpSpPr>
        <p:grpSpPr>
          <a:xfrm>
            <a:off x="8590598" y="9033523"/>
            <a:ext cx="3865523" cy="386705"/>
            <a:chOff x="6709202" y="12437624"/>
            <a:chExt cx="3865523" cy="386705"/>
          </a:xfrm>
          <a:solidFill>
            <a:schemeClr val="bg1"/>
          </a:solidFill>
        </p:grpSpPr>
        <p:sp>
          <p:nvSpPr>
            <p:cNvPr id="40" name="Shape 1646">
              <a:extLst>
                <a:ext uri="{FF2B5EF4-FFF2-40B4-BE49-F238E27FC236}">
                  <a16:creationId xmlns:a16="http://schemas.microsoft.com/office/drawing/2014/main" id="{4D1DEE4D-D56F-7540-A406-F598DDFFEFB5}"/>
                </a:ext>
              </a:extLst>
            </p:cNvPr>
            <p:cNvSpPr/>
            <p:nvPr/>
          </p:nvSpPr>
          <p:spPr>
            <a:xfrm>
              <a:off x="10226208" y="12464972"/>
              <a:ext cx="348517" cy="348516"/>
            </a:xfrm>
            <a:custGeom>
              <a:avLst/>
              <a:gdLst/>
              <a:ahLst/>
              <a:cxnLst>
                <a:cxn ang="0">
                  <a:pos x="wd2" y="hd2"/>
                </a:cxn>
                <a:cxn ang="5400000">
                  <a:pos x="wd2" y="hd2"/>
                </a:cxn>
                <a:cxn ang="10800000">
                  <a:pos x="wd2" y="hd2"/>
                </a:cxn>
                <a:cxn ang="16200000">
                  <a:pos x="wd2" y="hd2"/>
                </a:cxn>
              </a:cxnLst>
              <a:rect l="0" t="0" r="r" b="b"/>
              <a:pathLst>
                <a:path w="21600" h="21600" extrusionOk="0">
                  <a:moveTo>
                    <a:pt x="273" y="21600"/>
                  </a:moveTo>
                  <a:lnTo>
                    <a:pt x="4902" y="21600"/>
                  </a:lnTo>
                  <a:lnTo>
                    <a:pt x="4902" y="7024"/>
                  </a:lnTo>
                  <a:lnTo>
                    <a:pt x="273" y="7024"/>
                  </a:lnTo>
                  <a:lnTo>
                    <a:pt x="273" y="21600"/>
                  </a:lnTo>
                  <a:cubicBezTo>
                    <a:pt x="273" y="21600"/>
                    <a:pt x="273" y="21600"/>
                    <a:pt x="273" y="21600"/>
                  </a:cubicBezTo>
                  <a:close/>
                  <a:moveTo>
                    <a:pt x="2621" y="0"/>
                  </a:moveTo>
                  <a:cubicBezTo>
                    <a:pt x="1033" y="0"/>
                    <a:pt x="0" y="1086"/>
                    <a:pt x="0" y="2518"/>
                  </a:cubicBezTo>
                  <a:cubicBezTo>
                    <a:pt x="0" y="3917"/>
                    <a:pt x="1004" y="5039"/>
                    <a:pt x="2558" y="5039"/>
                  </a:cubicBezTo>
                  <a:lnTo>
                    <a:pt x="2589" y="5039"/>
                  </a:lnTo>
                  <a:cubicBezTo>
                    <a:pt x="4203" y="5039"/>
                    <a:pt x="5207" y="3917"/>
                    <a:pt x="5207" y="2518"/>
                  </a:cubicBezTo>
                  <a:cubicBezTo>
                    <a:pt x="5178" y="1086"/>
                    <a:pt x="4203" y="0"/>
                    <a:pt x="2621" y="0"/>
                  </a:cubicBezTo>
                  <a:cubicBezTo>
                    <a:pt x="2621" y="0"/>
                    <a:pt x="2621" y="0"/>
                    <a:pt x="2621" y="0"/>
                  </a:cubicBezTo>
                  <a:close/>
                  <a:moveTo>
                    <a:pt x="21600" y="13242"/>
                  </a:moveTo>
                  <a:lnTo>
                    <a:pt x="21600" y="21600"/>
                  </a:lnTo>
                  <a:lnTo>
                    <a:pt x="16970" y="21600"/>
                  </a:lnTo>
                  <a:lnTo>
                    <a:pt x="16970" y="13803"/>
                  </a:lnTo>
                  <a:cubicBezTo>
                    <a:pt x="16970" y="11844"/>
                    <a:pt x="16299" y="10507"/>
                    <a:pt x="14623" y="10507"/>
                  </a:cubicBezTo>
                  <a:cubicBezTo>
                    <a:pt x="13345" y="10507"/>
                    <a:pt x="12582" y="11408"/>
                    <a:pt x="12250" y="12280"/>
                  </a:cubicBezTo>
                  <a:cubicBezTo>
                    <a:pt x="12127" y="12592"/>
                    <a:pt x="12094" y="13025"/>
                    <a:pt x="12094" y="13462"/>
                  </a:cubicBezTo>
                  <a:lnTo>
                    <a:pt x="12094" y="21600"/>
                  </a:lnTo>
                  <a:lnTo>
                    <a:pt x="7463" y="21600"/>
                  </a:lnTo>
                  <a:cubicBezTo>
                    <a:pt x="7463" y="21600"/>
                    <a:pt x="7525" y="8394"/>
                    <a:pt x="7463" y="7024"/>
                  </a:cubicBezTo>
                  <a:lnTo>
                    <a:pt x="12094" y="7024"/>
                  </a:lnTo>
                  <a:lnTo>
                    <a:pt x="12094" y="9093"/>
                  </a:lnTo>
                  <a:cubicBezTo>
                    <a:pt x="12087" y="9106"/>
                    <a:pt x="12074" y="9123"/>
                    <a:pt x="12066" y="9139"/>
                  </a:cubicBezTo>
                  <a:lnTo>
                    <a:pt x="12094" y="9139"/>
                  </a:lnTo>
                  <a:lnTo>
                    <a:pt x="12094" y="9093"/>
                  </a:lnTo>
                  <a:cubicBezTo>
                    <a:pt x="12710" y="8101"/>
                    <a:pt x="13808" y="6683"/>
                    <a:pt x="16269" y="6683"/>
                  </a:cubicBezTo>
                  <a:cubicBezTo>
                    <a:pt x="19315" y="6683"/>
                    <a:pt x="21600" y="8767"/>
                    <a:pt x="21600" y="13242"/>
                  </a:cubicBezTo>
                  <a:cubicBezTo>
                    <a:pt x="21600" y="13242"/>
                    <a:pt x="21600" y="13242"/>
                    <a:pt x="21600" y="13242"/>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 name="Shape 1649">
              <a:extLst>
                <a:ext uri="{FF2B5EF4-FFF2-40B4-BE49-F238E27FC236}">
                  <a16:creationId xmlns:a16="http://schemas.microsoft.com/office/drawing/2014/main" id="{8D06C7C9-702A-5148-BE2C-5442E447CCE1}"/>
                </a:ext>
              </a:extLst>
            </p:cNvPr>
            <p:cNvSpPr/>
            <p:nvPr/>
          </p:nvSpPr>
          <p:spPr>
            <a:xfrm>
              <a:off x="7764422" y="12481897"/>
              <a:ext cx="398367" cy="323703"/>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 name="Shape 1658">
              <a:extLst>
                <a:ext uri="{FF2B5EF4-FFF2-40B4-BE49-F238E27FC236}">
                  <a16:creationId xmlns:a16="http://schemas.microsoft.com/office/drawing/2014/main" id="{F9D264D8-23E0-0740-B9E7-30E7E0F0EB38}"/>
                </a:ext>
              </a:extLst>
            </p:cNvPr>
            <p:cNvSpPr/>
            <p:nvPr/>
          </p:nvSpPr>
          <p:spPr>
            <a:xfrm>
              <a:off x="9009783" y="12448593"/>
              <a:ext cx="369431" cy="369413"/>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p>
          </p:txBody>
        </p:sp>
        <p:sp>
          <p:nvSpPr>
            <p:cNvPr id="45" name="Freeform 44">
              <a:extLst>
                <a:ext uri="{FF2B5EF4-FFF2-40B4-BE49-F238E27FC236}">
                  <a16:creationId xmlns:a16="http://schemas.microsoft.com/office/drawing/2014/main" id="{5B454C4D-4C5D-C345-A769-7C4B3F68C2A2}"/>
                </a:ext>
              </a:extLst>
            </p:cNvPr>
            <p:cNvSpPr>
              <a:spLocks noChangeArrowheads="1"/>
            </p:cNvSpPr>
            <p:nvPr/>
          </p:nvSpPr>
          <p:spPr bwMode="auto">
            <a:xfrm>
              <a:off x="6709202" y="12437624"/>
              <a:ext cx="208226" cy="386705"/>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latin typeface="Lato Light" charset="0"/>
                <a:ea typeface="+mn-ea"/>
                <a:cs typeface="+mn-cs"/>
              </a:endParaRPr>
            </a:p>
          </p:txBody>
        </p:sp>
      </p:grpSp>
      <p:grpSp>
        <p:nvGrpSpPr>
          <p:cNvPr id="54" name="Group 53">
            <a:extLst>
              <a:ext uri="{FF2B5EF4-FFF2-40B4-BE49-F238E27FC236}">
                <a16:creationId xmlns:a16="http://schemas.microsoft.com/office/drawing/2014/main" id="{F6763F84-6E8E-BC4A-A774-3FCB4504AD53}"/>
              </a:ext>
            </a:extLst>
          </p:cNvPr>
          <p:cNvGrpSpPr/>
          <p:nvPr/>
        </p:nvGrpSpPr>
        <p:grpSpPr>
          <a:xfrm>
            <a:off x="13284285" y="4566505"/>
            <a:ext cx="9610884" cy="2518688"/>
            <a:chOff x="1395725" y="5574103"/>
            <a:chExt cx="7911733" cy="2518688"/>
          </a:xfrm>
        </p:grpSpPr>
        <p:sp>
          <p:nvSpPr>
            <p:cNvPr id="55" name="Rectangle 54">
              <a:extLst>
                <a:ext uri="{FF2B5EF4-FFF2-40B4-BE49-F238E27FC236}">
                  <a16:creationId xmlns:a16="http://schemas.microsoft.com/office/drawing/2014/main" id="{84C5639C-B467-194C-9605-F3162E7918B5}"/>
                </a:ext>
              </a:extLst>
            </p:cNvPr>
            <p:cNvSpPr/>
            <p:nvPr/>
          </p:nvSpPr>
          <p:spPr>
            <a:xfrm>
              <a:off x="1395725" y="5574103"/>
              <a:ext cx="2044005" cy="523220"/>
            </a:xfrm>
            <a:prstGeom prst="rect">
              <a:avLst/>
            </a:prstGeom>
          </p:spPr>
          <p:txBody>
            <a:bodyPr wrap="square">
              <a:spAutoFit/>
            </a:bodyPr>
            <a:lstStyle/>
            <a:p>
              <a:r>
                <a:rPr lang="en-US" sz="2800" dirty="0">
                  <a:latin typeface="Montserrat Light" pitchFamily="2" charset="77"/>
                  <a:ea typeface="Lato Light" panose="020F0502020204030203" pitchFamily="34" charset="0"/>
                  <a:cs typeface="Lato Light" panose="020F0502020204030203" pitchFamily="34" charset="0"/>
                </a:rPr>
                <a:t>Title One</a:t>
              </a:r>
            </a:p>
          </p:txBody>
        </p:sp>
        <p:sp>
          <p:nvSpPr>
            <p:cNvPr id="56" name="Rectangle 55">
              <a:extLst>
                <a:ext uri="{FF2B5EF4-FFF2-40B4-BE49-F238E27FC236}">
                  <a16:creationId xmlns:a16="http://schemas.microsoft.com/office/drawing/2014/main" id="{3C5369C5-1692-2B4E-A479-09BD7CBFF7D3}"/>
                </a:ext>
              </a:extLst>
            </p:cNvPr>
            <p:cNvSpPr/>
            <p:nvPr/>
          </p:nvSpPr>
          <p:spPr>
            <a:xfrm>
              <a:off x="8050496" y="5574103"/>
              <a:ext cx="1256962" cy="523220"/>
            </a:xfrm>
            <a:prstGeom prst="rect">
              <a:avLst/>
            </a:prstGeom>
          </p:spPr>
          <p:txBody>
            <a:bodyPr wrap="square">
              <a:spAutoFit/>
            </a:bodyPr>
            <a:lstStyle/>
            <a:p>
              <a:pPr algn="r"/>
              <a:r>
                <a:rPr lang="en-US" sz="2800" dirty="0">
                  <a:latin typeface="Montserrat Light" pitchFamily="2" charset="77"/>
                  <a:ea typeface="Lato Light" panose="020F0502020204030203" pitchFamily="34" charset="0"/>
                  <a:cs typeface="Lato Light" panose="020F0502020204030203" pitchFamily="34" charset="0"/>
                </a:rPr>
                <a:t>45%</a:t>
              </a:r>
            </a:p>
          </p:txBody>
        </p:sp>
        <p:sp>
          <p:nvSpPr>
            <p:cNvPr id="57" name="Rectangle 56">
              <a:extLst>
                <a:ext uri="{FF2B5EF4-FFF2-40B4-BE49-F238E27FC236}">
                  <a16:creationId xmlns:a16="http://schemas.microsoft.com/office/drawing/2014/main" id="{721C7F3F-8D62-9A43-8399-1044E11CAD02}"/>
                </a:ext>
              </a:extLst>
            </p:cNvPr>
            <p:cNvSpPr/>
            <p:nvPr/>
          </p:nvSpPr>
          <p:spPr>
            <a:xfrm>
              <a:off x="1395725" y="7114217"/>
              <a:ext cx="2044005" cy="523220"/>
            </a:xfrm>
            <a:prstGeom prst="rect">
              <a:avLst/>
            </a:prstGeom>
          </p:spPr>
          <p:txBody>
            <a:bodyPr wrap="square">
              <a:spAutoFit/>
            </a:bodyPr>
            <a:lstStyle/>
            <a:p>
              <a:r>
                <a:rPr lang="en-US" sz="2800" dirty="0">
                  <a:latin typeface="Montserrat Light" pitchFamily="2" charset="77"/>
                  <a:ea typeface="Lato Light" panose="020F0502020204030203" pitchFamily="34" charset="0"/>
                  <a:cs typeface="Lato Light" panose="020F0502020204030203" pitchFamily="34" charset="0"/>
                </a:rPr>
                <a:t>Title Two</a:t>
              </a:r>
            </a:p>
          </p:txBody>
        </p:sp>
        <p:sp>
          <p:nvSpPr>
            <p:cNvPr id="58" name="Rectangle 57">
              <a:extLst>
                <a:ext uri="{FF2B5EF4-FFF2-40B4-BE49-F238E27FC236}">
                  <a16:creationId xmlns:a16="http://schemas.microsoft.com/office/drawing/2014/main" id="{FFB355C3-1A1B-0343-8023-37CDB3F1DD74}"/>
                </a:ext>
              </a:extLst>
            </p:cNvPr>
            <p:cNvSpPr/>
            <p:nvPr/>
          </p:nvSpPr>
          <p:spPr>
            <a:xfrm>
              <a:off x="8050496" y="7114217"/>
              <a:ext cx="1256962" cy="523220"/>
            </a:xfrm>
            <a:prstGeom prst="rect">
              <a:avLst/>
            </a:prstGeom>
          </p:spPr>
          <p:txBody>
            <a:bodyPr wrap="square">
              <a:spAutoFit/>
            </a:bodyPr>
            <a:lstStyle/>
            <a:p>
              <a:pPr algn="r"/>
              <a:r>
                <a:rPr lang="en-US" sz="2800" dirty="0">
                  <a:latin typeface="Montserrat Light" pitchFamily="2" charset="77"/>
                  <a:ea typeface="Lato Light" panose="020F0502020204030203" pitchFamily="34" charset="0"/>
                  <a:cs typeface="Lato Light" panose="020F0502020204030203" pitchFamily="34" charset="0"/>
                </a:rPr>
                <a:t>70%</a:t>
              </a:r>
            </a:p>
          </p:txBody>
        </p:sp>
        <p:grpSp>
          <p:nvGrpSpPr>
            <p:cNvPr id="59" name="Group 58">
              <a:extLst>
                <a:ext uri="{FF2B5EF4-FFF2-40B4-BE49-F238E27FC236}">
                  <a16:creationId xmlns:a16="http://schemas.microsoft.com/office/drawing/2014/main" id="{0713A7E7-5743-F04D-88C4-D64A88264FC1}"/>
                </a:ext>
              </a:extLst>
            </p:cNvPr>
            <p:cNvGrpSpPr/>
            <p:nvPr/>
          </p:nvGrpSpPr>
          <p:grpSpPr>
            <a:xfrm>
              <a:off x="1402489" y="6129750"/>
              <a:ext cx="7709705" cy="1963041"/>
              <a:chOff x="2924774" y="5168348"/>
              <a:chExt cx="8581094" cy="1963041"/>
            </a:xfrm>
          </p:grpSpPr>
          <p:grpSp>
            <p:nvGrpSpPr>
              <p:cNvPr id="60" name="Group 59">
                <a:extLst>
                  <a:ext uri="{FF2B5EF4-FFF2-40B4-BE49-F238E27FC236}">
                    <a16:creationId xmlns:a16="http://schemas.microsoft.com/office/drawing/2014/main" id="{478AF543-5246-2345-B128-BFF82FDD5C46}"/>
                  </a:ext>
                </a:extLst>
              </p:cNvPr>
              <p:cNvGrpSpPr/>
              <p:nvPr/>
            </p:nvGrpSpPr>
            <p:grpSpPr>
              <a:xfrm>
                <a:off x="2924774" y="5362111"/>
                <a:ext cx="8581094" cy="1575072"/>
                <a:chOff x="9632620" y="5623159"/>
                <a:chExt cx="12243219" cy="2412169"/>
              </a:xfrm>
            </p:grpSpPr>
            <p:cxnSp>
              <p:nvCxnSpPr>
                <p:cNvPr id="63" name="Straight Connector 62">
                  <a:extLst>
                    <a:ext uri="{FF2B5EF4-FFF2-40B4-BE49-F238E27FC236}">
                      <a16:creationId xmlns:a16="http://schemas.microsoft.com/office/drawing/2014/main" id="{81810F21-B960-F448-816E-03A0602B4869}"/>
                    </a:ext>
                  </a:extLst>
                </p:cNvPr>
                <p:cNvCxnSpPr>
                  <a:cxnSpLocks/>
                </p:cNvCxnSpPr>
                <p:nvPr/>
              </p:nvCxnSpPr>
              <p:spPr>
                <a:xfrm flipV="1">
                  <a:off x="9632620" y="5623159"/>
                  <a:ext cx="12243219" cy="1571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CE32C1F-E08E-B44A-B152-C119429FD94A}"/>
                    </a:ext>
                  </a:extLst>
                </p:cNvPr>
                <p:cNvCxnSpPr>
                  <a:cxnSpLocks/>
                </p:cNvCxnSpPr>
                <p:nvPr/>
              </p:nvCxnSpPr>
              <p:spPr>
                <a:xfrm flipV="1">
                  <a:off x="9632620" y="8019612"/>
                  <a:ext cx="12243219" cy="1571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61" name="Rounded Rectangle 60">
                <a:extLst>
                  <a:ext uri="{FF2B5EF4-FFF2-40B4-BE49-F238E27FC236}">
                    <a16:creationId xmlns:a16="http://schemas.microsoft.com/office/drawing/2014/main" id="{4FA42B80-7D50-7E48-9310-114A992ADD34}"/>
                  </a:ext>
                </a:extLst>
              </p:cNvPr>
              <p:cNvSpPr/>
              <p:nvPr/>
            </p:nvSpPr>
            <p:spPr>
              <a:xfrm>
                <a:off x="2941318" y="5168348"/>
                <a:ext cx="3718738" cy="39756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Light" pitchFamily="2" charset="77"/>
                </a:endParaRPr>
              </a:p>
            </p:txBody>
          </p:sp>
          <p:sp>
            <p:nvSpPr>
              <p:cNvPr id="62" name="Rounded Rectangle 61">
                <a:extLst>
                  <a:ext uri="{FF2B5EF4-FFF2-40B4-BE49-F238E27FC236}">
                    <a16:creationId xmlns:a16="http://schemas.microsoft.com/office/drawing/2014/main" id="{EB2C1972-C0AA-6B49-A7B6-FAE306571938}"/>
                  </a:ext>
                </a:extLst>
              </p:cNvPr>
              <p:cNvSpPr/>
              <p:nvPr/>
            </p:nvSpPr>
            <p:spPr>
              <a:xfrm>
                <a:off x="2941319" y="6733824"/>
                <a:ext cx="5852430" cy="39756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Light" pitchFamily="2" charset="77"/>
                </a:endParaRPr>
              </a:p>
            </p:txBody>
          </p:sp>
        </p:grpSp>
      </p:grpSp>
    </p:spTree>
    <p:extLst>
      <p:ext uri="{BB962C8B-B14F-4D97-AF65-F5344CB8AC3E}">
        <p14:creationId xmlns:p14="http://schemas.microsoft.com/office/powerpoint/2010/main" val="536677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9" name="Rectangle 8">
            <a:extLst>
              <a:ext uri="{FF2B5EF4-FFF2-40B4-BE49-F238E27FC236}">
                <a16:creationId xmlns:a16="http://schemas.microsoft.com/office/drawing/2014/main" id="{4B8DDB5B-4A7B-2546-98D1-9F41409D2B7B}"/>
              </a:ext>
            </a:extLst>
          </p:cNvPr>
          <p:cNvSpPr/>
          <p:nvPr/>
        </p:nvSpPr>
        <p:spPr>
          <a:xfrm rot="10800000" flipV="1">
            <a:off x="-5" y="0"/>
            <a:ext cx="24377653" cy="8743521"/>
          </a:xfrm>
          <a:prstGeom prst="rect">
            <a:avLst/>
          </a:prstGeom>
          <a:gradFill>
            <a:gsLst>
              <a:gs pos="0">
                <a:schemeClr val="accent1">
                  <a:alpha val="80000"/>
                </a:schemeClr>
              </a:gs>
              <a:gs pos="71000">
                <a:schemeClr val="accent3">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a:extLst>
              <a:ext uri="{FF2B5EF4-FFF2-40B4-BE49-F238E27FC236}">
                <a16:creationId xmlns:a16="http://schemas.microsoft.com/office/drawing/2014/main" id="{D95AD403-9EC1-9E44-A0B7-C213A68619A3}"/>
              </a:ext>
            </a:extLst>
          </p:cNvPr>
          <p:cNvSpPr txBox="1">
            <a:spLocks/>
          </p:cNvSpPr>
          <p:nvPr/>
        </p:nvSpPr>
        <p:spPr>
          <a:xfrm>
            <a:off x="12554646" y="10597220"/>
            <a:ext cx="9625926"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consumer demand.</a:t>
            </a:r>
          </a:p>
        </p:txBody>
      </p:sp>
      <p:sp>
        <p:nvSpPr>
          <p:cNvPr id="13" name="TextBox 12">
            <a:extLst>
              <a:ext uri="{FF2B5EF4-FFF2-40B4-BE49-F238E27FC236}">
                <a16:creationId xmlns:a16="http://schemas.microsoft.com/office/drawing/2014/main" id="{20BC8CD3-1555-834D-9145-224E947E7733}"/>
              </a:ext>
            </a:extLst>
          </p:cNvPr>
          <p:cNvSpPr txBox="1"/>
          <p:nvPr/>
        </p:nvSpPr>
        <p:spPr>
          <a:xfrm>
            <a:off x="2197078" y="10721929"/>
            <a:ext cx="8420122" cy="1015663"/>
          </a:xfrm>
          <a:prstGeom prst="rect">
            <a:avLst/>
          </a:prstGeom>
          <a:noFill/>
          <a:ln>
            <a:noFill/>
          </a:ln>
        </p:spPr>
        <p:txBody>
          <a:bodyPr wrap="square" rtlCol="0">
            <a:spAutoFit/>
          </a:bodyPr>
          <a:lstStyle/>
          <a:p>
            <a:r>
              <a:rPr lang="en-US" sz="6000" spc="600" dirty="0">
                <a:solidFill>
                  <a:schemeClr val="tx2"/>
                </a:solidFill>
                <a:latin typeface="Montserrat Medium" pitchFamily="2" charset="77"/>
                <a:ea typeface="Roboto" panose="02000000000000000000" pitchFamily="2" charset="0"/>
                <a:cs typeface="Lato Light" panose="020F0502020204030203" pitchFamily="34" charset="0"/>
              </a:rPr>
              <a:t>OUR SERVICES</a:t>
            </a:r>
          </a:p>
        </p:txBody>
      </p:sp>
      <p:sp>
        <p:nvSpPr>
          <p:cNvPr id="8" name="TextBox 7">
            <a:extLst>
              <a:ext uri="{FF2B5EF4-FFF2-40B4-BE49-F238E27FC236}">
                <a16:creationId xmlns:a16="http://schemas.microsoft.com/office/drawing/2014/main" id="{F3E98B8B-ECB7-8946-9793-D7BC73734A40}"/>
              </a:ext>
            </a:extLst>
          </p:cNvPr>
          <p:cNvSpPr txBox="1"/>
          <p:nvPr/>
        </p:nvSpPr>
        <p:spPr>
          <a:xfrm>
            <a:off x="2095478" y="3886468"/>
            <a:ext cx="7570740" cy="6247864"/>
          </a:xfrm>
          <a:prstGeom prst="rect">
            <a:avLst/>
          </a:prstGeom>
          <a:noFill/>
          <a:ln>
            <a:noFill/>
          </a:ln>
        </p:spPr>
        <p:txBody>
          <a:bodyPr wrap="square" rtlCol="0">
            <a:spAutoFit/>
          </a:bodyPr>
          <a:lstStyle/>
          <a:p>
            <a:r>
              <a:rPr lang="en-US" sz="40000" b="1" spc="600" dirty="0">
                <a:solidFill>
                  <a:schemeClr val="tx1">
                    <a:alpha val="15000"/>
                  </a:schemeClr>
                </a:solidFill>
                <a:latin typeface="Montserrat" pitchFamily="2" charset="77"/>
                <a:ea typeface="Roboto" panose="02000000000000000000" pitchFamily="2" charset="0"/>
                <a:cs typeface="Lato Light" panose="020F0502020204030203" pitchFamily="34" charset="0"/>
              </a:rPr>
              <a:t>03</a:t>
            </a:r>
          </a:p>
        </p:txBody>
      </p:sp>
    </p:spTree>
    <p:extLst>
      <p:ext uri="{BB962C8B-B14F-4D97-AF65-F5344CB8AC3E}">
        <p14:creationId xmlns:p14="http://schemas.microsoft.com/office/powerpoint/2010/main" val="1885903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p:sp>
      <p:sp>
        <p:nvSpPr>
          <p:cNvPr id="29" name="Rectangle 28">
            <a:extLst>
              <a:ext uri="{FF2B5EF4-FFF2-40B4-BE49-F238E27FC236}">
                <a16:creationId xmlns:a16="http://schemas.microsoft.com/office/drawing/2014/main" id="{77E1405F-E953-2542-91CE-F747EF35736B}"/>
              </a:ext>
            </a:extLst>
          </p:cNvPr>
          <p:cNvSpPr/>
          <p:nvPr/>
        </p:nvSpPr>
        <p:spPr>
          <a:xfrm rot="10800000" flipV="1">
            <a:off x="-2" y="0"/>
            <a:ext cx="6094413" cy="1371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1C2C6D77-3C18-E04C-B4D7-78FD65D1CF38}"/>
              </a:ext>
            </a:extLst>
          </p:cNvPr>
          <p:cNvGrpSpPr/>
          <p:nvPr/>
        </p:nvGrpSpPr>
        <p:grpSpPr>
          <a:xfrm>
            <a:off x="14514215" y="2977179"/>
            <a:ext cx="8101945" cy="7761642"/>
            <a:chOff x="14514215" y="2421987"/>
            <a:chExt cx="8101945" cy="7761642"/>
          </a:xfrm>
        </p:grpSpPr>
        <p:sp>
          <p:nvSpPr>
            <p:cNvPr id="33" name="TextBox 32">
              <a:extLst>
                <a:ext uri="{FF2B5EF4-FFF2-40B4-BE49-F238E27FC236}">
                  <a16:creationId xmlns:a16="http://schemas.microsoft.com/office/drawing/2014/main" id="{8D9A210C-F62A-6247-9AAB-22D42B29649D}"/>
                </a:ext>
              </a:extLst>
            </p:cNvPr>
            <p:cNvSpPr txBox="1"/>
            <p:nvPr/>
          </p:nvSpPr>
          <p:spPr>
            <a:xfrm>
              <a:off x="14514215" y="8030924"/>
              <a:ext cx="8101945"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grpSp>
          <p:nvGrpSpPr>
            <p:cNvPr id="34" name="Group 33">
              <a:extLst>
                <a:ext uri="{FF2B5EF4-FFF2-40B4-BE49-F238E27FC236}">
                  <a16:creationId xmlns:a16="http://schemas.microsoft.com/office/drawing/2014/main" id="{05DFE250-4F36-D341-9702-692A62FD1071}"/>
                </a:ext>
              </a:extLst>
            </p:cNvPr>
            <p:cNvGrpSpPr/>
            <p:nvPr/>
          </p:nvGrpSpPr>
          <p:grpSpPr>
            <a:xfrm>
              <a:off x="14514216" y="2421987"/>
              <a:ext cx="6308313" cy="3508653"/>
              <a:chOff x="7600398" y="1249596"/>
              <a:chExt cx="6308313" cy="3508653"/>
            </a:xfrm>
          </p:grpSpPr>
          <p:sp>
            <p:nvSpPr>
              <p:cNvPr id="35" name="TextBox 34">
                <a:extLst>
                  <a:ext uri="{FF2B5EF4-FFF2-40B4-BE49-F238E27FC236}">
                    <a16:creationId xmlns:a16="http://schemas.microsoft.com/office/drawing/2014/main" id="{3DFB39B0-C1EC-434E-9F11-B0BF47A9B843}"/>
                  </a:ext>
                </a:extLst>
              </p:cNvPr>
              <p:cNvSpPr txBox="1"/>
              <p:nvPr/>
            </p:nvSpPr>
            <p:spPr>
              <a:xfrm>
                <a:off x="7600398" y="1618928"/>
                <a:ext cx="6308313" cy="3139321"/>
              </a:xfrm>
              <a:prstGeom prst="rect">
                <a:avLst/>
              </a:prstGeom>
              <a:noFill/>
              <a:ln>
                <a:noFill/>
              </a:ln>
            </p:spPr>
            <p:txBody>
              <a:bodyPr wrap="square" rtlCol="0">
                <a:spAutoFit/>
              </a:bodyPr>
              <a:lstStyle/>
              <a:p>
                <a:r>
                  <a:rPr lang="en-US" sz="6600" spc="300" dirty="0">
                    <a:solidFill>
                      <a:schemeClr val="tx2"/>
                    </a:solidFill>
                    <a:latin typeface="Montserrat Medium" pitchFamily="2" charset="77"/>
                    <a:ea typeface="Roboto" panose="02000000000000000000" pitchFamily="2" charset="0"/>
                    <a:cs typeface="Poppins Medium" pitchFamily="2" charset="77"/>
                  </a:rPr>
                  <a:t>OUR BUSINESS MODEL</a:t>
                </a:r>
              </a:p>
            </p:txBody>
          </p:sp>
          <p:sp>
            <p:nvSpPr>
              <p:cNvPr id="36" name="TextBox 35">
                <a:extLst>
                  <a:ext uri="{FF2B5EF4-FFF2-40B4-BE49-F238E27FC236}">
                    <a16:creationId xmlns:a16="http://schemas.microsoft.com/office/drawing/2014/main" id="{A0387EBA-5484-D348-84BC-40B8FFD000AF}"/>
                  </a:ext>
                </a:extLst>
              </p:cNvPr>
              <p:cNvSpPr txBox="1"/>
              <p:nvPr/>
            </p:nvSpPr>
            <p:spPr>
              <a:xfrm>
                <a:off x="7600398"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sp>
        <p:nvSpPr>
          <p:cNvPr id="41" name="Freeform 40">
            <a:extLst>
              <a:ext uri="{FF2B5EF4-FFF2-40B4-BE49-F238E27FC236}">
                <a16:creationId xmlns:a16="http://schemas.microsoft.com/office/drawing/2014/main" id="{0A21FFAB-1C52-DB45-9376-B912AD9AA332}"/>
              </a:ext>
            </a:extLst>
          </p:cNvPr>
          <p:cNvSpPr/>
          <p:nvPr/>
        </p:nvSpPr>
        <p:spPr>
          <a:xfrm>
            <a:off x="2414014" y="2102313"/>
            <a:ext cx="1266380" cy="880522"/>
          </a:xfrm>
          <a:custGeom>
            <a:avLst/>
            <a:gdLst/>
            <a:ahLst/>
            <a:cxnLst>
              <a:cxn ang="3cd4">
                <a:pos x="hc" y="t"/>
              </a:cxn>
              <a:cxn ang="cd2">
                <a:pos x="l" y="vc"/>
              </a:cxn>
              <a:cxn ang="cd4">
                <a:pos x="hc" y="b"/>
              </a:cxn>
              <a:cxn ang="0">
                <a:pos x="r" y="vc"/>
              </a:cxn>
            </a:cxnLst>
            <a:rect l="l" t="t" r="r" b="b"/>
            <a:pathLst>
              <a:path w="1386" h="964">
                <a:moveTo>
                  <a:pt x="1051" y="523"/>
                </a:moveTo>
                <a:cubicBezTo>
                  <a:pt x="1046" y="533"/>
                  <a:pt x="1040" y="542"/>
                  <a:pt x="1034" y="551"/>
                </a:cubicBezTo>
                <a:cubicBezTo>
                  <a:pt x="1032" y="553"/>
                  <a:pt x="1026" y="558"/>
                  <a:pt x="1020" y="563"/>
                </a:cubicBezTo>
                <a:lnTo>
                  <a:pt x="917" y="480"/>
                </a:lnTo>
                <a:lnTo>
                  <a:pt x="917" y="479"/>
                </a:lnTo>
                <a:cubicBezTo>
                  <a:pt x="916" y="479"/>
                  <a:pt x="896" y="460"/>
                  <a:pt x="865" y="433"/>
                </a:cubicBezTo>
                <a:cubicBezTo>
                  <a:pt x="863" y="431"/>
                  <a:pt x="860" y="429"/>
                  <a:pt x="858" y="428"/>
                </a:cubicBezTo>
                <a:cubicBezTo>
                  <a:pt x="852" y="419"/>
                  <a:pt x="842" y="413"/>
                  <a:pt x="831" y="415"/>
                </a:cubicBezTo>
                <a:cubicBezTo>
                  <a:pt x="813" y="416"/>
                  <a:pt x="796" y="411"/>
                  <a:pt x="783" y="401"/>
                </a:cubicBezTo>
                <a:cubicBezTo>
                  <a:pt x="769" y="390"/>
                  <a:pt x="760" y="374"/>
                  <a:pt x="758" y="357"/>
                </a:cubicBezTo>
                <a:cubicBezTo>
                  <a:pt x="757" y="342"/>
                  <a:pt x="743" y="331"/>
                  <a:pt x="728" y="332"/>
                </a:cubicBezTo>
                <a:lnTo>
                  <a:pt x="608" y="345"/>
                </a:lnTo>
                <a:cubicBezTo>
                  <a:pt x="602" y="346"/>
                  <a:pt x="597" y="348"/>
                  <a:pt x="593" y="352"/>
                </a:cubicBezTo>
                <a:cubicBezTo>
                  <a:pt x="587" y="357"/>
                  <a:pt x="583" y="365"/>
                  <a:pt x="583" y="373"/>
                </a:cubicBezTo>
                <a:cubicBezTo>
                  <a:pt x="583" y="374"/>
                  <a:pt x="583" y="375"/>
                  <a:pt x="583" y="376"/>
                </a:cubicBezTo>
                <a:cubicBezTo>
                  <a:pt x="584" y="383"/>
                  <a:pt x="581" y="405"/>
                  <a:pt x="569" y="435"/>
                </a:cubicBezTo>
                <a:cubicBezTo>
                  <a:pt x="558" y="465"/>
                  <a:pt x="546" y="482"/>
                  <a:pt x="540" y="486"/>
                </a:cubicBezTo>
                <a:cubicBezTo>
                  <a:pt x="538" y="487"/>
                  <a:pt x="530" y="490"/>
                  <a:pt x="518" y="488"/>
                </a:cubicBezTo>
                <a:cubicBezTo>
                  <a:pt x="508" y="486"/>
                  <a:pt x="502" y="483"/>
                  <a:pt x="499" y="481"/>
                </a:cubicBezTo>
                <a:lnTo>
                  <a:pt x="533" y="311"/>
                </a:lnTo>
                <a:lnTo>
                  <a:pt x="651" y="274"/>
                </a:lnTo>
                <a:cubicBezTo>
                  <a:pt x="653" y="274"/>
                  <a:pt x="655" y="273"/>
                  <a:pt x="656" y="272"/>
                </a:cubicBezTo>
                <a:lnTo>
                  <a:pt x="943" y="229"/>
                </a:lnTo>
                <a:lnTo>
                  <a:pt x="1109" y="445"/>
                </a:lnTo>
                <a:cubicBezTo>
                  <a:pt x="1081" y="473"/>
                  <a:pt x="1065" y="499"/>
                  <a:pt x="1051" y="523"/>
                </a:cubicBezTo>
                <a:close/>
                <a:moveTo>
                  <a:pt x="1073" y="709"/>
                </a:moveTo>
                <a:lnTo>
                  <a:pt x="1072" y="710"/>
                </a:lnTo>
                <a:cubicBezTo>
                  <a:pt x="1072" y="710"/>
                  <a:pt x="1072" y="711"/>
                  <a:pt x="1071" y="711"/>
                </a:cubicBezTo>
                <a:cubicBezTo>
                  <a:pt x="1063" y="721"/>
                  <a:pt x="1049" y="722"/>
                  <a:pt x="1039" y="714"/>
                </a:cubicBezTo>
                <a:lnTo>
                  <a:pt x="1010" y="691"/>
                </a:lnTo>
                <a:cubicBezTo>
                  <a:pt x="1010" y="690"/>
                  <a:pt x="1009" y="690"/>
                  <a:pt x="1009" y="689"/>
                </a:cubicBezTo>
                <a:lnTo>
                  <a:pt x="849" y="560"/>
                </a:lnTo>
                <a:cubicBezTo>
                  <a:pt x="837" y="551"/>
                  <a:pt x="820" y="553"/>
                  <a:pt x="810" y="565"/>
                </a:cubicBezTo>
                <a:cubicBezTo>
                  <a:pt x="805" y="571"/>
                  <a:pt x="803" y="578"/>
                  <a:pt x="804" y="585"/>
                </a:cubicBezTo>
                <a:cubicBezTo>
                  <a:pt x="805" y="593"/>
                  <a:pt x="808" y="599"/>
                  <a:pt x="814" y="604"/>
                </a:cubicBezTo>
                <a:lnTo>
                  <a:pt x="975" y="733"/>
                </a:lnTo>
                <a:cubicBezTo>
                  <a:pt x="986" y="743"/>
                  <a:pt x="988" y="761"/>
                  <a:pt x="979" y="773"/>
                </a:cubicBezTo>
                <a:lnTo>
                  <a:pt x="978" y="774"/>
                </a:lnTo>
                <a:cubicBezTo>
                  <a:pt x="971" y="783"/>
                  <a:pt x="957" y="784"/>
                  <a:pt x="949" y="777"/>
                </a:cubicBezTo>
                <a:lnTo>
                  <a:pt x="783" y="643"/>
                </a:lnTo>
                <a:cubicBezTo>
                  <a:pt x="771" y="634"/>
                  <a:pt x="753" y="635"/>
                  <a:pt x="744" y="647"/>
                </a:cubicBezTo>
                <a:cubicBezTo>
                  <a:pt x="739" y="653"/>
                  <a:pt x="737" y="661"/>
                  <a:pt x="738" y="668"/>
                </a:cubicBezTo>
                <a:cubicBezTo>
                  <a:pt x="739" y="675"/>
                  <a:pt x="742" y="682"/>
                  <a:pt x="748" y="687"/>
                </a:cubicBezTo>
                <a:lnTo>
                  <a:pt x="877" y="790"/>
                </a:lnTo>
                <a:cubicBezTo>
                  <a:pt x="889" y="800"/>
                  <a:pt x="891" y="817"/>
                  <a:pt x="883" y="829"/>
                </a:cubicBezTo>
                <a:cubicBezTo>
                  <a:pt x="882" y="829"/>
                  <a:pt x="882" y="830"/>
                  <a:pt x="882" y="830"/>
                </a:cubicBezTo>
                <a:cubicBezTo>
                  <a:pt x="881" y="830"/>
                  <a:pt x="881" y="831"/>
                  <a:pt x="880" y="831"/>
                </a:cubicBezTo>
                <a:cubicBezTo>
                  <a:pt x="873" y="840"/>
                  <a:pt x="859" y="841"/>
                  <a:pt x="850" y="834"/>
                </a:cubicBezTo>
                <a:lnTo>
                  <a:pt x="716" y="726"/>
                </a:lnTo>
                <a:cubicBezTo>
                  <a:pt x="707" y="719"/>
                  <a:pt x="695" y="718"/>
                  <a:pt x="686" y="724"/>
                </a:cubicBezTo>
                <a:cubicBezTo>
                  <a:pt x="682" y="725"/>
                  <a:pt x="679" y="728"/>
                  <a:pt x="677" y="731"/>
                </a:cubicBezTo>
                <a:cubicBezTo>
                  <a:pt x="667" y="743"/>
                  <a:pt x="669" y="760"/>
                  <a:pt x="681" y="770"/>
                </a:cubicBezTo>
                <a:lnTo>
                  <a:pt x="774" y="843"/>
                </a:lnTo>
                <a:cubicBezTo>
                  <a:pt x="780" y="848"/>
                  <a:pt x="784" y="855"/>
                  <a:pt x="785" y="862"/>
                </a:cubicBezTo>
                <a:cubicBezTo>
                  <a:pt x="788" y="875"/>
                  <a:pt x="784" y="881"/>
                  <a:pt x="781" y="885"/>
                </a:cubicBezTo>
                <a:cubicBezTo>
                  <a:pt x="776" y="891"/>
                  <a:pt x="771" y="893"/>
                  <a:pt x="764" y="893"/>
                </a:cubicBezTo>
                <a:cubicBezTo>
                  <a:pt x="758" y="893"/>
                  <a:pt x="751" y="890"/>
                  <a:pt x="745" y="886"/>
                </a:cubicBezTo>
                <a:lnTo>
                  <a:pt x="684" y="837"/>
                </a:lnTo>
                <a:cubicBezTo>
                  <a:pt x="681" y="818"/>
                  <a:pt x="671" y="800"/>
                  <a:pt x="655" y="786"/>
                </a:cubicBezTo>
                <a:cubicBezTo>
                  <a:pt x="648" y="781"/>
                  <a:pt x="640" y="777"/>
                  <a:pt x="632" y="774"/>
                </a:cubicBezTo>
                <a:lnTo>
                  <a:pt x="643" y="760"/>
                </a:lnTo>
                <a:cubicBezTo>
                  <a:pt x="671" y="726"/>
                  <a:pt x="665" y="675"/>
                  <a:pt x="630" y="647"/>
                </a:cubicBezTo>
                <a:cubicBezTo>
                  <a:pt x="597" y="620"/>
                  <a:pt x="548" y="624"/>
                  <a:pt x="520" y="656"/>
                </a:cubicBezTo>
                <a:cubicBezTo>
                  <a:pt x="515" y="649"/>
                  <a:pt x="509" y="642"/>
                  <a:pt x="502" y="636"/>
                </a:cubicBezTo>
                <a:cubicBezTo>
                  <a:pt x="476" y="615"/>
                  <a:pt x="441" y="613"/>
                  <a:pt x="413" y="629"/>
                </a:cubicBezTo>
                <a:cubicBezTo>
                  <a:pt x="408" y="619"/>
                  <a:pt x="401" y="610"/>
                  <a:pt x="392" y="603"/>
                </a:cubicBezTo>
                <a:cubicBezTo>
                  <a:pt x="385" y="597"/>
                  <a:pt x="377" y="593"/>
                  <a:pt x="369" y="590"/>
                </a:cubicBezTo>
                <a:cubicBezTo>
                  <a:pt x="367" y="586"/>
                  <a:pt x="363" y="582"/>
                  <a:pt x="359" y="579"/>
                </a:cubicBezTo>
                <a:cubicBezTo>
                  <a:pt x="349" y="572"/>
                  <a:pt x="337" y="563"/>
                  <a:pt x="334" y="560"/>
                </a:cubicBezTo>
                <a:cubicBezTo>
                  <a:pt x="327" y="550"/>
                  <a:pt x="322" y="541"/>
                  <a:pt x="316" y="531"/>
                </a:cubicBezTo>
                <a:cubicBezTo>
                  <a:pt x="302" y="507"/>
                  <a:pt x="286" y="481"/>
                  <a:pt x="258" y="453"/>
                </a:cubicBezTo>
                <a:lnTo>
                  <a:pt x="426" y="243"/>
                </a:lnTo>
                <a:cubicBezTo>
                  <a:pt x="430" y="243"/>
                  <a:pt x="434" y="243"/>
                  <a:pt x="437" y="244"/>
                </a:cubicBezTo>
                <a:cubicBezTo>
                  <a:pt x="463" y="246"/>
                  <a:pt x="498" y="250"/>
                  <a:pt x="531" y="254"/>
                </a:cubicBezTo>
                <a:lnTo>
                  <a:pt x="501" y="264"/>
                </a:lnTo>
                <a:cubicBezTo>
                  <a:pt x="492" y="267"/>
                  <a:pt x="485" y="275"/>
                  <a:pt x="483" y="284"/>
                </a:cubicBezTo>
                <a:lnTo>
                  <a:pt x="443" y="476"/>
                </a:lnTo>
                <a:cubicBezTo>
                  <a:pt x="443" y="478"/>
                  <a:pt x="443" y="480"/>
                  <a:pt x="443" y="482"/>
                </a:cubicBezTo>
                <a:cubicBezTo>
                  <a:pt x="443" y="503"/>
                  <a:pt x="456" y="521"/>
                  <a:pt x="478" y="532"/>
                </a:cubicBezTo>
                <a:cubicBezTo>
                  <a:pt x="492" y="539"/>
                  <a:pt x="510" y="544"/>
                  <a:pt x="527" y="544"/>
                </a:cubicBezTo>
                <a:cubicBezTo>
                  <a:pt x="544" y="544"/>
                  <a:pt x="561" y="540"/>
                  <a:pt x="573" y="530"/>
                </a:cubicBezTo>
                <a:cubicBezTo>
                  <a:pt x="596" y="514"/>
                  <a:pt x="613" y="476"/>
                  <a:pt x="621" y="455"/>
                </a:cubicBezTo>
                <a:cubicBezTo>
                  <a:pt x="624" y="446"/>
                  <a:pt x="633" y="421"/>
                  <a:pt x="637" y="398"/>
                </a:cubicBezTo>
                <a:lnTo>
                  <a:pt x="710" y="390"/>
                </a:lnTo>
                <a:cubicBezTo>
                  <a:pt x="717" y="411"/>
                  <a:pt x="730" y="429"/>
                  <a:pt x="748" y="444"/>
                </a:cubicBezTo>
                <a:cubicBezTo>
                  <a:pt x="770" y="461"/>
                  <a:pt x="796" y="470"/>
                  <a:pt x="823" y="470"/>
                </a:cubicBezTo>
                <a:cubicBezTo>
                  <a:pt x="824" y="470"/>
                  <a:pt x="824" y="470"/>
                  <a:pt x="825" y="470"/>
                </a:cubicBezTo>
                <a:cubicBezTo>
                  <a:pt x="826" y="472"/>
                  <a:pt x="827" y="473"/>
                  <a:pt x="829" y="474"/>
                </a:cubicBezTo>
                <a:cubicBezTo>
                  <a:pt x="853" y="496"/>
                  <a:pt x="871" y="512"/>
                  <a:pt x="877" y="518"/>
                </a:cubicBezTo>
                <a:cubicBezTo>
                  <a:pt x="878" y="519"/>
                  <a:pt x="879" y="520"/>
                  <a:pt x="881" y="521"/>
                </a:cubicBezTo>
                <a:lnTo>
                  <a:pt x="1069" y="672"/>
                </a:lnTo>
                <a:cubicBezTo>
                  <a:pt x="1080" y="681"/>
                  <a:pt x="1082" y="698"/>
                  <a:pt x="1073" y="709"/>
                </a:cubicBezTo>
                <a:close/>
                <a:moveTo>
                  <a:pt x="598" y="899"/>
                </a:moveTo>
                <a:cubicBezTo>
                  <a:pt x="589" y="910"/>
                  <a:pt x="573" y="912"/>
                  <a:pt x="562" y="903"/>
                </a:cubicBezTo>
                <a:cubicBezTo>
                  <a:pt x="551" y="894"/>
                  <a:pt x="549" y="878"/>
                  <a:pt x="558" y="867"/>
                </a:cubicBezTo>
                <a:lnTo>
                  <a:pt x="585" y="834"/>
                </a:lnTo>
                <a:cubicBezTo>
                  <a:pt x="590" y="827"/>
                  <a:pt x="597" y="824"/>
                  <a:pt x="605" y="824"/>
                </a:cubicBezTo>
                <a:cubicBezTo>
                  <a:pt x="610" y="824"/>
                  <a:pt x="616" y="826"/>
                  <a:pt x="621" y="830"/>
                </a:cubicBezTo>
                <a:cubicBezTo>
                  <a:pt x="632" y="838"/>
                  <a:pt x="633" y="854"/>
                  <a:pt x="625" y="865"/>
                </a:cubicBezTo>
                <a:close/>
                <a:moveTo>
                  <a:pt x="484" y="858"/>
                </a:moveTo>
                <a:cubicBezTo>
                  <a:pt x="477" y="859"/>
                  <a:pt x="471" y="857"/>
                  <a:pt x="465" y="853"/>
                </a:cubicBezTo>
                <a:cubicBezTo>
                  <a:pt x="460" y="849"/>
                  <a:pt x="457" y="843"/>
                  <a:pt x="456" y="836"/>
                </a:cubicBezTo>
                <a:cubicBezTo>
                  <a:pt x="455" y="829"/>
                  <a:pt x="457" y="822"/>
                  <a:pt x="461" y="817"/>
                </a:cubicBezTo>
                <a:lnTo>
                  <a:pt x="560" y="694"/>
                </a:lnTo>
                <a:cubicBezTo>
                  <a:pt x="569" y="683"/>
                  <a:pt x="585" y="681"/>
                  <a:pt x="596" y="690"/>
                </a:cubicBezTo>
                <a:cubicBezTo>
                  <a:pt x="607" y="699"/>
                  <a:pt x="609" y="715"/>
                  <a:pt x="600" y="726"/>
                </a:cubicBezTo>
                <a:lnTo>
                  <a:pt x="501" y="849"/>
                </a:lnTo>
                <a:cubicBezTo>
                  <a:pt x="497" y="854"/>
                  <a:pt x="491" y="857"/>
                  <a:pt x="484" y="858"/>
                </a:cubicBezTo>
                <a:close/>
                <a:moveTo>
                  <a:pt x="382" y="786"/>
                </a:moveTo>
                <a:cubicBezTo>
                  <a:pt x="377" y="782"/>
                  <a:pt x="374" y="776"/>
                  <a:pt x="373" y="769"/>
                </a:cubicBezTo>
                <a:cubicBezTo>
                  <a:pt x="372" y="762"/>
                  <a:pt x="374" y="756"/>
                  <a:pt x="378" y="750"/>
                </a:cubicBezTo>
                <a:lnTo>
                  <a:pt x="432" y="684"/>
                </a:lnTo>
                <a:cubicBezTo>
                  <a:pt x="440" y="672"/>
                  <a:pt x="457" y="671"/>
                  <a:pt x="468" y="680"/>
                </a:cubicBezTo>
                <a:cubicBezTo>
                  <a:pt x="473" y="684"/>
                  <a:pt x="476" y="690"/>
                  <a:pt x="477" y="697"/>
                </a:cubicBezTo>
                <a:cubicBezTo>
                  <a:pt x="478" y="703"/>
                  <a:pt x="476" y="710"/>
                  <a:pt x="472" y="715"/>
                </a:cubicBezTo>
                <a:lnTo>
                  <a:pt x="418" y="782"/>
                </a:lnTo>
                <a:cubicBezTo>
                  <a:pt x="409" y="793"/>
                  <a:pt x="393" y="795"/>
                  <a:pt x="382" y="786"/>
                </a:cubicBezTo>
                <a:close/>
                <a:moveTo>
                  <a:pt x="299" y="719"/>
                </a:moveTo>
                <a:cubicBezTo>
                  <a:pt x="288" y="710"/>
                  <a:pt x="286" y="694"/>
                  <a:pt x="295" y="683"/>
                </a:cubicBezTo>
                <a:lnTo>
                  <a:pt x="322" y="650"/>
                </a:lnTo>
                <a:cubicBezTo>
                  <a:pt x="326" y="645"/>
                  <a:pt x="332" y="641"/>
                  <a:pt x="339" y="641"/>
                </a:cubicBezTo>
                <a:cubicBezTo>
                  <a:pt x="340" y="640"/>
                  <a:pt x="341" y="640"/>
                  <a:pt x="341" y="640"/>
                </a:cubicBezTo>
                <a:cubicBezTo>
                  <a:pt x="347" y="640"/>
                  <a:pt x="353" y="642"/>
                  <a:pt x="357" y="646"/>
                </a:cubicBezTo>
                <a:cubicBezTo>
                  <a:pt x="368" y="655"/>
                  <a:pt x="370" y="671"/>
                  <a:pt x="361" y="682"/>
                </a:cubicBezTo>
                <a:lnTo>
                  <a:pt x="335" y="715"/>
                </a:lnTo>
                <a:cubicBezTo>
                  <a:pt x="326" y="726"/>
                  <a:pt x="310" y="728"/>
                  <a:pt x="299" y="719"/>
                </a:cubicBezTo>
                <a:close/>
                <a:moveTo>
                  <a:pt x="1381" y="389"/>
                </a:moveTo>
                <a:cubicBezTo>
                  <a:pt x="1372" y="377"/>
                  <a:pt x="1354" y="375"/>
                  <a:pt x="1342" y="384"/>
                </a:cubicBezTo>
                <a:lnTo>
                  <a:pt x="1235" y="466"/>
                </a:lnTo>
                <a:cubicBezTo>
                  <a:pt x="1221" y="477"/>
                  <a:pt x="1200" y="474"/>
                  <a:pt x="1189" y="460"/>
                </a:cubicBezTo>
                <a:lnTo>
                  <a:pt x="1172" y="438"/>
                </a:lnTo>
                <a:cubicBezTo>
                  <a:pt x="1171" y="435"/>
                  <a:pt x="1170" y="432"/>
                  <a:pt x="1168" y="430"/>
                </a:cubicBezTo>
                <a:cubicBezTo>
                  <a:pt x="1167" y="428"/>
                  <a:pt x="1165" y="427"/>
                  <a:pt x="1163" y="426"/>
                </a:cubicBezTo>
                <a:lnTo>
                  <a:pt x="986" y="194"/>
                </a:lnTo>
                <a:cubicBezTo>
                  <a:pt x="980" y="187"/>
                  <a:pt x="978" y="178"/>
                  <a:pt x="979" y="169"/>
                </a:cubicBezTo>
                <a:cubicBezTo>
                  <a:pt x="980" y="161"/>
                  <a:pt x="985" y="153"/>
                  <a:pt x="992" y="148"/>
                </a:cubicBezTo>
                <a:lnTo>
                  <a:pt x="1099" y="66"/>
                </a:lnTo>
                <a:cubicBezTo>
                  <a:pt x="1111" y="57"/>
                  <a:pt x="1113" y="39"/>
                  <a:pt x="1104" y="27"/>
                </a:cubicBezTo>
                <a:cubicBezTo>
                  <a:pt x="1095" y="15"/>
                  <a:pt x="1077" y="13"/>
                  <a:pt x="1065" y="22"/>
                </a:cubicBezTo>
                <a:lnTo>
                  <a:pt x="958" y="104"/>
                </a:lnTo>
                <a:cubicBezTo>
                  <a:pt x="940" y="118"/>
                  <a:pt x="928" y="139"/>
                  <a:pt x="925" y="162"/>
                </a:cubicBezTo>
                <a:cubicBezTo>
                  <a:pt x="924" y="167"/>
                  <a:pt x="924" y="171"/>
                  <a:pt x="924" y="175"/>
                </a:cubicBezTo>
                <a:lnTo>
                  <a:pt x="639" y="219"/>
                </a:lnTo>
                <a:cubicBezTo>
                  <a:pt x="638" y="219"/>
                  <a:pt x="636" y="220"/>
                  <a:pt x="635" y="220"/>
                </a:cubicBezTo>
                <a:cubicBezTo>
                  <a:pt x="602" y="207"/>
                  <a:pt x="537" y="199"/>
                  <a:pt x="461" y="191"/>
                </a:cubicBezTo>
                <a:cubicBezTo>
                  <a:pt x="475" y="156"/>
                  <a:pt x="465" y="115"/>
                  <a:pt x="434" y="90"/>
                </a:cubicBezTo>
                <a:lnTo>
                  <a:pt x="329" y="6"/>
                </a:lnTo>
                <a:cubicBezTo>
                  <a:pt x="317" y="-3"/>
                  <a:pt x="299" y="-1"/>
                  <a:pt x="290" y="11"/>
                </a:cubicBezTo>
                <a:cubicBezTo>
                  <a:pt x="280" y="23"/>
                  <a:pt x="282" y="40"/>
                  <a:pt x="294" y="50"/>
                </a:cubicBezTo>
                <a:lnTo>
                  <a:pt x="400" y="133"/>
                </a:lnTo>
                <a:cubicBezTo>
                  <a:pt x="414" y="145"/>
                  <a:pt x="416" y="165"/>
                  <a:pt x="405" y="180"/>
                </a:cubicBezTo>
                <a:lnTo>
                  <a:pt x="196" y="442"/>
                </a:lnTo>
                <a:cubicBezTo>
                  <a:pt x="185" y="456"/>
                  <a:pt x="164" y="458"/>
                  <a:pt x="150" y="447"/>
                </a:cubicBezTo>
                <a:lnTo>
                  <a:pt x="45" y="363"/>
                </a:lnTo>
                <a:cubicBezTo>
                  <a:pt x="33" y="354"/>
                  <a:pt x="16" y="356"/>
                  <a:pt x="6" y="367"/>
                </a:cubicBezTo>
                <a:cubicBezTo>
                  <a:pt x="-3" y="379"/>
                  <a:pt x="-1" y="397"/>
                  <a:pt x="10" y="406"/>
                </a:cubicBezTo>
                <a:lnTo>
                  <a:pt x="116" y="490"/>
                </a:lnTo>
                <a:cubicBezTo>
                  <a:pt x="132" y="503"/>
                  <a:pt x="151" y="509"/>
                  <a:pt x="171" y="509"/>
                </a:cubicBezTo>
                <a:cubicBezTo>
                  <a:pt x="188" y="509"/>
                  <a:pt x="206" y="504"/>
                  <a:pt x="220" y="494"/>
                </a:cubicBezTo>
                <a:cubicBezTo>
                  <a:pt x="243" y="516"/>
                  <a:pt x="255" y="537"/>
                  <a:pt x="268" y="559"/>
                </a:cubicBezTo>
                <a:cubicBezTo>
                  <a:pt x="274" y="569"/>
                  <a:pt x="281" y="580"/>
                  <a:pt x="288" y="591"/>
                </a:cubicBezTo>
                <a:cubicBezTo>
                  <a:pt x="290" y="594"/>
                  <a:pt x="293" y="597"/>
                  <a:pt x="295" y="599"/>
                </a:cubicBezTo>
                <a:cubicBezTo>
                  <a:pt x="289" y="604"/>
                  <a:pt x="283" y="609"/>
                  <a:pt x="278" y="615"/>
                </a:cubicBezTo>
                <a:lnTo>
                  <a:pt x="252" y="649"/>
                </a:lnTo>
                <a:cubicBezTo>
                  <a:pt x="224" y="684"/>
                  <a:pt x="229" y="734"/>
                  <a:pt x="264" y="762"/>
                </a:cubicBezTo>
                <a:cubicBezTo>
                  <a:pt x="279" y="774"/>
                  <a:pt x="297" y="780"/>
                  <a:pt x="315" y="780"/>
                </a:cubicBezTo>
                <a:cubicBezTo>
                  <a:pt x="316" y="780"/>
                  <a:pt x="317" y="780"/>
                  <a:pt x="319" y="780"/>
                </a:cubicBezTo>
                <a:cubicBezTo>
                  <a:pt x="322" y="799"/>
                  <a:pt x="332" y="817"/>
                  <a:pt x="348" y="829"/>
                </a:cubicBezTo>
                <a:cubicBezTo>
                  <a:pt x="362" y="841"/>
                  <a:pt x="380" y="847"/>
                  <a:pt x="398" y="847"/>
                </a:cubicBezTo>
                <a:cubicBezTo>
                  <a:pt x="399" y="847"/>
                  <a:pt x="401" y="847"/>
                  <a:pt x="402" y="847"/>
                </a:cubicBezTo>
                <a:cubicBezTo>
                  <a:pt x="405" y="866"/>
                  <a:pt x="415" y="883"/>
                  <a:pt x="431" y="896"/>
                </a:cubicBezTo>
                <a:cubicBezTo>
                  <a:pt x="445" y="908"/>
                  <a:pt x="463" y="914"/>
                  <a:pt x="481" y="914"/>
                </a:cubicBezTo>
                <a:cubicBezTo>
                  <a:pt x="484" y="914"/>
                  <a:pt x="487" y="913"/>
                  <a:pt x="490" y="913"/>
                </a:cubicBezTo>
                <a:cubicBezTo>
                  <a:pt x="494" y="913"/>
                  <a:pt x="498" y="912"/>
                  <a:pt x="502" y="911"/>
                </a:cubicBezTo>
                <a:cubicBezTo>
                  <a:pt x="507" y="924"/>
                  <a:pt x="516" y="936"/>
                  <a:pt x="528" y="946"/>
                </a:cubicBezTo>
                <a:cubicBezTo>
                  <a:pt x="542" y="958"/>
                  <a:pt x="560" y="964"/>
                  <a:pt x="578" y="964"/>
                </a:cubicBezTo>
                <a:cubicBezTo>
                  <a:pt x="602" y="964"/>
                  <a:pt x="625" y="953"/>
                  <a:pt x="641" y="933"/>
                </a:cubicBezTo>
                <a:lnTo>
                  <a:pt x="668" y="900"/>
                </a:lnTo>
                <a:cubicBezTo>
                  <a:pt x="669" y="899"/>
                  <a:pt x="670" y="898"/>
                  <a:pt x="670" y="896"/>
                </a:cubicBezTo>
                <a:lnTo>
                  <a:pt x="711" y="929"/>
                </a:lnTo>
                <a:cubicBezTo>
                  <a:pt x="726" y="941"/>
                  <a:pt x="745" y="948"/>
                  <a:pt x="764" y="948"/>
                </a:cubicBezTo>
                <a:lnTo>
                  <a:pt x="765" y="948"/>
                </a:lnTo>
                <a:cubicBezTo>
                  <a:pt x="789" y="948"/>
                  <a:pt x="809" y="938"/>
                  <a:pt x="824" y="920"/>
                </a:cubicBezTo>
                <a:cubicBezTo>
                  <a:pt x="831" y="911"/>
                  <a:pt x="836" y="901"/>
                  <a:pt x="839" y="890"/>
                </a:cubicBezTo>
                <a:cubicBezTo>
                  <a:pt x="847" y="893"/>
                  <a:pt x="856" y="894"/>
                  <a:pt x="864" y="894"/>
                </a:cubicBezTo>
                <a:cubicBezTo>
                  <a:pt x="886" y="894"/>
                  <a:pt x="907" y="885"/>
                  <a:pt x="922" y="867"/>
                </a:cubicBezTo>
                <a:cubicBezTo>
                  <a:pt x="923" y="866"/>
                  <a:pt x="924" y="865"/>
                  <a:pt x="925" y="864"/>
                </a:cubicBezTo>
                <a:cubicBezTo>
                  <a:pt x="925" y="863"/>
                  <a:pt x="926" y="863"/>
                  <a:pt x="927" y="862"/>
                </a:cubicBezTo>
                <a:cubicBezTo>
                  <a:pt x="933" y="853"/>
                  <a:pt x="938" y="843"/>
                  <a:pt x="940" y="834"/>
                </a:cubicBezTo>
                <a:cubicBezTo>
                  <a:pt x="947" y="836"/>
                  <a:pt x="954" y="837"/>
                  <a:pt x="962" y="837"/>
                </a:cubicBezTo>
                <a:cubicBezTo>
                  <a:pt x="984" y="837"/>
                  <a:pt x="1006" y="827"/>
                  <a:pt x="1020" y="809"/>
                </a:cubicBezTo>
                <a:cubicBezTo>
                  <a:pt x="1021" y="809"/>
                  <a:pt x="1021" y="808"/>
                  <a:pt x="1021" y="808"/>
                </a:cubicBezTo>
                <a:cubicBezTo>
                  <a:pt x="1022" y="807"/>
                  <a:pt x="1022" y="807"/>
                  <a:pt x="1022" y="807"/>
                </a:cubicBezTo>
                <a:cubicBezTo>
                  <a:pt x="1030" y="796"/>
                  <a:pt x="1036" y="785"/>
                  <a:pt x="1038" y="773"/>
                </a:cubicBezTo>
                <a:cubicBezTo>
                  <a:pt x="1043" y="774"/>
                  <a:pt x="1049" y="774"/>
                  <a:pt x="1054" y="774"/>
                </a:cubicBezTo>
                <a:cubicBezTo>
                  <a:pt x="1076" y="774"/>
                  <a:pt x="1098" y="765"/>
                  <a:pt x="1113" y="747"/>
                </a:cubicBezTo>
                <a:cubicBezTo>
                  <a:pt x="1114" y="746"/>
                  <a:pt x="1115" y="745"/>
                  <a:pt x="1115" y="745"/>
                </a:cubicBezTo>
                <a:lnTo>
                  <a:pt x="1117" y="743"/>
                </a:lnTo>
                <a:cubicBezTo>
                  <a:pt x="1144" y="708"/>
                  <a:pt x="1138" y="657"/>
                  <a:pt x="1103" y="629"/>
                </a:cubicBezTo>
                <a:lnTo>
                  <a:pt x="1064" y="598"/>
                </a:lnTo>
                <a:cubicBezTo>
                  <a:pt x="1071" y="593"/>
                  <a:pt x="1076" y="588"/>
                  <a:pt x="1079" y="583"/>
                </a:cubicBezTo>
                <a:cubicBezTo>
                  <a:pt x="1087" y="572"/>
                  <a:pt x="1093" y="561"/>
                  <a:pt x="1099" y="551"/>
                </a:cubicBezTo>
                <a:cubicBezTo>
                  <a:pt x="1111" y="530"/>
                  <a:pt x="1123" y="510"/>
                  <a:pt x="1143" y="490"/>
                </a:cubicBezTo>
                <a:lnTo>
                  <a:pt x="1145" y="493"/>
                </a:lnTo>
                <a:cubicBezTo>
                  <a:pt x="1163" y="516"/>
                  <a:pt x="1189" y="528"/>
                  <a:pt x="1215" y="528"/>
                </a:cubicBezTo>
                <a:cubicBezTo>
                  <a:pt x="1234" y="528"/>
                  <a:pt x="1253" y="522"/>
                  <a:pt x="1269" y="510"/>
                </a:cubicBezTo>
                <a:lnTo>
                  <a:pt x="1376" y="428"/>
                </a:lnTo>
                <a:cubicBezTo>
                  <a:pt x="1388" y="418"/>
                  <a:pt x="1390" y="401"/>
                  <a:pt x="1381" y="389"/>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4" name="TextBox 53">
            <a:extLst>
              <a:ext uri="{FF2B5EF4-FFF2-40B4-BE49-F238E27FC236}">
                <a16:creationId xmlns:a16="http://schemas.microsoft.com/office/drawing/2014/main" id="{F8825AC4-91DB-F049-877C-02C619558868}"/>
              </a:ext>
            </a:extLst>
          </p:cNvPr>
          <p:cNvSpPr txBox="1"/>
          <p:nvPr/>
        </p:nvSpPr>
        <p:spPr>
          <a:xfrm>
            <a:off x="1001721" y="3072154"/>
            <a:ext cx="4090966" cy="594586"/>
          </a:xfrm>
          <a:prstGeom prst="rect">
            <a:avLst/>
          </a:prstGeom>
          <a:noFill/>
        </p:spPr>
        <p:txBody>
          <a:bodyPr wrap="square" rtlCol="0">
            <a:spAutoFit/>
          </a:bodyPr>
          <a:lstStyle/>
          <a:p>
            <a:pPr algn="ctr">
              <a:lnSpc>
                <a:spcPts val="4299"/>
              </a:lnSpc>
            </a:pPr>
            <a:r>
              <a:rPr lang="en-US" sz="2800" dirty="0">
                <a:latin typeface="Montserrat" pitchFamily="2" charset="77"/>
                <a:ea typeface="Lato Light" panose="020F0502020204030203" pitchFamily="34" charset="0"/>
                <a:cs typeface="Lato Light" panose="020F0502020204030203" pitchFamily="34" charset="0"/>
              </a:rPr>
              <a:t>Write Your Title</a:t>
            </a:r>
          </a:p>
        </p:txBody>
      </p:sp>
      <p:sp>
        <p:nvSpPr>
          <p:cNvPr id="45" name="Freeform 44">
            <a:extLst>
              <a:ext uri="{FF2B5EF4-FFF2-40B4-BE49-F238E27FC236}">
                <a16:creationId xmlns:a16="http://schemas.microsoft.com/office/drawing/2014/main" id="{E8AC508C-2723-1140-BABA-2BB3E0B864DB}"/>
              </a:ext>
            </a:extLst>
          </p:cNvPr>
          <p:cNvSpPr/>
          <p:nvPr/>
        </p:nvSpPr>
        <p:spPr>
          <a:xfrm>
            <a:off x="2620790" y="6087806"/>
            <a:ext cx="852828" cy="940872"/>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5" name="TextBox 54">
            <a:extLst>
              <a:ext uri="{FF2B5EF4-FFF2-40B4-BE49-F238E27FC236}">
                <a16:creationId xmlns:a16="http://schemas.microsoft.com/office/drawing/2014/main" id="{1D7EE1FB-0AC7-9847-9DEC-0CE3499F2AC8}"/>
              </a:ext>
            </a:extLst>
          </p:cNvPr>
          <p:cNvSpPr txBox="1"/>
          <p:nvPr/>
        </p:nvSpPr>
        <p:spPr>
          <a:xfrm>
            <a:off x="1001721" y="7079478"/>
            <a:ext cx="4090966" cy="594586"/>
          </a:xfrm>
          <a:prstGeom prst="rect">
            <a:avLst/>
          </a:prstGeom>
          <a:noFill/>
        </p:spPr>
        <p:txBody>
          <a:bodyPr wrap="square" rtlCol="0">
            <a:spAutoFit/>
          </a:bodyPr>
          <a:lstStyle/>
          <a:p>
            <a:pPr algn="ctr">
              <a:lnSpc>
                <a:spcPts val="4299"/>
              </a:lnSpc>
            </a:pPr>
            <a:r>
              <a:rPr lang="en-US" sz="2800" dirty="0">
                <a:latin typeface="Montserrat" pitchFamily="2" charset="77"/>
                <a:ea typeface="Lato Light" panose="020F0502020204030203" pitchFamily="34" charset="0"/>
                <a:cs typeface="Lato Light" panose="020F0502020204030203" pitchFamily="34" charset="0"/>
              </a:rPr>
              <a:t>Write Your Title</a:t>
            </a:r>
          </a:p>
        </p:txBody>
      </p:sp>
      <p:grpSp>
        <p:nvGrpSpPr>
          <p:cNvPr id="42" name="Group 41">
            <a:extLst>
              <a:ext uri="{FF2B5EF4-FFF2-40B4-BE49-F238E27FC236}">
                <a16:creationId xmlns:a16="http://schemas.microsoft.com/office/drawing/2014/main" id="{01087D48-1CA7-A242-9885-296882D7CA08}"/>
              </a:ext>
            </a:extLst>
          </p:cNvPr>
          <p:cNvGrpSpPr/>
          <p:nvPr/>
        </p:nvGrpSpPr>
        <p:grpSpPr>
          <a:xfrm>
            <a:off x="2532959" y="10092230"/>
            <a:ext cx="1028490" cy="844168"/>
            <a:chOff x="428400" y="2589727"/>
            <a:chExt cx="478080" cy="392400"/>
          </a:xfrm>
          <a:solidFill>
            <a:schemeClr val="bg1"/>
          </a:solidFill>
        </p:grpSpPr>
        <p:sp>
          <p:nvSpPr>
            <p:cNvPr id="43" name="Freeform 42">
              <a:extLst>
                <a:ext uri="{FF2B5EF4-FFF2-40B4-BE49-F238E27FC236}">
                  <a16:creationId xmlns:a16="http://schemas.microsoft.com/office/drawing/2014/main" id="{6D78F5E2-C005-B043-A412-13C05C27762E}"/>
                </a:ext>
              </a:extLst>
            </p:cNvPr>
            <p:cNvSpPr/>
            <p:nvPr/>
          </p:nvSpPr>
          <p:spPr>
            <a:xfrm>
              <a:off x="711360" y="2589727"/>
              <a:ext cx="195120" cy="191880"/>
            </a:xfrm>
            <a:custGeom>
              <a:avLst/>
              <a:gdLst/>
              <a:ahLst/>
              <a:cxnLst>
                <a:cxn ang="3cd4">
                  <a:pos x="hc" y="t"/>
                </a:cxn>
                <a:cxn ang="cd2">
                  <a:pos x="l" y="vc"/>
                </a:cxn>
                <a:cxn ang="cd4">
                  <a:pos x="hc" y="b"/>
                </a:cxn>
                <a:cxn ang="0">
                  <a:pos x="r" y="vc"/>
                </a:cxn>
              </a:cxnLst>
              <a:rect l="l" t="t" r="r" b="b"/>
              <a:pathLst>
                <a:path w="543" h="534">
                  <a:moveTo>
                    <a:pt x="81" y="159"/>
                  </a:moveTo>
                  <a:lnTo>
                    <a:pt x="244" y="266"/>
                  </a:lnTo>
                  <a:lnTo>
                    <a:pt x="220" y="459"/>
                  </a:lnTo>
                  <a:lnTo>
                    <a:pt x="57" y="352"/>
                  </a:lnTo>
                  <a:close/>
                  <a:moveTo>
                    <a:pt x="298" y="58"/>
                  </a:moveTo>
                  <a:lnTo>
                    <a:pt x="453" y="160"/>
                  </a:lnTo>
                  <a:lnTo>
                    <a:pt x="277" y="222"/>
                  </a:lnTo>
                  <a:lnTo>
                    <a:pt x="121" y="119"/>
                  </a:lnTo>
                  <a:close/>
                  <a:moveTo>
                    <a:pt x="458" y="401"/>
                  </a:moveTo>
                  <a:lnTo>
                    <a:pt x="275" y="466"/>
                  </a:lnTo>
                  <a:lnTo>
                    <a:pt x="299" y="273"/>
                  </a:lnTo>
                  <a:lnTo>
                    <a:pt x="482" y="208"/>
                  </a:lnTo>
                  <a:close/>
                  <a:moveTo>
                    <a:pt x="543" y="168"/>
                  </a:moveTo>
                  <a:cubicBezTo>
                    <a:pt x="543" y="167"/>
                    <a:pt x="543" y="167"/>
                    <a:pt x="543" y="167"/>
                  </a:cubicBezTo>
                  <a:cubicBezTo>
                    <a:pt x="543" y="167"/>
                    <a:pt x="543" y="166"/>
                    <a:pt x="542" y="166"/>
                  </a:cubicBezTo>
                  <a:cubicBezTo>
                    <a:pt x="542" y="165"/>
                    <a:pt x="542" y="165"/>
                    <a:pt x="542" y="165"/>
                  </a:cubicBezTo>
                  <a:lnTo>
                    <a:pt x="542" y="164"/>
                  </a:lnTo>
                  <a:lnTo>
                    <a:pt x="542" y="163"/>
                  </a:lnTo>
                  <a:lnTo>
                    <a:pt x="542" y="162"/>
                  </a:lnTo>
                  <a:lnTo>
                    <a:pt x="542" y="161"/>
                  </a:lnTo>
                  <a:cubicBezTo>
                    <a:pt x="542" y="160"/>
                    <a:pt x="541" y="160"/>
                    <a:pt x="541" y="159"/>
                  </a:cubicBezTo>
                  <a:lnTo>
                    <a:pt x="541" y="158"/>
                  </a:lnTo>
                  <a:lnTo>
                    <a:pt x="541" y="157"/>
                  </a:lnTo>
                  <a:cubicBezTo>
                    <a:pt x="540" y="157"/>
                    <a:pt x="540" y="156"/>
                    <a:pt x="540" y="156"/>
                  </a:cubicBezTo>
                  <a:lnTo>
                    <a:pt x="540" y="155"/>
                  </a:lnTo>
                  <a:lnTo>
                    <a:pt x="539" y="155"/>
                  </a:lnTo>
                  <a:cubicBezTo>
                    <a:pt x="539" y="154"/>
                    <a:pt x="539" y="154"/>
                    <a:pt x="539" y="154"/>
                  </a:cubicBezTo>
                  <a:cubicBezTo>
                    <a:pt x="539" y="153"/>
                    <a:pt x="538" y="153"/>
                    <a:pt x="538" y="153"/>
                  </a:cubicBezTo>
                  <a:lnTo>
                    <a:pt x="538" y="152"/>
                  </a:lnTo>
                  <a:lnTo>
                    <a:pt x="537" y="151"/>
                  </a:lnTo>
                  <a:cubicBezTo>
                    <a:pt x="537" y="151"/>
                    <a:pt x="537" y="150"/>
                    <a:pt x="536" y="150"/>
                  </a:cubicBezTo>
                  <a:lnTo>
                    <a:pt x="536" y="149"/>
                  </a:lnTo>
                  <a:lnTo>
                    <a:pt x="535" y="149"/>
                  </a:lnTo>
                  <a:lnTo>
                    <a:pt x="535" y="148"/>
                  </a:lnTo>
                  <a:cubicBezTo>
                    <a:pt x="534" y="148"/>
                    <a:pt x="534" y="148"/>
                    <a:pt x="534" y="147"/>
                  </a:cubicBezTo>
                  <a:lnTo>
                    <a:pt x="533" y="147"/>
                  </a:lnTo>
                  <a:lnTo>
                    <a:pt x="533" y="146"/>
                  </a:lnTo>
                  <a:cubicBezTo>
                    <a:pt x="532" y="146"/>
                    <a:pt x="532" y="146"/>
                    <a:pt x="532" y="146"/>
                  </a:cubicBezTo>
                  <a:cubicBezTo>
                    <a:pt x="532" y="145"/>
                    <a:pt x="531" y="145"/>
                    <a:pt x="531" y="145"/>
                  </a:cubicBezTo>
                  <a:lnTo>
                    <a:pt x="530" y="145"/>
                  </a:lnTo>
                  <a:lnTo>
                    <a:pt x="530" y="144"/>
                  </a:lnTo>
                  <a:lnTo>
                    <a:pt x="318" y="5"/>
                  </a:lnTo>
                  <a:cubicBezTo>
                    <a:pt x="311" y="0"/>
                    <a:pt x="301" y="-2"/>
                    <a:pt x="292" y="1"/>
                  </a:cubicBezTo>
                  <a:lnTo>
                    <a:pt x="50" y="86"/>
                  </a:lnTo>
                  <a:lnTo>
                    <a:pt x="49" y="86"/>
                  </a:lnTo>
                  <a:lnTo>
                    <a:pt x="48" y="86"/>
                  </a:lnTo>
                  <a:cubicBezTo>
                    <a:pt x="48" y="87"/>
                    <a:pt x="47" y="87"/>
                    <a:pt x="47" y="87"/>
                  </a:cubicBezTo>
                  <a:cubicBezTo>
                    <a:pt x="46" y="87"/>
                    <a:pt x="46" y="88"/>
                    <a:pt x="46" y="88"/>
                  </a:cubicBezTo>
                  <a:cubicBezTo>
                    <a:pt x="45" y="88"/>
                    <a:pt x="45" y="88"/>
                    <a:pt x="44" y="88"/>
                  </a:cubicBezTo>
                  <a:cubicBezTo>
                    <a:pt x="44" y="89"/>
                    <a:pt x="44" y="89"/>
                    <a:pt x="43" y="89"/>
                  </a:cubicBezTo>
                  <a:lnTo>
                    <a:pt x="42" y="90"/>
                  </a:lnTo>
                  <a:lnTo>
                    <a:pt x="41" y="91"/>
                  </a:lnTo>
                  <a:lnTo>
                    <a:pt x="40" y="92"/>
                  </a:lnTo>
                  <a:lnTo>
                    <a:pt x="39" y="92"/>
                  </a:lnTo>
                  <a:cubicBezTo>
                    <a:pt x="39" y="93"/>
                    <a:pt x="39" y="93"/>
                    <a:pt x="38" y="94"/>
                  </a:cubicBezTo>
                  <a:cubicBezTo>
                    <a:pt x="37" y="95"/>
                    <a:pt x="37" y="95"/>
                    <a:pt x="37" y="96"/>
                  </a:cubicBezTo>
                  <a:lnTo>
                    <a:pt x="36" y="96"/>
                  </a:lnTo>
                  <a:lnTo>
                    <a:pt x="36" y="97"/>
                  </a:lnTo>
                  <a:lnTo>
                    <a:pt x="35" y="98"/>
                  </a:lnTo>
                  <a:lnTo>
                    <a:pt x="35" y="99"/>
                  </a:lnTo>
                  <a:cubicBezTo>
                    <a:pt x="34" y="99"/>
                    <a:pt x="34" y="100"/>
                    <a:pt x="34" y="100"/>
                  </a:cubicBezTo>
                  <a:lnTo>
                    <a:pt x="34" y="101"/>
                  </a:lnTo>
                  <a:cubicBezTo>
                    <a:pt x="34" y="101"/>
                    <a:pt x="33" y="101"/>
                    <a:pt x="33" y="102"/>
                  </a:cubicBezTo>
                  <a:lnTo>
                    <a:pt x="33" y="103"/>
                  </a:lnTo>
                  <a:lnTo>
                    <a:pt x="33" y="104"/>
                  </a:lnTo>
                  <a:cubicBezTo>
                    <a:pt x="33" y="105"/>
                    <a:pt x="32" y="105"/>
                    <a:pt x="32" y="105"/>
                  </a:cubicBezTo>
                  <a:lnTo>
                    <a:pt x="32" y="106"/>
                  </a:lnTo>
                  <a:lnTo>
                    <a:pt x="32" y="107"/>
                  </a:lnTo>
                  <a:lnTo>
                    <a:pt x="32" y="108"/>
                  </a:lnTo>
                  <a:lnTo>
                    <a:pt x="1" y="363"/>
                  </a:lnTo>
                  <a:cubicBezTo>
                    <a:pt x="1" y="363"/>
                    <a:pt x="0" y="364"/>
                    <a:pt x="0" y="365"/>
                  </a:cubicBezTo>
                  <a:lnTo>
                    <a:pt x="0" y="366"/>
                  </a:lnTo>
                  <a:lnTo>
                    <a:pt x="0" y="367"/>
                  </a:lnTo>
                  <a:cubicBezTo>
                    <a:pt x="0" y="368"/>
                    <a:pt x="0" y="368"/>
                    <a:pt x="1" y="369"/>
                  </a:cubicBezTo>
                  <a:lnTo>
                    <a:pt x="1" y="370"/>
                  </a:lnTo>
                  <a:lnTo>
                    <a:pt x="1" y="371"/>
                  </a:lnTo>
                  <a:lnTo>
                    <a:pt x="1" y="372"/>
                  </a:lnTo>
                  <a:cubicBezTo>
                    <a:pt x="1" y="373"/>
                    <a:pt x="1" y="373"/>
                    <a:pt x="2" y="374"/>
                  </a:cubicBezTo>
                  <a:lnTo>
                    <a:pt x="2" y="375"/>
                  </a:lnTo>
                  <a:lnTo>
                    <a:pt x="2" y="376"/>
                  </a:lnTo>
                  <a:cubicBezTo>
                    <a:pt x="3" y="377"/>
                    <a:pt x="3" y="377"/>
                    <a:pt x="3" y="377"/>
                  </a:cubicBezTo>
                  <a:cubicBezTo>
                    <a:pt x="3" y="378"/>
                    <a:pt x="3" y="378"/>
                    <a:pt x="3" y="379"/>
                  </a:cubicBezTo>
                  <a:cubicBezTo>
                    <a:pt x="4" y="379"/>
                    <a:pt x="4" y="380"/>
                    <a:pt x="4" y="380"/>
                  </a:cubicBezTo>
                  <a:lnTo>
                    <a:pt x="5" y="381"/>
                  </a:lnTo>
                  <a:lnTo>
                    <a:pt x="6" y="382"/>
                  </a:lnTo>
                  <a:lnTo>
                    <a:pt x="6" y="383"/>
                  </a:lnTo>
                  <a:cubicBezTo>
                    <a:pt x="7" y="383"/>
                    <a:pt x="7" y="384"/>
                    <a:pt x="7" y="384"/>
                  </a:cubicBezTo>
                  <a:cubicBezTo>
                    <a:pt x="8" y="384"/>
                    <a:pt x="8" y="385"/>
                    <a:pt x="8" y="385"/>
                  </a:cubicBezTo>
                  <a:lnTo>
                    <a:pt x="9" y="386"/>
                  </a:lnTo>
                  <a:cubicBezTo>
                    <a:pt x="10" y="386"/>
                    <a:pt x="10" y="387"/>
                    <a:pt x="10" y="387"/>
                  </a:cubicBezTo>
                  <a:cubicBezTo>
                    <a:pt x="10" y="387"/>
                    <a:pt x="11" y="387"/>
                    <a:pt x="11" y="388"/>
                  </a:cubicBezTo>
                  <a:cubicBezTo>
                    <a:pt x="12" y="388"/>
                    <a:pt x="12" y="388"/>
                    <a:pt x="12" y="389"/>
                  </a:cubicBezTo>
                  <a:cubicBezTo>
                    <a:pt x="13" y="389"/>
                    <a:pt x="13" y="389"/>
                    <a:pt x="13" y="389"/>
                  </a:cubicBezTo>
                  <a:lnTo>
                    <a:pt x="227" y="529"/>
                  </a:lnTo>
                  <a:lnTo>
                    <a:pt x="227" y="530"/>
                  </a:lnTo>
                  <a:cubicBezTo>
                    <a:pt x="228" y="530"/>
                    <a:pt x="228" y="530"/>
                    <a:pt x="228" y="530"/>
                  </a:cubicBezTo>
                  <a:cubicBezTo>
                    <a:pt x="229" y="531"/>
                    <a:pt x="229" y="531"/>
                    <a:pt x="229" y="531"/>
                  </a:cubicBezTo>
                  <a:cubicBezTo>
                    <a:pt x="230" y="531"/>
                    <a:pt x="230" y="531"/>
                    <a:pt x="230" y="531"/>
                  </a:cubicBezTo>
                  <a:lnTo>
                    <a:pt x="231" y="531"/>
                  </a:lnTo>
                  <a:lnTo>
                    <a:pt x="231" y="532"/>
                  </a:lnTo>
                  <a:cubicBezTo>
                    <a:pt x="232" y="532"/>
                    <a:pt x="232" y="532"/>
                    <a:pt x="232" y="532"/>
                  </a:cubicBezTo>
                  <a:lnTo>
                    <a:pt x="233" y="532"/>
                  </a:lnTo>
                  <a:lnTo>
                    <a:pt x="233" y="533"/>
                  </a:lnTo>
                  <a:cubicBezTo>
                    <a:pt x="234" y="533"/>
                    <a:pt x="234" y="533"/>
                    <a:pt x="234" y="533"/>
                  </a:cubicBezTo>
                  <a:lnTo>
                    <a:pt x="235" y="533"/>
                  </a:lnTo>
                  <a:lnTo>
                    <a:pt x="236" y="533"/>
                  </a:lnTo>
                  <a:lnTo>
                    <a:pt x="237" y="533"/>
                  </a:lnTo>
                  <a:lnTo>
                    <a:pt x="238" y="534"/>
                  </a:lnTo>
                  <a:lnTo>
                    <a:pt x="239" y="534"/>
                  </a:lnTo>
                  <a:lnTo>
                    <a:pt x="240" y="534"/>
                  </a:lnTo>
                  <a:lnTo>
                    <a:pt x="241" y="534"/>
                  </a:lnTo>
                  <a:lnTo>
                    <a:pt x="242" y="534"/>
                  </a:lnTo>
                  <a:cubicBezTo>
                    <a:pt x="243" y="534"/>
                    <a:pt x="244" y="534"/>
                    <a:pt x="244" y="534"/>
                  </a:cubicBezTo>
                  <a:cubicBezTo>
                    <a:pt x="245" y="534"/>
                    <a:pt x="245" y="534"/>
                    <a:pt x="245" y="534"/>
                  </a:cubicBezTo>
                  <a:lnTo>
                    <a:pt x="246" y="534"/>
                  </a:lnTo>
                  <a:lnTo>
                    <a:pt x="247" y="533"/>
                  </a:lnTo>
                  <a:lnTo>
                    <a:pt x="248" y="533"/>
                  </a:lnTo>
                  <a:cubicBezTo>
                    <a:pt x="249" y="533"/>
                    <a:pt x="249" y="533"/>
                    <a:pt x="249" y="533"/>
                  </a:cubicBezTo>
                  <a:cubicBezTo>
                    <a:pt x="250" y="533"/>
                    <a:pt x="250" y="533"/>
                    <a:pt x="250" y="533"/>
                  </a:cubicBezTo>
                  <a:cubicBezTo>
                    <a:pt x="251" y="533"/>
                    <a:pt x="251" y="532"/>
                    <a:pt x="251" y="532"/>
                  </a:cubicBezTo>
                  <a:lnTo>
                    <a:pt x="493" y="448"/>
                  </a:lnTo>
                  <a:cubicBezTo>
                    <a:pt x="500" y="445"/>
                    <a:pt x="506" y="440"/>
                    <a:pt x="509" y="433"/>
                  </a:cubicBezTo>
                  <a:cubicBezTo>
                    <a:pt x="509" y="432"/>
                    <a:pt x="509" y="432"/>
                    <a:pt x="510" y="431"/>
                  </a:cubicBezTo>
                  <a:cubicBezTo>
                    <a:pt x="510" y="429"/>
                    <a:pt x="511" y="427"/>
                    <a:pt x="511" y="425"/>
                  </a:cubicBezTo>
                  <a:lnTo>
                    <a:pt x="542" y="171"/>
                  </a:lnTo>
                  <a:lnTo>
                    <a:pt x="542" y="170"/>
                  </a:lnTo>
                  <a:lnTo>
                    <a:pt x="542" y="169"/>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4" name="Freeform 43">
              <a:extLst>
                <a:ext uri="{FF2B5EF4-FFF2-40B4-BE49-F238E27FC236}">
                  <a16:creationId xmlns:a16="http://schemas.microsoft.com/office/drawing/2014/main" id="{46496C0E-53D1-444B-91BF-9BAE81CDD3D6}"/>
                </a:ext>
              </a:extLst>
            </p:cNvPr>
            <p:cNvSpPr/>
            <p:nvPr/>
          </p:nvSpPr>
          <p:spPr>
            <a:xfrm>
              <a:off x="428400" y="2614927"/>
              <a:ext cx="350280" cy="367200"/>
            </a:xfrm>
            <a:custGeom>
              <a:avLst/>
              <a:gdLst/>
              <a:ahLst/>
              <a:cxnLst>
                <a:cxn ang="3cd4">
                  <a:pos x="hc" y="t"/>
                </a:cxn>
                <a:cxn ang="cd2">
                  <a:pos x="l" y="vc"/>
                </a:cxn>
                <a:cxn ang="cd4">
                  <a:pos x="hc" y="b"/>
                </a:cxn>
                <a:cxn ang="0">
                  <a:pos x="r" y="vc"/>
                </a:cxn>
              </a:cxnLst>
              <a:rect l="l" t="t" r="r" b="b"/>
              <a:pathLst>
                <a:path w="974" h="1021">
                  <a:moveTo>
                    <a:pt x="744" y="640"/>
                  </a:moveTo>
                  <a:lnTo>
                    <a:pt x="919" y="554"/>
                  </a:lnTo>
                  <a:lnTo>
                    <a:pt x="919" y="749"/>
                  </a:lnTo>
                  <a:lnTo>
                    <a:pt x="744" y="835"/>
                  </a:lnTo>
                  <a:close/>
                  <a:moveTo>
                    <a:pt x="515" y="755"/>
                  </a:moveTo>
                  <a:lnTo>
                    <a:pt x="689" y="669"/>
                  </a:lnTo>
                  <a:lnTo>
                    <a:pt x="689" y="862"/>
                  </a:lnTo>
                  <a:lnTo>
                    <a:pt x="515" y="949"/>
                  </a:lnTo>
                  <a:close/>
                  <a:moveTo>
                    <a:pt x="285" y="669"/>
                  </a:moveTo>
                  <a:lnTo>
                    <a:pt x="460" y="755"/>
                  </a:lnTo>
                  <a:lnTo>
                    <a:pt x="460" y="949"/>
                  </a:lnTo>
                  <a:lnTo>
                    <a:pt x="285" y="862"/>
                  </a:lnTo>
                  <a:close/>
                  <a:moveTo>
                    <a:pt x="56" y="555"/>
                  </a:moveTo>
                  <a:lnTo>
                    <a:pt x="230" y="641"/>
                  </a:lnTo>
                  <a:lnTo>
                    <a:pt x="230" y="836"/>
                  </a:lnTo>
                  <a:lnTo>
                    <a:pt x="56" y="750"/>
                  </a:lnTo>
                  <a:close/>
                  <a:moveTo>
                    <a:pt x="257" y="172"/>
                  </a:moveTo>
                  <a:lnTo>
                    <a:pt x="425" y="254"/>
                  </a:lnTo>
                  <a:lnTo>
                    <a:pt x="257" y="337"/>
                  </a:lnTo>
                  <a:lnTo>
                    <a:pt x="90" y="255"/>
                  </a:lnTo>
                  <a:close/>
                  <a:moveTo>
                    <a:pt x="744" y="579"/>
                  </a:moveTo>
                  <a:lnTo>
                    <a:pt x="744" y="441"/>
                  </a:lnTo>
                  <a:lnTo>
                    <a:pt x="884" y="509"/>
                  </a:lnTo>
                  <a:close/>
                  <a:moveTo>
                    <a:pt x="230" y="580"/>
                  </a:moveTo>
                  <a:lnTo>
                    <a:pt x="55" y="493"/>
                  </a:lnTo>
                  <a:lnTo>
                    <a:pt x="55" y="299"/>
                  </a:lnTo>
                  <a:lnTo>
                    <a:pt x="230" y="385"/>
                  </a:lnTo>
                  <a:close/>
                  <a:moveTo>
                    <a:pt x="689" y="324"/>
                  </a:moveTo>
                  <a:lnTo>
                    <a:pt x="550" y="254"/>
                  </a:lnTo>
                  <a:lnTo>
                    <a:pt x="689" y="185"/>
                  </a:lnTo>
                  <a:close/>
                  <a:moveTo>
                    <a:pt x="487" y="451"/>
                  </a:moveTo>
                  <a:lnTo>
                    <a:pt x="320" y="368"/>
                  </a:lnTo>
                  <a:lnTo>
                    <a:pt x="487" y="285"/>
                  </a:lnTo>
                  <a:lnTo>
                    <a:pt x="654" y="368"/>
                  </a:lnTo>
                  <a:close/>
                  <a:moveTo>
                    <a:pt x="515" y="499"/>
                  </a:moveTo>
                  <a:lnTo>
                    <a:pt x="689" y="412"/>
                  </a:lnTo>
                  <a:lnTo>
                    <a:pt x="689" y="606"/>
                  </a:lnTo>
                  <a:lnTo>
                    <a:pt x="515" y="693"/>
                  </a:lnTo>
                  <a:close/>
                  <a:moveTo>
                    <a:pt x="285" y="413"/>
                  </a:moveTo>
                  <a:lnTo>
                    <a:pt x="459" y="499"/>
                  </a:lnTo>
                  <a:lnTo>
                    <a:pt x="459" y="693"/>
                  </a:lnTo>
                  <a:lnTo>
                    <a:pt x="285" y="606"/>
                  </a:lnTo>
                  <a:close/>
                  <a:moveTo>
                    <a:pt x="487" y="59"/>
                  </a:moveTo>
                  <a:lnTo>
                    <a:pt x="654" y="141"/>
                  </a:lnTo>
                  <a:lnTo>
                    <a:pt x="487" y="224"/>
                  </a:lnTo>
                  <a:lnTo>
                    <a:pt x="320" y="141"/>
                  </a:lnTo>
                  <a:close/>
                  <a:moveTo>
                    <a:pt x="973" y="772"/>
                  </a:moveTo>
                  <a:cubicBezTo>
                    <a:pt x="974" y="770"/>
                    <a:pt x="974" y="768"/>
                    <a:pt x="974" y="765"/>
                  </a:cubicBezTo>
                  <a:lnTo>
                    <a:pt x="974" y="509"/>
                  </a:lnTo>
                  <a:lnTo>
                    <a:pt x="974" y="508"/>
                  </a:lnTo>
                  <a:lnTo>
                    <a:pt x="974" y="507"/>
                  </a:lnTo>
                  <a:lnTo>
                    <a:pt x="974" y="506"/>
                  </a:lnTo>
                  <a:lnTo>
                    <a:pt x="973" y="505"/>
                  </a:lnTo>
                  <a:cubicBezTo>
                    <a:pt x="973" y="504"/>
                    <a:pt x="973" y="504"/>
                    <a:pt x="973" y="503"/>
                  </a:cubicBezTo>
                  <a:cubicBezTo>
                    <a:pt x="973" y="502"/>
                    <a:pt x="973" y="502"/>
                    <a:pt x="973" y="502"/>
                  </a:cubicBezTo>
                  <a:cubicBezTo>
                    <a:pt x="973" y="502"/>
                    <a:pt x="973" y="501"/>
                    <a:pt x="972" y="501"/>
                  </a:cubicBezTo>
                  <a:lnTo>
                    <a:pt x="972" y="500"/>
                  </a:lnTo>
                  <a:lnTo>
                    <a:pt x="972" y="499"/>
                  </a:lnTo>
                  <a:lnTo>
                    <a:pt x="971" y="498"/>
                  </a:lnTo>
                  <a:lnTo>
                    <a:pt x="971" y="497"/>
                  </a:lnTo>
                  <a:cubicBezTo>
                    <a:pt x="971" y="497"/>
                    <a:pt x="971" y="496"/>
                    <a:pt x="970" y="496"/>
                  </a:cubicBezTo>
                  <a:lnTo>
                    <a:pt x="970" y="495"/>
                  </a:lnTo>
                  <a:lnTo>
                    <a:pt x="969" y="495"/>
                  </a:lnTo>
                  <a:cubicBezTo>
                    <a:pt x="969" y="494"/>
                    <a:pt x="969" y="494"/>
                    <a:pt x="969" y="494"/>
                  </a:cubicBezTo>
                  <a:cubicBezTo>
                    <a:pt x="969" y="493"/>
                    <a:pt x="969" y="493"/>
                    <a:pt x="968" y="493"/>
                  </a:cubicBezTo>
                  <a:lnTo>
                    <a:pt x="968" y="492"/>
                  </a:lnTo>
                  <a:lnTo>
                    <a:pt x="967" y="492"/>
                  </a:lnTo>
                  <a:cubicBezTo>
                    <a:pt x="967" y="491"/>
                    <a:pt x="967" y="491"/>
                    <a:pt x="967" y="491"/>
                  </a:cubicBezTo>
                  <a:cubicBezTo>
                    <a:pt x="966" y="491"/>
                    <a:pt x="966" y="490"/>
                    <a:pt x="966" y="490"/>
                  </a:cubicBezTo>
                  <a:cubicBezTo>
                    <a:pt x="965" y="489"/>
                    <a:pt x="965" y="489"/>
                    <a:pt x="965" y="489"/>
                  </a:cubicBezTo>
                  <a:cubicBezTo>
                    <a:pt x="964" y="489"/>
                    <a:pt x="964" y="489"/>
                    <a:pt x="964" y="488"/>
                  </a:cubicBezTo>
                  <a:cubicBezTo>
                    <a:pt x="963" y="488"/>
                    <a:pt x="963" y="487"/>
                    <a:pt x="962" y="487"/>
                  </a:cubicBezTo>
                  <a:cubicBezTo>
                    <a:pt x="962" y="487"/>
                    <a:pt x="961" y="487"/>
                    <a:pt x="961" y="486"/>
                  </a:cubicBezTo>
                  <a:lnTo>
                    <a:pt x="960" y="486"/>
                  </a:lnTo>
                  <a:lnTo>
                    <a:pt x="960" y="485"/>
                  </a:lnTo>
                  <a:cubicBezTo>
                    <a:pt x="959" y="485"/>
                    <a:pt x="959" y="485"/>
                    <a:pt x="959" y="485"/>
                  </a:cubicBezTo>
                  <a:lnTo>
                    <a:pt x="958" y="485"/>
                  </a:lnTo>
                  <a:lnTo>
                    <a:pt x="744" y="379"/>
                  </a:lnTo>
                  <a:lnTo>
                    <a:pt x="744" y="141"/>
                  </a:lnTo>
                  <a:lnTo>
                    <a:pt x="744" y="140"/>
                  </a:lnTo>
                  <a:cubicBezTo>
                    <a:pt x="744" y="139"/>
                    <a:pt x="744" y="139"/>
                    <a:pt x="744" y="139"/>
                  </a:cubicBezTo>
                  <a:cubicBezTo>
                    <a:pt x="744" y="138"/>
                    <a:pt x="744" y="138"/>
                    <a:pt x="744" y="138"/>
                  </a:cubicBezTo>
                  <a:cubicBezTo>
                    <a:pt x="744" y="137"/>
                    <a:pt x="744" y="137"/>
                    <a:pt x="744" y="137"/>
                  </a:cubicBezTo>
                  <a:lnTo>
                    <a:pt x="744" y="136"/>
                  </a:lnTo>
                  <a:lnTo>
                    <a:pt x="744" y="135"/>
                  </a:lnTo>
                  <a:lnTo>
                    <a:pt x="743" y="134"/>
                  </a:lnTo>
                  <a:lnTo>
                    <a:pt x="743" y="133"/>
                  </a:lnTo>
                  <a:lnTo>
                    <a:pt x="743" y="132"/>
                  </a:lnTo>
                  <a:cubicBezTo>
                    <a:pt x="742" y="131"/>
                    <a:pt x="742" y="131"/>
                    <a:pt x="742" y="131"/>
                  </a:cubicBezTo>
                  <a:lnTo>
                    <a:pt x="742" y="130"/>
                  </a:lnTo>
                  <a:lnTo>
                    <a:pt x="742" y="129"/>
                  </a:lnTo>
                  <a:cubicBezTo>
                    <a:pt x="741" y="129"/>
                    <a:pt x="741" y="129"/>
                    <a:pt x="741" y="129"/>
                  </a:cubicBezTo>
                  <a:lnTo>
                    <a:pt x="741" y="128"/>
                  </a:lnTo>
                  <a:lnTo>
                    <a:pt x="741" y="127"/>
                  </a:lnTo>
                  <a:lnTo>
                    <a:pt x="740" y="127"/>
                  </a:lnTo>
                  <a:cubicBezTo>
                    <a:pt x="740" y="126"/>
                    <a:pt x="740" y="126"/>
                    <a:pt x="740" y="126"/>
                  </a:cubicBezTo>
                  <a:cubicBezTo>
                    <a:pt x="740" y="126"/>
                    <a:pt x="740" y="125"/>
                    <a:pt x="739" y="125"/>
                  </a:cubicBezTo>
                  <a:lnTo>
                    <a:pt x="739" y="124"/>
                  </a:lnTo>
                  <a:lnTo>
                    <a:pt x="738" y="124"/>
                  </a:lnTo>
                  <a:lnTo>
                    <a:pt x="738" y="123"/>
                  </a:lnTo>
                  <a:cubicBezTo>
                    <a:pt x="738" y="123"/>
                    <a:pt x="737" y="123"/>
                    <a:pt x="737" y="122"/>
                  </a:cubicBezTo>
                  <a:lnTo>
                    <a:pt x="736" y="122"/>
                  </a:lnTo>
                  <a:lnTo>
                    <a:pt x="736" y="121"/>
                  </a:lnTo>
                  <a:cubicBezTo>
                    <a:pt x="736" y="121"/>
                    <a:pt x="735" y="121"/>
                    <a:pt x="735" y="120"/>
                  </a:cubicBezTo>
                  <a:cubicBezTo>
                    <a:pt x="734" y="120"/>
                    <a:pt x="734" y="120"/>
                    <a:pt x="734" y="119"/>
                  </a:cubicBezTo>
                  <a:lnTo>
                    <a:pt x="733" y="119"/>
                  </a:lnTo>
                  <a:cubicBezTo>
                    <a:pt x="733" y="119"/>
                    <a:pt x="733" y="118"/>
                    <a:pt x="732" y="118"/>
                  </a:cubicBezTo>
                  <a:cubicBezTo>
                    <a:pt x="731" y="118"/>
                    <a:pt x="731" y="117"/>
                    <a:pt x="731" y="117"/>
                  </a:cubicBezTo>
                  <a:lnTo>
                    <a:pt x="730" y="117"/>
                  </a:lnTo>
                  <a:lnTo>
                    <a:pt x="729" y="116"/>
                  </a:lnTo>
                  <a:lnTo>
                    <a:pt x="502" y="4"/>
                  </a:lnTo>
                  <a:cubicBezTo>
                    <a:pt x="494" y="-1"/>
                    <a:pt x="484" y="-1"/>
                    <a:pt x="475" y="3"/>
                  </a:cubicBezTo>
                  <a:lnTo>
                    <a:pt x="247" y="116"/>
                  </a:lnTo>
                  <a:cubicBezTo>
                    <a:pt x="246" y="116"/>
                    <a:pt x="246" y="116"/>
                    <a:pt x="246" y="116"/>
                  </a:cubicBezTo>
                  <a:lnTo>
                    <a:pt x="16" y="230"/>
                  </a:lnTo>
                  <a:cubicBezTo>
                    <a:pt x="15" y="230"/>
                    <a:pt x="15" y="230"/>
                    <a:pt x="15" y="230"/>
                  </a:cubicBezTo>
                  <a:lnTo>
                    <a:pt x="14" y="230"/>
                  </a:lnTo>
                  <a:cubicBezTo>
                    <a:pt x="14" y="231"/>
                    <a:pt x="14" y="231"/>
                    <a:pt x="14" y="231"/>
                  </a:cubicBezTo>
                  <a:cubicBezTo>
                    <a:pt x="13" y="231"/>
                    <a:pt x="13" y="231"/>
                    <a:pt x="13" y="232"/>
                  </a:cubicBezTo>
                  <a:cubicBezTo>
                    <a:pt x="12" y="232"/>
                    <a:pt x="12" y="232"/>
                    <a:pt x="12" y="232"/>
                  </a:cubicBezTo>
                  <a:cubicBezTo>
                    <a:pt x="11" y="233"/>
                    <a:pt x="11" y="233"/>
                    <a:pt x="10" y="233"/>
                  </a:cubicBezTo>
                  <a:cubicBezTo>
                    <a:pt x="10" y="234"/>
                    <a:pt x="10" y="234"/>
                    <a:pt x="10" y="234"/>
                  </a:cubicBezTo>
                  <a:cubicBezTo>
                    <a:pt x="9" y="234"/>
                    <a:pt x="9" y="235"/>
                    <a:pt x="8" y="235"/>
                  </a:cubicBezTo>
                  <a:lnTo>
                    <a:pt x="8" y="236"/>
                  </a:lnTo>
                  <a:cubicBezTo>
                    <a:pt x="7" y="236"/>
                    <a:pt x="7" y="237"/>
                    <a:pt x="7" y="237"/>
                  </a:cubicBezTo>
                  <a:lnTo>
                    <a:pt x="6" y="237"/>
                  </a:lnTo>
                  <a:lnTo>
                    <a:pt x="6" y="238"/>
                  </a:lnTo>
                  <a:lnTo>
                    <a:pt x="5" y="239"/>
                  </a:lnTo>
                  <a:lnTo>
                    <a:pt x="5" y="240"/>
                  </a:lnTo>
                  <a:lnTo>
                    <a:pt x="4" y="240"/>
                  </a:lnTo>
                  <a:lnTo>
                    <a:pt x="4" y="241"/>
                  </a:lnTo>
                  <a:lnTo>
                    <a:pt x="3" y="242"/>
                  </a:lnTo>
                  <a:lnTo>
                    <a:pt x="3" y="243"/>
                  </a:lnTo>
                  <a:lnTo>
                    <a:pt x="3" y="244"/>
                  </a:lnTo>
                  <a:cubicBezTo>
                    <a:pt x="2" y="244"/>
                    <a:pt x="2" y="244"/>
                    <a:pt x="2" y="245"/>
                  </a:cubicBezTo>
                  <a:lnTo>
                    <a:pt x="2" y="246"/>
                  </a:lnTo>
                  <a:cubicBezTo>
                    <a:pt x="1" y="246"/>
                    <a:pt x="1" y="247"/>
                    <a:pt x="1" y="247"/>
                  </a:cubicBezTo>
                  <a:lnTo>
                    <a:pt x="1" y="248"/>
                  </a:lnTo>
                  <a:lnTo>
                    <a:pt x="1" y="249"/>
                  </a:lnTo>
                  <a:lnTo>
                    <a:pt x="1" y="250"/>
                  </a:lnTo>
                  <a:lnTo>
                    <a:pt x="1" y="251"/>
                  </a:lnTo>
                  <a:lnTo>
                    <a:pt x="0" y="251"/>
                  </a:lnTo>
                  <a:cubicBezTo>
                    <a:pt x="0" y="252"/>
                    <a:pt x="0" y="252"/>
                    <a:pt x="0" y="252"/>
                  </a:cubicBezTo>
                  <a:cubicBezTo>
                    <a:pt x="0" y="253"/>
                    <a:pt x="0" y="253"/>
                    <a:pt x="0" y="253"/>
                  </a:cubicBezTo>
                  <a:cubicBezTo>
                    <a:pt x="0" y="254"/>
                    <a:pt x="0" y="254"/>
                    <a:pt x="0" y="254"/>
                  </a:cubicBezTo>
                  <a:lnTo>
                    <a:pt x="0" y="255"/>
                  </a:lnTo>
                  <a:lnTo>
                    <a:pt x="0" y="511"/>
                  </a:lnTo>
                  <a:lnTo>
                    <a:pt x="0" y="512"/>
                  </a:lnTo>
                  <a:lnTo>
                    <a:pt x="0" y="767"/>
                  </a:lnTo>
                  <a:cubicBezTo>
                    <a:pt x="0" y="768"/>
                    <a:pt x="0" y="768"/>
                    <a:pt x="0" y="769"/>
                  </a:cubicBezTo>
                  <a:lnTo>
                    <a:pt x="1" y="770"/>
                  </a:lnTo>
                  <a:lnTo>
                    <a:pt x="1" y="771"/>
                  </a:lnTo>
                  <a:cubicBezTo>
                    <a:pt x="1" y="772"/>
                    <a:pt x="1" y="772"/>
                    <a:pt x="1" y="773"/>
                  </a:cubicBezTo>
                  <a:lnTo>
                    <a:pt x="1" y="774"/>
                  </a:lnTo>
                  <a:lnTo>
                    <a:pt x="2" y="775"/>
                  </a:lnTo>
                  <a:cubicBezTo>
                    <a:pt x="2" y="776"/>
                    <a:pt x="2" y="776"/>
                    <a:pt x="2" y="776"/>
                  </a:cubicBezTo>
                  <a:cubicBezTo>
                    <a:pt x="2" y="777"/>
                    <a:pt x="2" y="777"/>
                    <a:pt x="3" y="778"/>
                  </a:cubicBezTo>
                  <a:lnTo>
                    <a:pt x="3" y="779"/>
                  </a:lnTo>
                  <a:lnTo>
                    <a:pt x="4" y="780"/>
                  </a:lnTo>
                  <a:cubicBezTo>
                    <a:pt x="4" y="780"/>
                    <a:pt x="4" y="781"/>
                    <a:pt x="5" y="781"/>
                  </a:cubicBezTo>
                  <a:cubicBezTo>
                    <a:pt x="5" y="782"/>
                    <a:pt x="5" y="782"/>
                    <a:pt x="5" y="782"/>
                  </a:cubicBezTo>
                  <a:cubicBezTo>
                    <a:pt x="5" y="783"/>
                    <a:pt x="6" y="783"/>
                    <a:pt x="6" y="783"/>
                  </a:cubicBezTo>
                  <a:cubicBezTo>
                    <a:pt x="6" y="784"/>
                    <a:pt x="7" y="784"/>
                    <a:pt x="7" y="784"/>
                  </a:cubicBezTo>
                  <a:cubicBezTo>
                    <a:pt x="7" y="785"/>
                    <a:pt x="8" y="785"/>
                    <a:pt x="8" y="786"/>
                  </a:cubicBezTo>
                  <a:lnTo>
                    <a:pt x="9" y="786"/>
                  </a:lnTo>
                  <a:cubicBezTo>
                    <a:pt x="9" y="787"/>
                    <a:pt x="9" y="787"/>
                    <a:pt x="10" y="787"/>
                  </a:cubicBezTo>
                  <a:cubicBezTo>
                    <a:pt x="10" y="788"/>
                    <a:pt x="10" y="788"/>
                    <a:pt x="11" y="788"/>
                  </a:cubicBezTo>
                  <a:cubicBezTo>
                    <a:pt x="11" y="788"/>
                    <a:pt x="11" y="789"/>
                    <a:pt x="12" y="789"/>
                  </a:cubicBezTo>
                  <a:cubicBezTo>
                    <a:pt x="12" y="789"/>
                    <a:pt x="12" y="790"/>
                    <a:pt x="13" y="790"/>
                  </a:cubicBezTo>
                  <a:lnTo>
                    <a:pt x="14" y="790"/>
                  </a:lnTo>
                  <a:cubicBezTo>
                    <a:pt x="14" y="791"/>
                    <a:pt x="15" y="791"/>
                    <a:pt x="15" y="791"/>
                  </a:cubicBezTo>
                  <a:lnTo>
                    <a:pt x="16" y="791"/>
                  </a:lnTo>
                  <a:lnTo>
                    <a:pt x="245" y="905"/>
                  </a:lnTo>
                  <a:lnTo>
                    <a:pt x="246" y="905"/>
                  </a:lnTo>
                  <a:cubicBezTo>
                    <a:pt x="246" y="905"/>
                    <a:pt x="247" y="906"/>
                    <a:pt x="248" y="906"/>
                  </a:cubicBezTo>
                  <a:lnTo>
                    <a:pt x="249" y="906"/>
                  </a:lnTo>
                  <a:lnTo>
                    <a:pt x="250" y="906"/>
                  </a:lnTo>
                  <a:lnTo>
                    <a:pt x="475" y="1018"/>
                  </a:lnTo>
                  <a:cubicBezTo>
                    <a:pt x="476" y="1018"/>
                    <a:pt x="476" y="1018"/>
                    <a:pt x="476" y="1018"/>
                  </a:cubicBezTo>
                  <a:cubicBezTo>
                    <a:pt x="477" y="1018"/>
                    <a:pt x="477" y="1018"/>
                    <a:pt x="477" y="1019"/>
                  </a:cubicBezTo>
                  <a:lnTo>
                    <a:pt x="478" y="1019"/>
                  </a:lnTo>
                  <a:cubicBezTo>
                    <a:pt x="479" y="1019"/>
                    <a:pt x="479" y="1019"/>
                    <a:pt x="479" y="1019"/>
                  </a:cubicBezTo>
                  <a:cubicBezTo>
                    <a:pt x="480" y="1020"/>
                    <a:pt x="480" y="1020"/>
                    <a:pt x="481" y="1020"/>
                  </a:cubicBezTo>
                  <a:cubicBezTo>
                    <a:pt x="482" y="1020"/>
                    <a:pt x="482" y="1020"/>
                    <a:pt x="482" y="1020"/>
                  </a:cubicBezTo>
                  <a:cubicBezTo>
                    <a:pt x="483" y="1020"/>
                    <a:pt x="483" y="1020"/>
                    <a:pt x="484" y="1020"/>
                  </a:cubicBezTo>
                  <a:cubicBezTo>
                    <a:pt x="484" y="1021"/>
                    <a:pt x="484" y="1021"/>
                    <a:pt x="485" y="1021"/>
                  </a:cubicBezTo>
                  <a:cubicBezTo>
                    <a:pt x="485" y="1021"/>
                    <a:pt x="486" y="1021"/>
                    <a:pt x="487" y="1021"/>
                  </a:cubicBezTo>
                  <a:cubicBezTo>
                    <a:pt x="488" y="1021"/>
                    <a:pt x="489" y="1021"/>
                    <a:pt x="490" y="1021"/>
                  </a:cubicBezTo>
                  <a:lnTo>
                    <a:pt x="490" y="1020"/>
                  </a:lnTo>
                  <a:lnTo>
                    <a:pt x="491" y="1020"/>
                  </a:lnTo>
                  <a:lnTo>
                    <a:pt x="492" y="1020"/>
                  </a:lnTo>
                  <a:cubicBezTo>
                    <a:pt x="493" y="1020"/>
                    <a:pt x="493" y="1020"/>
                    <a:pt x="493" y="1020"/>
                  </a:cubicBezTo>
                  <a:lnTo>
                    <a:pt x="494" y="1020"/>
                  </a:lnTo>
                  <a:cubicBezTo>
                    <a:pt x="494" y="1020"/>
                    <a:pt x="495" y="1020"/>
                    <a:pt x="495" y="1019"/>
                  </a:cubicBezTo>
                  <a:lnTo>
                    <a:pt x="496" y="1019"/>
                  </a:lnTo>
                  <a:cubicBezTo>
                    <a:pt x="497" y="1019"/>
                    <a:pt x="497" y="1019"/>
                    <a:pt x="497" y="1019"/>
                  </a:cubicBezTo>
                  <a:cubicBezTo>
                    <a:pt x="498" y="1018"/>
                    <a:pt x="498" y="1018"/>
                    <a:pt x="498" y="1018"/>
                  </a:cubicBezTo>
                  <a:lnTo>
                    <a:pt x="499" y="1018"/>
                  </a:lnTo>
                  <a:lnTo>
                    <a:pt x="729" y="904"/>
                  </a:lnTo>
                  <a:cubicBezTo>
                    <a:pt x="730" y="904"/>
                    <a:pt x="732" y="903"/>
                    <a:pt x="733" y="902"/>
                  </a:cubicBezTo>
                  <a:lnTo>
                    <a:pt x="958" y="791"/>
                  </a:lnTo>
                  <a:cubicBezTo>
                    <a:pt x="966" y="787"/>
                    <a:pt x="970" y="781"/>
                    <a:pt x="973" y="774"/>
                  </a:cubicBezTo>
                  <a:cubicBezTo>
                    <a:pt x="973" y="773"/>
                    <a:pt x="973" y="773"/>
                    <a:pt x="973" y="7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56" name="TextBox 55">
            <a:extLst>
              <a:ext uri="{FF2B5EF4-FFF2-40B4-BE49-F238E27FC236}">
                <a16:creationId xmlns:a16="http://schemas.microsoft.com/office/drawing/2014/main" id="{DCF083AD-7372-C144-9230-68E044425CD4}"/>
              </a:ext>
            </a:extLst>
          </p:cNvPr>
          <p:cNvSpPr txBox="1"/>
          <p:nvPr/>
        </p:nvSpPr>
        <p:spPr>
          <a:xfrm>
            <a:off x="1001721" y="11019099"/>
            <a:ext cx="4090966" cy="594586"/>
          </a:xfrm>
          <a:prstGeom prst="rect">
            <a:avLst/>
          </a:prstGeom>
          <a:noFill/>
        </p:spPr>
        <p:txBody>
          <a:bodyPr wrap="square" rtlCol="0">
            <a:spAutoFit/>
          </a:bodyPr>
          <a:lstStyle/>
          <a:p>
            <a:pPr algn="ctr">
              <a:lnSpc>
                <a:spcPts val="4299"/>
              </a:lnSpc>
            </a:pPr>
            <a:r>
              <a:rPr lang="en-US" sz="2800" dirty="0">
                <a:latin typeface="Montserrat" pitchFamily="2" charset="77"/>
                <a:ea typeface="Lato Light" panose="020F0502020204030203" pitchFamily="34" charset="0"/>
                <a:cs typeface="Lato Light" panose="020F0502020204030203" pitchFamily="34" charset="0"/>
              </a:rPr>
              <a:t>Write Your Title</a:t>
            </a:r>
          </a:p>
        </p:txBody>
      </p:sp>
    </p:spTree>
    <p:extLst>
      <p:ext uri="{BB962C8B-B14F-4D97-AF65-F5344CB8AC3E}">
        <p14:creationId xmlns:p14="http://schemas.microsoft.com/office/powerpoint/2010/main" val="657554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p:sp>
      <p:sp>
        <p:nvSpPr>
          <p:cNvPr id="29" name="Rectangle 28">
            <a:extLst>
              <a:ext uri="{FF2B5EF4-FFF2-40B4-BE49-F238E27FC236}">
                <a16:creationId xmlns:a16="http://schemas.microsoft.com/office/drawing/2014/main" id="{77E1405F-E953-2542-91CE-F747EF35736B}"/>
              </a:ext>
            </a:extLst>
          </p:cNvPr>
          <p:cNvSpPr/>
          <p:nvPr/>
        </p:nvSpPr>
        <p:spPr>
          <a:xfrm rot="10800000" flipV="1">
            <a:off x="12188825" y="0"/>
            <a:ext cx="6094413" cy="137159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1C2C6D77-3C18-E04C-B4D7-78FD65D1CF38}"/>
              </a:ext>
            </a:extLst>
          </p:cNvPr>
          <p:cNvGrpSpPr/>
          <p:nvPr/>
        </p:nvGrpSpPr>
        <p:grpSpPr>
          <a:xfrm>
            <a:off x="2180863" y="2977179"/>
            <a:ext cx="8101945" cy="7761642"/>
            <a:chOff x="14514215" y="2421987"/>
            <a:chExt cx="8101945" cy="7761642"/>
          </a:xfrm>
        </p:grpSpPr>
        <p:sp>
          <p:nvSpPr>
            <p:cNvPr id="33" name="TextBox 32">
              <a:extLst>
                <a:ext uri="{FF2B5EF4-FFF2-40B4-BE49-F238E27FC236}">
                  <a16:creationId xmlns:a16="http://schemas.microsoft.com/office/drawing/2014/main" id="{8D9A210C-F62A-6247-9AAB-22D42B29649D}"/>
                </a:ext>
              </a:extLst>
            </p:cNvPr>
            <p:cNvSpPr txBox="1"/>
            <p:nvPr/>
          </p:nvSpPr>
          <p:spPr>
            <a:xfrm>
              <a:off x="14514215" y="8030924"/>
              <a:ext cx="8101945"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grpSp>
          <p:nvGrpSpPr>
            <p:cNvPr id="34" name="Group 33">
              <a:extLst>
                <a:ext uri="{FF2B5EF4-FFF2-40B4-BE49-F238E27FC236}">
                  <a16:creationId xmlns:a16="http://schemas.microsoft.com/office/drawing/2014/main" id="{05DFE250-4F36-D341-9702-692A62FD1071}"/>
                </a:ext>
              </a:extLst>
            </p:cNvPr>
            <p:cNvGrpSpPr/>
            <p:nvPr/>
          </p:nvGrpSpPr>
          <p:grpSpPr>
            <a:xfrm>
              <a:off x="14514216" y="2421987"/>
              <a:ext cx="6308313" cy="3508653"/>
              <a:chOff x="7600398" y="1249596"/>
              <a:chExt cx="6308313" cy="3508653"/>
            </a:xfrm>
          </p:grpSpPr>
          <p:sp>
            <p:nvSpPr>
              <p:cNvPr id="35" name="TextBox 34">
                <a:extLst>
                  <a:ext uri="{FF2B5EF4-FFF2-40B4-BE49-F238E27FC236}">
                    <a16:creationId xmlns:a16="http://schemas.microsoft.com/office/drawing/2014/main" id="{3DFB39B0-C1EC-434E-9F11-B0BF47A9B843}"/>
                  </a:ext>
                </a:extLst>
              </p:cNvPr>
              <p:cNvSpPr txBox="1"/>
              <p:nvPr/>
            </p:nvSpPr>
            <p:spPr>
              <a:xfrm>
                <a:off x="7600398" y="1618928"/>
                <a:ext cx="6308313" cy="3139321"/>
              </a:xfrm>
              <a:prstGeom prst="rect">
                <a:avLst/>
              </a:prstGeom>
              <a:noFill/>
              <a:ln>
                <a:noFill/>
              </a:ln>
            </p:spPr>
            <p:txBody>
              <a:bodyPr wrap="square" rtlCol="0">
                <a:spAutoFit/>
              </a:bodyPr>
              <a:lstStyle/>
              <a:p>
                <a:r>
                  <a:rPr lang="en-US" sz="6600" spc="300" dirty="0">
                    <a:solidFill>
                      <a:schemeClr val="tx2"/>
                    </a:solidFill>
                    <a:latin typeface="Montserrat Medium" pitchFamily="2" charset="77"/>
                    <a:ea typeface="Roboto" panose="02000000000000000000" pitchFamily="2" charset="0"/>
                    <a:cs typeface="Poppins Medium" pitchFamily="2" charset="77"/>
                  </a:rPr>
                  <a:t>OUR BUSINESS MODEL</a:t>
                </a:r>
              </a:p>
            </p:txBody>
          </p:sp>
          <p:sp>
            <p:nvSpPr>
              <p:cNvPr id="36" name="TextBox 35">
                <a:extLst>
                  <a:ext uri="{FF2B5EF4-FFF2-40B4-BE49-F238E27FC236}">
                    <a16:creationId xmlns:a16="http://schemas.microsoft.com/office/drawing/2014/main" id="{A0387EBA-5484-D348-84BC-40B8FFD000AF}"/>
                  </a:ext>
                </a:extLst>
              </p:cNvPr>
              <p:cNvSpPr txBox="1"/>
              <p:nvPr/>
            </p:nvSpPr>
            <p:spPr>
              <a:xfrm>
                <a:off x="7600398"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sp>
        <p:nvSpPr>
          <p:cNvPr id="41" name="Freeform 40">
            <a:extLst>
              <a:ext uri="{FF2B5EF4-FFF2-40B4-BE49-F238E27FC236}">
                <a16:creationId xmlns:a16="http://schemas.microsoft.com/office/drawing/2014/main" id="{0A21FFAB-1C52-DB45-9376-B912AD9AA332}"/>
              </a:ext>
            </a:extLst>
          </p:cNvPr>
          <p:cNvSpPr/>
          <p:nvPr/>
        </p:nvSpPr>
        <p:spPr>
          <a:xfrm>
            <a:off x="14602841" y="2102313"/>
            <a:ext cx="1266380" cy="880522"/>
          </a:xfrm>
          <a:custGeom>
            <a:avLst/>
            <a:gdLst/>
            <a:ahLst/>
            <a:cxnLst>
              <a:cxn ang="3cd4">
                <a:pos x="hc" y="t"/>
              </a:cxn>
              <a:cxn ang="cd2">
                <a:pos x="l" y="vc"/>
              </a:cxn>
              <a:cxn ang="cd4">
                <a:pos x="hc" y="b"/>
              </a:cxn>
              <a:cxn ang="0">
                <a:pos x="r" y="vc"/>
              </a:cxn>
            </a:cxnLst>
            <a:rect l="l" t="t" r="r" b="b"/>
            <a:pathLst>
              <a:path w="1386" h="964">
                <a:moveTo>
                  <a:pt x="1051" y="523"/>
                </a:moveTo>
                <a:cubicBezTo>
                  <a:pt x="1046" y="533"/>
                  <a:pt x="1040" y="542"/>
                  <a:pt x="1034" y="551"/>
                </a:cubicBezTo>
                <a:cubicBezTo>
                  <a:pt x="1032" y="553"/>
                  <a:pt x="1026" y="558"/>
                  <a:pt x="1020" y="563"/>
                </a:cubicBezTo>
                <a:lnTo>
                  <a:pt x="917" y="480"/>
                </a:lnTo>
                <a:lnTo>
                  <a:pt x="917" y="479"/>
                </a:lnTo>
                <a:cubicBezTo>
                  <a:pt x="916" y="479"/>
                  <a:pt x="896" y="460"/>
                  <a:pt x="865" y="433"/>
                </a:cubicBezTo>
                <a:cubicBezTo>
                  <a:pt x="863" y="431"/>
                  <a:pt x="860" y="429"/>
                  <a:pt x="858" y="428"/>
                </a:cubicBezTo>
                <a:cubicBezTo>
                  <a:pt x="852" y="419"/>
                  <a:pt x="842" y="413"/>
                  <a:pt x="831" y="415"/>
                </a:cubicBezTo>
                <a:cubicBezTo>
                  <a:pt x="813" y="416"/>
                  <a:pt x="796" y="411"/>
                  <a:pt x="783" y="401"/>
                </a:cubicBezTo>
                <a:cubicBezTo>
                  <a:pt x="769" y="390"/>
                  <a:pt x="760" y="374"/>
                  <a:pt x="758" y="357"/>
                </a:cubicBezTo>
                <a:cubicBezTo>
                  <a:pt x="757" y="342"/>
                  <a:pt x="743" y="331"/>
                  <a:pt x="728" y="332"/>
                </a:cubicBezTo>
                <a:lnTo>
                  <a:pt x="608" y="345"/>
                </a:lnTo>
                <a:cubicBezTo>
                  <a:pt x="602" y="346"/>
                  <a:pt x="597" y="348"/>
                  <a:pt x="593" y="352"/>
                </a:cubicBezTo>
                <a:cubicBezTo>
                  <a:pt x="587" y="357"/>
                  <a:pt x="583" y="365"/>
                  <a:pt x="583" y="373"/>
                </a:cubicBezTo>
                <a:cubicBezTo>
                  <a:pt x="583" y="374"/>
                  <a:pt x="583" y="375"/>
                  <a:pt x="583" y="376"/>
                </a:cubicBezTo>
                <a:cubicBezTo>
                  <a:pt x="584" y="383"/>
                  <a:pt x="581" y="405"/>
                  <a:pt x="569" y="435"/>
                </a:cubicBezTo>
                <a:cubicBezTo>
                  <a:pt x="558" y="465"/>
                  <a:pt x="546" y="482"/>
                  <a:pt x="540" y="486"/>
                </a:cubicBezTo>
                <a:cubicBezTo>
                  <a:pt x="538" y="487"/>
                  <a:pt x="530" y="490"/>
                  <a:pt x="518" y="488"/>
                </a:cubicBezTo>
                <a:cubicBezTo>
                  <a:pt x="508" y="486"/>
                  <a:pt x="502" y="483"/>
                  <a:pt x="499" y="481"/>
                </a:cubicBezTo>
                <a:lnTo>
                  <a:pt x="533" y="311"/>
                </a:lnTo>
                <a:lnTo>
                  <a:pt x="651" y="274"/>
                </a:lnTo>
                <a:cubicBezTo>
                  <a:pt x="653" y="274"/>
                  <a:pt x="655" y="273"/>
                  <a:pt x="656" y="272"/>
                </a:cubicBezTo>
                <a:lnTo>
                  <a:pt x="943" y="229"/>
                </a:lnTo>
                <a:lnTo>
                  <a:pt x="1109" y="445"/>
                </a:lnTo>
                <a:cubicBezTo>
                  <a:pt x="1081" y="473"/>
                  <a:pt x="1065" y="499"/>
                  <a:pt x="1051" y="523"/>
                </a:cubicBezTo>
                <a:close/>
                <a:moveTo>
                  <a:pt x="1073" y="709"/>
                </a:moveTo>
                <a:lnTo>
                  <a:pt x="1072" y="710"/>
                </a:lnTo>
                <a:cubicBezTo>
                  <a:pt x="1072" y="710"/>
                  <a:pt x="1072" y="711"/>
                  <a:pt x="1071" y="711"/>
                </a:cubicBezTo>
                <a:cubicBezTo>
                  <a:pt x="1063" y="721"/>
                  <a:pt x="1049" y="722"/>
                  <a:pt x="1039" y="714"/>
                </a:cubicBezTo>
                <a:lnTo>
                  <a:pt x="1010" y="691"/>
                </a:lnTo>
                <a:cubicBezTo>
                  <a:pt x="1010" y="690"/>
                  <a:pt x="1009" y="690"/>
                  <a:pt x="1009" y="689"/>
                </a:cubicBezTo>
                <a:lnTo>
                  <a:pt x="849" y="560"/>
                </a:lnTo>
                <a:cubicBezTo>
                  <a:pt x="837" y="551"/>
                  <a:pt x="820" y="553"/>
                  <a:pt x="810" y="565"/>
                </a:cubicBezTo>
                <a:cubicBezTo>
                  <a:pt x="805" y="571"/>
                  <a:pt x="803" y="578"/>
                  <a:pt x="804" y="585"/>
                </a:cubicBezTo>
                <a:cubicBezTo>
                  <a:pt x="805" y="593"/>
                  <a:pt x="808" y="599"/>
                  <a:pt x="814" y="604"/>
                </a:cubicBezTo>
                <a:lnTo>
                  <a:pt x="975" y="733"/>
                </a:lnTo>
                <a:cubicBezTo>
                  <a:pt x="986" y="743"/>
                  <a:pt x="988" y="761"/>
                  <a:pt x="979" y="773"/>
                </a:cubicBezTo>
                <a:lnTo>
                  <a:pt x="978" y="774"/>
                </a:lnTo>
                <a:cubicBezTo>
                  <a:pt x="971" y="783"/>
                  <a:pt x="957" y="784"/>
                  <a:pt x="949" y="777"/>
                </a:cubicBezTo>
                <a:lnTo>
                  <a:pt x="783" y="643"/>
                </a:lnTo>
                <a:cubicBezTo>
                  <a:pt x="771" y="634"/>
                  <a:pt x="753" y="635"/>
                  <a:pt x="744" y="647"/>
                </a:cubicBezTo>
                <a:cubicBezTo>
                  <a:pt x="739" y="653"/>
                  <a:pt x="737" y="661"/>
                  <a:pt x="738" y="668"/>
                </a:cubicBezTo>
                <a:cubicBezTo>
                  <a:pt x="739" y="675"/>
                  <a:pt x="742" y="682"/>
                  <a:pt x="748" y="687"/>
                </a:cubicBezTo>
                <a:lnTo>
                  <a:pt x="877" y="790"/>
                </a:lnTo>
                <a:cubicBezTo>
                  <a:pt x="889" y="800"/>
                  <a:pt x="891" y="817"/>
                  <a:pt x="883" y="829"/>
                </a:cubicBezTo>
                <a:cubicBezTo>
                  <a:pt x="882" y="829"/>
                  <a:pt x="882" y="830"/>
                  <a:pt x="882" y="830"/>
                </a:cubicBezTo>
                <a:cubicBezTo>
                  <a:pt x="881" y="830"/>
                  <a:pt x="881" y="831"/>
                  <a:pt x="880" y="831"/>
                </a:cubicBezTo>
                <a:cubicBezTo>
                  <a:pt x="873" y="840"/>
                  <a:pt x="859" y="841"/>
                  <a:pt x="850" y="834"/>
                </a:cubicBezTo>
                <a:lnTo>
                  <a:pt x="716" y="726"/>
                </a:lnTo>
                <a:cubicBezTo>
                  <a:pt x="707" y="719"/>
                  <a:pt x="695" y="718"/>
                  <a:pt x="686" y="724"/>
                </a:cubicBezTo>
                <a:cubicBezTo>
                  <a:pt x="682" y="725"/>
                  <a:pt x="679" y="728"/>
                  <a:pt x="677" y="731"/>
                </a:cubicBezTo>
                <a:cubicBezTo>
                  <a:pt x="667" y="743"/>
                  <a:pt x="669" y="760"/>
                  <a:pt x="681" y="770"/>
                </a:cubicBezTo>
                <a:lnTo>
                  <a:pt x="774" y="843"/>
                </a:lnTo>
                <a:cubicBezTo>
                  <a:pt x="780" y="848"/>
                  <a:pt x="784" y="855"/>
                  <a:pt x="785" y="862"/>
                </a:cubicBezTo>
                <a:cubicBezTo>
                  <a:pt x="788" y="875"/>
                  <a:pt x="784" y="881"/>
                  <a:pt x="781" y="885"/>
                </a:cubicBezTo>
                <a:cubicBezTo>
                  <a:pt x="776" y="891"/>
                  <a:pt x="771" y="893"/>
                  <a:pt x="764" y="893"/>
                </a:cubicBezTo>
                <a:cubicBezTo>
                  <a:pt x="758" y="893"/>
                  <a:pt x="751" y="890"/>
                  <a:pt x="745" y="886"/>
                </a:cubicBezTo>
                <a:lnTo>
                  <a:pt x="684" y="837"/>
                </a:lnTo>
                <a:cubicBezTo>
                  <a:pt x="681" y="818"/>
                  <a:pt x="671" y="800"/>
                  <a:pt x="655" y="786"/>
                </a:cubicBezTo>
                <a:cubicBezTo>
                  <a:pt x="648" y="781"/>
                  <a:pt x="640" y="777"/>
                  <a:pt x="632" y="774"/>
                </a:cubicBezTo>
                <a:lnTo>
                  <a:pt x="643" y="760"/>
                </a:lnTo>
                <a:cubicBezTo>
                  <a:pt x="671" y="726"/>
                  <a:pt x="665" y="675"/>
                  <a:pt x="630" y="647"/>
                </a:cubicBezTo>
                <a:cubicBezTo>
                  <a:pt x="597" y="620"/>
                  <a:pt x="548" y="624"/>
                  <a:pt x="520" y="656"/>
                </a:cubicBezTo>
                <a:cubicBezTo>
                  <a:pt x="515" y="649"/>
                  <a:pt x="509" y="642"/>
                  <a:pt x="502" y="636"/>
                </a:cubicBezTo>
                <a:cubicBezTo>
                  <a:pt x="476" y="615"/>
                  <a:pt x="441" y="613"/>
                  <a:pt x="413" y="629"/>
                </a:cubicBezTo>
                <a:cubicBezTo>
                  <a:pt x="408" y="619"/>
                  <a:pt x="401" y="610"/>
                  <a:pt x="392" y="603"/>
                </a:cubicBezTo>
                <a:cubicBezTo>
                  <a:pt x="385" y="597"/>
                  <a:pt x="377" y="593"/>
                  <a:pt x="369" y="590"/>
                </a:cubicBezTo>
                <a:cubicBezTo>
                  <a:pt x="367" y="586"/>
                  <a:pt x="363" y="582"/>
                  <a:pt x="359" y="579"/>
                </a:cubicBezTo>
                <a:cubicBezTo>
                  <a:pt x="349" y="572"/>
                  <a:pt x="337" y="563"/>
                  <a:pt x="334" y="560"/>
                </a:cubicBezTo>
                <a:cubicBezTo>
                  <a:pt x="327" y="550"/>
                  <a:pt x="322" y="541"/>
                  <a:pt x="316" y="531"/>
                </a:cubicBezTo>
                <a:cubicBezTo>
                  <a:pt x="302" y="507"/>
                  <a:pt x="286" y="481"/>
                  <a:pt x="258" y="453"/>
                </a:cubicBezTo>
                <a:lnTo>
                  <a:pt x="426" y="243"/>
                </a:lnTo>
                <a:cubicBezTo>
                  <a:pt x="430" y="243"/>
                  <a:pt x="434" y="243"/>
                  <a:pt x="437" y="244"/>
                </a:cubicBezTo>
                <a:cubicBezTo>
                  <a:pt x="463" y="246"/>
                  <a:pt x="498" y="250"/>
                  <a:pt x="531" y="254"/>
                </a:cubicBezTo>
                <a:lnTo>
                  <a:pt x="501" y="264"/>
                </a:lnTo>
                <a:cubicBezTo>
                  <a:pt x="492" y="267"/>
                  <a:pt x="485" y="275"/>
                  <a:pt x="483" y="284"/>
                </a:cubicBezTo>
                <a:lnTo>
                  <a:pt x="443" y="476"/>
                </a:lnTo>
                <a:cubicBezTo>
                  <a:pt x="443" y="478"/>
                  <a:pt x="443" y="480"/>
                  <a:pt x="443" y="482"/>
                </a:cubicBezTo>
                <a:cubicBezTo>
                  <a:pt x="443" y="503"/>
                  <a:pt x="456" y="521"/>
                  <a:pt x="478" y="532"/>
                </a:cubicBezTo>
                <a:cubicBezTo>
                  <a:pt x="492" y="539"/>
                  <a:pt x="510" y="544"/>
                  <a:pt x="527" y="544"/>
                </a:cubicBezTo>
                <a:cubicBezTo>
                  <a:pt x="544" y="544"/>
                  <a:pt x="561" y="540"/>
                  <a:pt x="573" y="530"/>
                </a:cubicBezTo>
                <a:cubicBezTo>
                  <a:pt x="596" y="514"/>
                  <a:pt x="613" y="476"/>
                  <a:pt x="621" y="455"/>
                </a:cubicBezTo>
                <a:cubicBezTo>
                  <a:pt x="624" y="446"/>
                  <a:pt x="633" y="421"/>
                  <a:pt x="637" y="398"/>
                </a:cubicBezTo>
                <a:lnTo>
                  <a:pt x="710" y="390"/>
                </a:lnTo>
                <a:cubicBezTo>
                  <a:pt x="717" y="411"/>
                  <a:pt x="730" y="429"/>
                  <a:pt x="748" y="444"/>
                </a:cubicBezTo>
                <a:cubicBezTo>
                  <a:pt x="770" y="461"/>
                  <a:pt x="796" y="470"/>
                  <a:pt x="823" y="470"/>
                </a:cubicBezTo>
                <a:cubicBezTo>
                  <a:pt x="824" y="470"/>
                  <a:pt x="824" y="470"/>
                  <a:pt x="825" y="470"/>
                </a:cubicBezTo>
                <a:cubicBezTo>
                  <a:pt x="826" y="472"/>
                  <a:pt x="827" y="473"/>
                  <a:pt x="829" y="474"/>
                </a:cubicBezTo>
                <a:cubicBezTo>
                  <a:pt x="853" y="496"/>
                  <a:pt x="871" y="512"/>
                  <a:pt x="877" y="518"/>
                </a:cubicBezTo>
                <a:cubicBezTo>
                  <a:pt x="878" y="519"/>
                  <a:pt x="879" y="520"/>
                  <a:pt x="881" y="521"/>
                </a:cubicBezTo>
                <a:lnTo>
                  <a:pt x="1069" y="672"/>
                </a:lnTo>
                <a:cubicBezTo>
                  <a:pt x="1080" y="681"/>
                  <a:pt x="1082" y="698"/>
                  <a:pt x="1073" y="709"/>
                </a:cubicBezTo>
                <a:close/>
                <a:moveTo>
                  <a:pt x="598" y="899"/>
                </a:moveTo>
                <a:cubicBezTo>
                  <a:pt x="589" y="910"/>
                  <a:pt x="573" y="912"/>
                  <a:pt x="562" y="903"/>
                </a:cubicBezTo>
                <a:cubicBezTo>
                  <a:pt x="551" y="894"/>
                  <a:pt x="549" y="878"/>
                  <a:pt x="558" y="867"/>
                </a:cubicBezTo>
                <a:lnTo>
                  <a:pt x="585" y="834"/>
                </a:lnTo>
                <a:cubicBezTo>
                  <a:pt x="590" y="827"/>
                  <a:pt x="597" y="824"/>
                  <a:pt x="605" y="824"/>
                </a:cubicBezTo>
                <a:cubicBezTo>
                  <a:pt x="610" y="824"/>
                  <a:pt x="616" y="826"/>
                  <a:pt x="621" y="830"/>
                </a:cubicBezTo>
                <a:cubicBezTo>
                  <a:pt x="632" y="838"/>
                  <a:pt x="633" y="854"/>
                  <a:pt x="625" y="865"/>
                </a:cubicBezTo>
                <a:close/>
                <a:moveTo>
                  <a:pt x="484" y="858"/>
                </a:moveTo>
                <a:cubicBezTo>
                  <a:pt x="477" y="859"/>
                  <a:pt x="471" y="857"/>
                  <a:pt x="465" y="853"/>
                </a:cubicBezTo>
                <a:cubicBezTo>
                  <a:pt x="460" y="849"/>
                  <a:pt x="457" y="843"/>
                  <a:pt x="456" y="836"/>
                </a:cubicBezTo>
                <a:cubicBezTo>
                  <a:pt x="455" y="829"/>
                  <a:pt x="457" y="822"/>
                  <a:pt x="461" y="817"/>
                </a:cubicBezTo>
                <a:lnTo>
                  <a:pt x="560" y="694"/>
                </a:lnTo>
                <a:cubicBezTo>
                  <a:pt x="569" y="683"/>
                  <a:pt x="585" y="681"/>
                  <a:pt x="596" y="690"/>
                </a:cubicBezTo>
                <a:cubicBezTo>
                  <a:pt x="607" y="699"/>
                  <a:pt x="609" y="715"/>
                  <a:pt x="600" y="726"/>
                </a:cubicBezTo>
                <a:lnTo>
                  <a:pt x="501" y="849"/>
                </a:lnTo>
                <a:cubicBezTo>
                  <a:pt x="497" y="854"/>
                  <a:pt x="491" y="857"/>
                  <a:pt x="484" y="858"/>
                </a:cubicBezTo>
                <a:close/>
                <a:moveTo>
                  <a:pt x="382" y="786"/>
                </a:moveTo>
                <a:cubicBezTo>
                  <a:pt x="377" y="782"/>
                  <a:pt x="374" y="776"/>
                  <a:pt x="373" y="769"/>
                </a:cubicBezTo>
                <a:cubicBezTo>
                  <a:pt x="372" y="762"/>
                  <a:pt x="374" y="756"/>
                  <a:pt x="378" y="750"/>
                </a:cubicBezTo>
                <a:lnTo>
                  <a:pt x="432" y="684"/>
                </a:lnTo>
                <a:cubicBezTo>
                  <a:pt x="440" y="672"/>
                  <a:pt x="457" y="671"/>
                  <a:pt x="468" y="680"/>
                </a:cubicBezTo>
                <a:cubicBezTo>
                  <a:pt x="473" y="684"/>
                  <a:pt x="476" y="690"/>
                  <a:pt x="477" y="697"/>
                </a:cubicBezTo>
                <a:cubicBezTo>
                  <a:pt x="478" y="703"/>
                  <a:pt x="476" y="710"/>
                  <a:pt x="472" y="715"/>
                </a:cubicBezTo>
                <a:lnTo>
                  <a:pt x="418" y="782"/>
                </a:lnTo>
                <a:cubicBezTo>
                  <a:pt x="409" y="793"/>
                  <a:pt x="393" y="795"/>
                  <a:pt x="382" y="786"/>
                </a:cubicBezTo>
                <a:close/>
                <a:moveTo>
                  <a:pt x="299" y="719"/>
                </a:moveTo>
                <a:cubicBezTo>
                  <a:pt x="288" y="710"/>
                  <a:pt x="286" y="694"/>
                  <a:pt x="295" y="683"/>
                </a:cubicBezTo>
                <a:lnTo>
                  <a:pt x="322" y="650"/>
                </a:lnTo>
                <a:cubicBezTo>
                  <a:pt x="326" y="645"/>
                  <a:pt x="332" y="641"/>
                  <a:pt x="339" y="641"/>
                </a:cubicBezTo>
                <a:cubicBezTo>
                  <a:pt x="340" y="640"/>
                  <a:pt x="341" y="640"/>
                  <a:pt x="341" y="640"/>
                </a:cubicBezTo>
                <a:cubicBezTo>
                  <a:pt x="347" y="640"/>
                  <a:pt x="353" y="642"/>
                  <a:pt x="357" y="646"/>
                </a:cubicBezTo>
                <a:cubicBezTo>
                  <a:pt x="368" y="655"/>
                  <a:pt x="370" y="671"/>
                  <a:pt x="361" y="682"/>
                </a:cubicBezTo>
                <a:lnTo>
                  <a:pt x="335" y="715"/>
                </a:lnTo>
                <a:cubicBezTo>
                  <a:pt x="326" y="726"/>
                  <a:pt x="310" y="728"/>
                  <a:pt x="299" y="719"/>
                </a:cubicBezTo>
                <a:close/>
                <a:moveTo>
                  <a:pt x="1381" y="389"/>
                </a:moveTo>
                <a:cubicBezTo>
                  <a:pt x="1372" y="377"/>
                  <a:pt x="1354" y="375"/>
                  <a:pt x="1342" y="384"/>
                </a:cubicBezTo>
                <a:lnTo>
                  <a:pt x="1235" y="466"/>
                </a:lnTo>
                <a:cubicBezTo>
                  <a:pt x="1221" y="477"/>
                  <a:pt x="1200" y="474"/>
                  <a:pt x="1189" y="460"/>
                </a:cubicBezTo>
                <a:lnTo>
                  <a:pt x="1172" y="438"/>
                </a:lnTo>
                <a:cubicBezTo>
                  <a:pt x="1171" y="435"/>
                  <a:pt x="1170" y="432"/>
                  <a:pt x="1168" y="430"/>
                </a:cubicBezTo>
                <a:cubicBezTo>
                  <a:pt x="1167" y="428"/>
                  <a:pt x="1165" y="427"/>
                  <a:pt x="1163" y="426"/>
                </a:cubicBezTo>
                <a:lnTo>
                  <a:pt x="986" y="194"/>
                </a:lnTo>
                <a:cubicBezTo>
                  <a:pt x="980" y="187"/>
                  <a:pt x="978" y="178"/>
                  <a:pt x="979" y="169"/>
                </a:cubicBezTo>
                <a:cubicBezTo>
                  <a:pt x="980" y="161"/>
                  <a:pt x="985" y="153"/>
                  <a:pt x="992" y="148"/>
                </a:cubicBezTo>
                <a:lnTo>
                  <a:pt x="1099" y="66"/>
                </a:lnTo>
                <a:cubicBezTo>
                  <a:pt x="1111" y="57"/>
                  <a:pt x="1113" y="39"/>
                  <a:pt x="1104" y="27"/>
                </a:cubicBezTo>
                <a:cubicBezTo>
                  <a:pt x="1095" y="15"/>
                  <a:pt x="1077" y="13"/>
                  <a:pt x="1065" y="22"/>
                </a:cubicBezTo>
                <a:lnTo>
                  <a:pt x="958" y="104"/>
                </a:lnTo>
                <a:cubicBezTo>
                  <a:pt x="940" y="118"/>
                  <a:pt x="928" y="139"/>
                  <a:pt x="925" y="162"/>
                </a:cubicBezTo>
                <a:cubicBezTo>
                  <a:pt x="924" y="167"/>
                  <a:pt x="924" y="171"/>
                  <a:pt x="924" y="175"/>
                </a:cubicBezTo>
                <a:lnTo>
                  <a:pt x="639" y="219"/>
                </a:lnTo>
                <a:cubicBezTo>
                  <a:pt x="638" y="219"/>
                  <a:pt x="636" y="220"/>
                  <a:pt x="635" y="220"/>
                </a:cubicBezTo>
                <a:cubicBezTo>
                  <a:pt x="602" y="207"/>
                  <a:pt x="537" y="199"/>
                  <a:pt x="461" y="191"/>
                </a:cubicBezTo>
                <a:cubicBezTo>
                  <a:pt x="475" y="156"/>
                  <a:pt x="465" y="115"/>
                  <a:pt x="434" y="90"/>
                </a:cubicBezTo>
                <a:lnTo>
                  <a:pt x="329" y="6"/>
                </a:lnTo>
                <a:cubicBezTo>
                  <a:pt x="317" y="-3"/>
                  <a:pt x="299" y="-1"/>
                  <a:pt x="290" y="11"/>
                </a:cubicBezTo>
                <a:cubicBezTo>
                  <a:pt x="280" y="23"/>
                  <a:pt x="282" y="40"/>
                  <a:pt x="294" y="50"/>
                </a:cubicBezTo>
                <a:lnTo>
                  <a:pt x="400" y="133"/>
                </a:lnTo>
                <a:cubicBezTo>
                  <a:pt x="414" y="145"/>
                  <a:pt x="416" y="165"/>
                  <a:pt x="405" y="180"/>
                </a:cubicBezTo>
                <a:lnTo>
                  <a:pt x="196" y="442"/>
                </a:lnTo>
                <a:cubicBezTo>
                  <a:pt x="185" y="456"/>
                  <a:pt x="164" y="458"/>
                  <a:pt x="150" y="447"/>
                </a:cubicBezTo>
                <a:lnTo>
                  <a:pt x="45" y="363"/>
                </a:lnTo>
                <a:cubicBezTo>
                  <a:pt x="33" y="354"/>
                  <a:pt x="16" y="356"/>
                  <a:pt x="6" y="367"/>
                </a:cubicBezTo>
                <a:cubicBezTo>
                  <a:pt x="-3" y="379"/>
                  <a:pt x="-1" y="397"/>
                  <a:pt x="10" y="406"/>
                </a:cubicBezTo>
                <a:lnTo>
                  <a:pt x="116" y="490"/>
                </a:lnTo>
                <a:cubicBezTo>
                  <a:pt x="132" y="503"/>
                  <a:pt x="151" y="509"/>
                  <a:pt x="171" y="509"/>
                </a:cubicBezTo>
                <a:cubicBezTo>
                  <a:pt x="188" y="509"/>
                  <a:pt x="206" y="504"/>
                  <a:pt x="220" y="494"/>
                </a:cubicBezTo>
                <a:cubicBezTo>
                  <a:pt x="243" y="516"/>
                  <a:pt x="255" y="537"/>
                  <a:pt x="268" y="559"/>
                </a:cubicBezTo>
                <a:cubicBezTo>
                  <a:pt x="274" y="569"/>
                  <a:pt x="281" y="580"/>
                  <a:pt x="288" y="591"/>
                </a:cubicBezTo>
                <a:cubicBezTo>
                  <a:pt x="290" y="594"/>
                  <a:pt x="293" y="597"/>
                  <a:pt x="295" y="599"/>
                </a:cubicBezTo>
                <a:cubicBezTo>
                  <a:pt x="289" y="604"/>
                  <a:pt x="283" y="609"/>
                  <a:pt x="278" y="615"/>
                </a:cubicBezTo>
                <a:lnTo>
                  <a:pt x="252" y="649"/>
                </a:lnTo>
                <a:cubicBezTo>
                  <a:pt x="224" y="684"/>
                  <a:pt x="229" y="734"/>
                  <a:pt x="264" y="762"/>
                </a:cubicBezTo>
                <a:cubicBezTo>
                  <a:pt x="279" y="774"/>
                  <a:pt x="297" y="780"/>
                  <a:pt x="315" y="780"/>
                </a:cubicBezTo>
                <a:cubicBezTo>
                  <a:pt x="316" y="780"/>
                  <a:pt x="317" y="780"/>
                  <a:pt x="319" y="780"/>
                </a:cubicBezTo>
                <a:cubicBezTo>
                  <a:pt x="322" y="799"/>
                  <a:pt x="332" y="817"/>
                  <a:pt x="348" y="829"/>
                </a:cubicBezTo>
                <a:cubicBezTo>
                  <a:pt x="362" y="841"/>
                  <a:pt x="380" y="847"/>
                  <a:pt x="398" y="847"/>
                </a:cubicBezTo>
                <a:cubicBezTo>
                  <a:pt x="399" y="847"/>
                  <a:pt x="401" y="847"/>
                  <a:pt x="402" y="847"/>
                </a:cubicBezTo>
                <a:cubicBezTo>
                  <a:pt x="405" y="866"/>
                  <a:pt x="415" y="883"/>
                  <a:pt x="431" y="896"/>
                </a:cubicBezTo>
                <a:cubicBezTo>
                  <a:pt x="445" y="908"/>
                  <a:pt x="463" y="914"/>
                  <a:pt x="481" y="914"/>
                </a:cubicBezTo>
                <a:cubicBezTo>
                  <a:pt x="484" y="914"/>
                  <a:pt x="487" y="913"/>
                  <a:pt x="490" y="913"/>
                </a:cubicBezTo>
                <a:cubicBezTo>
                  <a:pt x="494" y="913"/>
                  <a:pt x="498" y="912"/>
                  <a:pt x="502" y="911"/>
                </a:cubicBezTo>
                <a:cubicBezTo>
                  <a:pt x="507" y="924"/>
                  <a:pt x="516" y="936"/>
                  <a:pt x="528" y="946"/>
                </a:cubicBezTo>
                <a:cubicBezTo>
                  <a:pt x="542" y="958"/>
                  <a:pt x="560" y="964"/>
                  <a:pt x="578" y="964"/>
                </a:cubicBezTo>
                <a:cubicBezTo>
                  <a:pt x="602" y="964"/>
                  <a:pt x="625" y="953"/>
                  <a:pt x="641" y="933"/>
                </a:cubicBezTo>
                <a:lnTo>
                  <a:pt x="668" y="900"/>
                </a:lnTo>
                <a:cubicBezTo>
                  <a:pt x="669" y="899"/>
                  <a:pt x="670" y="898"/>
                  <a:pt x="670" y="896"/>
                </a:cubicBezTo>
                <a:lnTo>
                  <a:pt x="711" y="929"/>
                </a:lnTo>
                <a:cubicBezTo>
                  <a:pt x="726" y="941"/>
                  <a:pt x="745" y="948"/>
                  <a:pt x="764" y="948"/>
                </a:cubicBezTo>
                <a:lnTo>
                  <a:pt x="765" y="948"/>
                </a:lnTo>
                <a:cubicBezTo>
                  <a:pt x="789" y="948"/>
                  <a:pt x="809" y="938"/>
                  <a:pt x="824" y="920"/>
                </a:cubicBezTo>
                <a:cubicBezTo>
                  <a:pt x="831" y="911"/>
                  <a:pt x="836" y="901"/>
                  <a:pt x="839" y="890"/>
                </a:cubicBezTo>
                <a:cubicBezTo>
                  <a:pt x="847" y="893"/>
                  <a:pt x="856" y="894"/>
                  <a:pt x="864" y="894"/>
                </a:cubicBezTo>
                <a:cubicBezTo>
                  <a:pt x="886" y="894"/>
                  <a:pt x="907" y="885"/>
                  <a:pt x="922" y="867"/>
                </a:cubicBezTo>
                <a:cubicBezTo>
                  <a:pt x="923" y="866"/>
                  <a:pt x="924" y="865"/>
                  <a:pt x="925" y="864"/>
                </a:cubicBezTo>
                <a:cubicBezTo>
                  <a:pt x="925" y="863"/>
                  <a:pt x="926" y="863"/>
                  <a:pt x="927" y="862"/>
                </a:cubicBezTo>
                <a:cubicBezTo>
                  <a:pt x="933" y="853"/>
                  <a:pt x="938" y="843"/>
                  <a:pt x="940" y="834"/>
                </a:cubicBezTo>
                <a:cubicBezTo>
                  <a:pt x="947" y="836"/>
                  <a:pt x="954" y="837"/>
                  <a:pt x="962" y="837"/>
                </a:cubicBezTo>
                <a:cubicBezTo>
                  <a:pt x="984" y="837"/>
                  <a:pt x="1006" y="827"/>
                  <a:pt x="1020" y="809"/>
                </a:cubicBezTo>
                <a:cubicBezTo>
                  <a:pt x="1021" y="809"/>
                  <a:pt x="1021" y="808"/>
                  <a:pt x="1021" y="808"/>
                </a:cubicBezTo>
                <a:cubicBezTo>
                  <a:pt x="1022" y="807"/>
                  <a:pt x="1022" y="807"/>
                  <a:pt x="1022" y="807"/>
                </a:cubicBezTo>
                <a:cubicBezTo>
                  <a:pt x="1030" y="796"/>
                  <a:pt x="1036" y="785"/>
                  <a:pt x="1038" y="773"/>
                </a:cubicBezTo>
                <a:cubicBezTo>
                  <a:pt x="1043" y="774"/>
                  <a:pt x="1049" y="774"/>
                  <a:pt x="1054" y="774"/>
                </a:cubicBezTo>
                <a:cubicBezTo>
                  <a:pt x="1076" y="774"/>
                  <a:pt x="1098" y="765"/>
                  <a:pt x="1113" y="747"/>
                </a:cubicBezTo>
                <a:cubicBezTo>
                  <a:pt x="1114" y="746"/>
                  <a:pt x="1115" y="745"/>
                  <a:pt x="1115" y="745"/>
                </a:cubicBezTo>
                <a:lnTo>
                  <a:pt x="1117" y="743"/>
                </a:lnTo>
                <a:cubicBezTo>
                  <a:pt x="1144" y="708"/>
                  <a:pt x="1138" y="657"/>
                  <a:pt x="1103" y="629"/>
                </a:cubicBezTo>
                <a:lnTo>
                  <a:pt x="1064" y="598"/>
                </a:lnTo>
                <a:cubicBezTo>
                  <a:pt x="1071" y="593"/>
                  <a:pt x="1076" y="588"/>
                  <a:pt x="1079" y="583"/>
                </a:cubicBezTo>
                <a:cubicBezTo>
                  <a:pt x="1087" y="572"/>
                  <a:pt x="1093" y="561"/>
                  <a:pt x="1099" y="551"/>
                </a:cubicBezTo>
                <a:cubicBezTo>
                  <a:pt x="1111" y="530"/>
                  <a:pt x="1123" y="510"/>
                  <a:pt x="1143" y="490"/>
                </a:cubicBezTo>
                <a:lnTo>
                  <a:pt x="1145" y="493"/>
                </a:lnTo>
                <a:cubicBezTo>
                  <a:pt x="1163" y="516"/>
                  <a:pt x="1189" y="528"/>
                  <a:pt x="1215" y="528"/>
                </a:cubicBezTo>
                <a:cubicBezTo>
                  <a:pt x="1234" y="528"/>
                  <a:pt x="1253" y="522"/>
                  <a:pt x="1269" y="510"/>
                </a:cubicBezTo>
                <a:lnTo>
                  <a:pt x="1376" y="428"/>
                </a:lnTo>
                <a:cubicBezTo>
                  <a:pt x="1388" y="418"/>
                  <a:pt x="1390" y="401"/>
                  <a:pt x="1381" y="389"/>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4" name="TextBox 53">
            <a:extLst>
              <a:ext uri="{FF2B5EF4-FFF2-40B4-BE49-F238E27FC236}">
                <a16:creationId xmlns:a16="http://schemas.microsoft.com/office/drawing/2014/main" id="{F8825AC4-91DB-F049-877C-02C619558868}"/>
              </a:ext>
            </a:extLst>
          </p:cNvPr>
          <p:cNvSpPr txBox="1"/>
          <p:nvPr/>
        </p:nvSpPr>
        <p:spPr>
          <a:xfrm>
            <a:off x="13190548" y="3072154"/>
            <a:ext cx="4090966" cy="594586"/>
          </a:xfrm>
          <a:prstGeom prst="rect">
            <a:avLst/>
          </a:prstGeom>
          <a:noFill/>
        </p:spPr>
        <p:txBody>
          <a:bodyPr wrap="square" rtlCol="0">
            <a:spAutoFit/>
          </a:bodyPr>
          <a:lstStyle/>
          <a:p>
            <a:pPr algn="ctr">
              <a:lnSpc>
                <a:spcPts val="4299"/>
              </a:lnSpc>
            </a:pPr>
            <a:r>
              <a:rPr lang="en-US" sz="2800" dirty="0">
                <a:latin typeface="Montserrat" pitchFamily="2" charset="77"/>
                <a:ea typeface="Lato Light" panose="020F0502020204030203" pitchFamily="34" charset="0"/>
                <a:cs typeface="Lato Light" panose="020F0502020204030203" pitchFamily="34" charset="0"/>
              </a:rPr>
              <a:t>Write Your Title</a:t>
            </a:r>
          </a:p>
        </p:txBody>
      </p:sp>
      <p:sp>
        <p:nvSpPr>
          <p:cNvPr id="45" name="Freeform 44">
            <a:extLst>
              <a:ext uri="{FF2B5EF4-FFF2-40B4-BE49-F238E27FC236}">
                <a16:creationId xmlns:a16="http://schemas.microsoft.com/office/drawing/2014/main" id="{E8AC508C-2723-1140-BABA-2BB3E0B864DB}"/>
              </a:ext>
            </a:extLst>
          </p:cNvPr>
          <p:cNvSpPr/>
          <p:nvPr/>
        </p:nvSpPr>
        <p:spPr>
          <a:xfrm>
            <a:off x="14809617" y="6087806"/>
            <a:ext cx="852828" cy="940872"/>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5" name="TextBox 54">
            <a:extLst>
              <a:ext uri="{FF2B5EF4-FFF2-40B4-BE49-F238E27FC236}">
                <a16:creationId xmlns:a16="http://schemas.microsoft.com/office/drawing/2014/main" id="{1D7EE1FB-0AC7-9847-9DEC-0CE3499F2AC8}"/>
              </a:ext>
            </a:extLst>
          </p:cNvPr>
          <p:cNvSpPr txBox="1"/>
          <p:nvPr/>
        </p:nvSpPr>
        <p:spPr>
          <a:xfrm>
            <a:off x="13190548" y="7079478"/>
            <a:ext cx="4090966" cy="594586"/>
          </a:xfrm>
          <a:prstGeom prst="rect">
            <a:avLst/>
          </a:prstGeom>
          <a:noFill/>
        </p:spPr>
        <p:txBody>
          <a:bodyPr wrap="square" rtlCol="0">
            <a:spAutoFit/>
          </a:bodyPr>
          <a:lstStyle/>
          <a:p>
            <a:pPr algn="ctr">
              <a:lnSpc>
                <a:spcPts val="4299"/>
              </a:lnSpc>
            </a:pPr>
            <a:r>
              <a:rPr lang="en-US" sz="2800" dirty="0">
                <a:latin typeface="Montserrat" pitchFamily="2" charset="77"/>
                <a:ea typeface="Lato Light" panose="020F0502020204030203" pitchFamily="34" charset="0"/>
                <a:cs typeface="Lato Light" panose="020F0502020204030203" pitchFamily="34" charset="0"/>
              </a:rPr>
              <a:t>Write Your Title</a:t>
            </a:r>
          </a:p>
        </p:txBody>
      </p:sp>
      <p:grpSp>
        <p:nvGrpSpPr>
          <p:cNvPr id="42" name="Group 41">
            <a:extLst>
              <a:ext uri="{FF2B5EF4-FFF2-40B4-BE49-F238E27FC236}">
                <a16:creationId xmlns:a16="http://schemas.microsoft.com/office/drawing/2014/main" id="{01087D48-1CA7-A242-9885-296882D7CA08}"/>
              </a:ext>
            </a:extLst>
          </p:cNvPr>
          <p:cNvGrpSpPr/>
          <p:nvPr/>
        </p:nvGrpSpPr>
        <p:grpSpPr>
          <a:xfrm>
            <a:off x="14721786" y="10092230"/>
            <a:ext cx="1028490" cy="844168"/>
            <a:chOff x="428400" y="2589727"/>
            <a:chExt cx="478080" cy="392400"/>
          </a:xfrm>
          <a:solidFill>
            <a:schemeClr val="bg1"/>
          </a:solidFill>
        </p:grpSpPr>
        <p:sp>
          <p:nvSpPr>
            <p:cNvPr id="43" name="Freeform 42">
              <a:extLst>
                <a:ext uri="{FF2B5EF4-FFF2-40B4-BE49-F238E27FC236}">
                  <a16:creationId xmlns:a16="http://schemas.microsoft.com/office/drawing/2014/main" id="{6D78F5E2-C005-B043-A412-13C05C27762E}"/>
                </a:ext>
              </a:extLst>
            </p:cNvPr>
            <p:cNvSpPr/>
            <p:nvPr/>
          </p:nvSpPr>
          <p:spPr>
            <a:xfrm>
              <a:off x="711360" y="2589727"/>
              <a:ext cx="195120" cy="191880"/>
            </a:xfrm>
            <a:custGeom>
              <a:avLst/>
              <a:gdLst/>
              <a:ahLst/>
              <a:cxnLst>
                <a:cxn ang="3cd4">
                  <a:pos x="hc" y="t"/>
                </a:cxn>
                <a:cxn ang="cd2">
                  <a:pos x="l" y="vc"/>
                </a:cxn>
                <a:cxn ang="cd4">
                  <a:pos x="hc" y="b"/>
                </a:cxn>
                <a:cxn ang="0">
                  <a:pos x="r" y="vc"/>
                </a:cxn>
              </a:cxnLst>
              <a:rect l="l" t="t" r="r" b="b"/>
              <a:pathLst>
                <a:path w="543" h="534">
                  <a:moveTo>
                    <a:pt x="81" y="159"/>
                  </a:moveTo>
                  <a:lnTo>
                    <a:pt x="244" y="266"/>
                  </a:lnTo>
                  <a:lnTo>
                    <a:pt x="220" y="459"/>
                  </a:lnTo>
                  <a:lnTo>
                    <a:pt x="57" y="352"/>
                  </a:lnTo>
                  <a:close/>
                  <a:moveTo>
                    <a:pt x="298" y="58"/>
                  </a:moveTo>
                  <a:lnTo>
                    <a:pt x="453" y="160"/>
                  </a:lnTo>
                  <a:lnTo>
                    <a:pt x="277" y="222"/>
                  </a:lnTo>
                  <a:lnTo>
                    <a:pt x="121" y="119"/>
                  </a:lnTo>
                  <a:close/>
                  <a:moveTo>
                    <a:pt x="458" y="401"/>
                  </a:moveTo>
                  <a:lnTo>
                    <a:pt x="275" y="466"/>
                  </a:lnTo>
                  <a:lnTo>
                    <a:pt x="299" y="273"/>
                  </a:lnTo>
                  <a:lnTo>
                    <a:pt x="482" y="208"/>
                  </a:lnTo>
                  <a:close/>
                  <a:moveTo>
                    <a:pt x="543" y="168"/>
                  </a:moveTo>
                  <a:cubicBezTo>
                    <a:pt x="543" y="167"/>
                    <a:pt x="543" y="167"/>
                    <a:pt x="543" y="167"/>
                  </a:cubicBezTo>
                  <a:cubicBezTo>
                    <a:pt x="543" y="167"/>
                    <a:pt x="543" y="166"/>
                    <a:pt x="542" y="166"/>
                  </a:cubicBezTo>
                  <a:cubicBezTo>
                    <a:pt x="542" y="165"/>
                    <a:pt x="542" y="165"/>
                    <a:pt x="542" y="165"/>
                  </a:cubicBezTo>
                  <a:lnTo>
                    <a:pt x="542" y="164"/>
                  </a:lnTo>
                  <a:lnTo>
                    <a:pt x="542" y="163"/>
                  </a:lnTo>
                  <a:lnTo>
                    <a:pt x="542" y="162"/>
                  </a:lnTo>
                  <a:lnTo>
                    <a:pt x="542" y="161"/>
                  </a:lnTo>
                  <a:cubicBezTo>
                    <a:pt x="542" y="160"/>
                    <a:pt x="541" y="160"/>
                    <a:pt x="541" y="159"/>
                  </a:cubicBezTo>
                  <a:lnTo>
                    <a:pt x="541" y="158"/>
                  </a:lnTo>
                  <a:lnTo>
                    <a:pt x="541" y="157"/>
                  </a:lnTo>
                  <a:cubicBezTo>
                    <a:pt x="540" y="157"/>
                    <a:pt x="540" y="156"/>
                    <a:pt x="540" y="156"/>
                  </a:cubicBezTo>
                  <a:lnTo>
                    <a:pt x="540" y="155"/>
                  </a:lnTo>
                  <a:lnTo>
                    <a:pt x="539" y="155"/>
                  </a:lnTo>
                  <a:cubicBezTo>
                    <a:pt x="539" y="154"/>
                    <a:pt x="539" y="154"/>
                    <a:pt x="539" y="154"/>
                  </a:cubicBezTo>
                  <a:cubicBezTo>
                    <a:pt x="539" y="153"/>
                    <a:pt x="538" y="153"/>
                    <a:pt x="538" y="153"/>
                  </a:cubicBezTo>
                  <a:lnTo>
                    <a:pt x="538" y="152"/>
                  </a:lnTo>
                  <a:lnTo>
                    <a:pt x="537" y="151"/>
                  </a:lnTo>
                  <a:cubicBezTo>
                    <a:pt x="537" y="151"/>
                    <a:pt x="537" y="150"/>
                    <a:pt x="536" y="150"/>
                  </a:cubicBezTo>
                  <a:lnTo>
                    <a:pt x="536" y="149"/>
                  </a:lnTo>
                  <a:lnTo>
                    <a:pt x="535" y="149"/>
                  </a:lnTo>
                  <a:lnTo>
                    <a:pt x="535" y="148"/>
                  </a:lnTo>
                  <a:cubicBezTo>
                    <a:pt x="534" y="148"/>
                    <a:pt x="534" y="148"/>
                    <a:pt x="534" y="147"/>
                  </a:cubicBezTo>
                  <a:lnTo>
                    <a:pt x="533" y="147"/>
                  </a:lnTo>
                  <a:lnTo>
                    <a:pt x="533" y="146"/>
                  </a:lnTo>
                  <a:cubicBezTo>
                    <a:pt x="532" y="146"/>
                    <a:pt x="532" y="146"/>
                    <a:pt x="532" y="146"/>
                  </a:cubicBezTo>
                  <a:cubicBezTo>
                    <a:pt x="532" y="145"/>
                    <a:pt x="531" y="145"/>
                    <a:pt x="531" y="145"/>
                  </a:cubicBezTo>
                  <a:lnTo>
                    <a:pt x="530" y="145"/>
                  </a:lnTo>
                  <a:lnTo>
                    <a:pt x="530" y="144"/>
                  </a:lnTo>
                  <a:lnTo>
                    <a:pt x="318" y="5"/>
                  </a:lnTo>
                  <a:cubicBezTo>
                    <a:pt x="311" y="0"/>
                    <a:pt x="301" y="-2"/>
                    <a:pt x="292" y="1"/>
                  </a:cubicBezTo>
                  <a:lnTo>
                    <a:pt x="50" y="86"/>
                  </a:lnTo>
                  <a:lnTo>
                    <a:pt x="49" y="86"/>
                  </a:lnTo>
                  <a:lnTo>
                    <a:pt x="48" y="86"/>
                  </a:lnTo>
                  <a:cubicBezTo>
                    <a:pt x="48" y="87"/>
                    <a:pt x="47" y="87"/>
                    <a:pt x="47" y="87"/>
                  </a:cubicBezTo>
                  <a:cubicBezTo>
                    <a:pt x="46" y="87"/>
                    <a:pt x="46" y="88"/>
                    <a:pt x="46" y="88"/>
                  </a:cubicBezTo>
                  <a:cubicBezTo>
                    <a:pt x="45" y="88"/>
                    <a:pt x="45" y="88"/>
                    <a:pt x="44" y="88"/>
                  </a:cubicBezTo>
                  <a:cubicBezTo>
                    <a:pt x="44" y="89"/>
                    <a:pt x="44" y="89"/>
                    <a:pt x="43" y="89"/>
                  </a:cubicBezTo>
                  <a:lnTo>
                    <a:pt x="42" y="90"/>
                  </a:lnTo>
                  <a:lnTo>
                    <a:pt x="41" y="91"/>
                  </a:lnTo>
                  <a:lnTo>
                    <a:pt x="40" y="92"/>
                  </a:lnTo>
                  <a:lnTo>
                    <a:pt x="39" y="92"/>
                  </a:lnTo>
                  <a:cubicBezTo>
                    <a:pt x="39" y="93"/>
                    <a:pt x="39" y="93"/>
                    <a:pt x="38" y="94"/>
                  </a:cubicBezTo>
                  <a:cubicBezTo>
                    <a:pt x="37" y="95"/>
                    <a:pt x="37" y="95"/>
                    <a:pt x="37" y="96"/>
                  </a:cubicBezTo>
                  <a:lnTo>
                    <a:pt x="36" y="96"/>
                  </a:lnTo>
                  <a:lnTo>
                    <a:pt x="36" y="97"/>
                  </a:lnTo>
                  <a:lnTo>
                    <a:pt x="35" y="98"/>
                  </a:lnTo>
                  <a:lnTo>
                    <a:pt x="35" y="99"/>
                  </a:lnTo>
                  <a:cubicBezTo>
                    <a:pt x="34" y="99"/>
                    <a:pt x="34" y="100"/>
                    <a:pt x="34" y="100"/>
                  </a:cubicBezTo>
                  <a:lnTo>
                    <a:pt x="34" y="101"/>
                  </a:lnTo>
                  <a:cubicBezTo>
                    <a:pt x="34" y="101"/>
                    <a:pt x="33" y="101"/>
                    <a:pt x="33" y="102"/>
                  </a:cubicBezTo>
                  <a:lnTo>
                    <a:pt x="33" y="103"/>
                  </a:lnTo>
                  <a:lnTo>
                    <a:pt x="33" y="104"/>
                  </a:lnTo>
                  <a:cubicBezTo>
                    <a:pt x="33" y="105"/>
                    <a:pt x="32" y="105"/>
                    <a:pt x="32" y="105"/>
                  </a:cubicBezTo>
                  <a:lnTo>
                    <a:pt x="32" y="106"/>
                  </a:lnTo>
                  <a:lnTo>
                    <a:pt x="32" y="107"/>
                  </a:lnTo>
                  <a:lnTo>
                    <a:pt x="32" y="108"/>
                  </a:lnTo>
                  <a:lnTo>
                    <a:pt x="1" y="363"/>
                  </a:lnTo>
                  <a:cubicBezTo>
                    <a:pt x="1" y="363"/>
                    <a:pt x="0" y="364"/>
                    <a:pt x="0" y="365"/>
                  </a:cubicBezTo>
                  <a:lnTo>
                    <a:pt x="0" y="366"/>
                  </a:lnTo>
                  <a:lnTo>
                    <a:pt x="0" y="367"/>
                  </a:lnTo>
                  <a:cubicBezTo>
                    <a:pt x="0" y="368"/>
                    <a:pt x="0" y="368"/>
                    <a:pt x="1" y="369"/>
                  </a:cubicBezTo>
                  <a:lnTo>
                    <a:pt x="1" y="370"/>
                  </a:lnTo>
                  <a:lnTo>
                    <a:pt x="1" y="371"/>
                  </a:lnTo>
                  <a:lnTo>
                    <a:pt x="1" y="372"/>
                  </a:lnTo>
                  <a:cubicBezTo>
                    <a:pt x="1" y="373"/>
                    <a:pt x="1" y="373"/>
                    <a:pt x="2" y="374"/>
                  </a:cubicBezTo>
                  <a:lnTo>
                    <a:pt x="2" y="375"/>
                  </a:lnTo>
                  <a:lnTo>
                    <a:pt x="2" y="376"/>
                  </a:lnTo>
                  <a:cubicBezTo>
                    <a:pt x="3" y="377"/>
                    <a:pt x="3" y="377"/>
                    <a:pt x="3" y="377"/>
                  </a:cubicBezTo>
                  <a:cubicBezTo>
                    <a:pt x="3" y="378"/>
                    <a:pt x="3" y="378"/>
                    <a:pt x="3" y="379"/>
                  </a:cubicBezTo>
                  <a:cubicBezTo>
                    <a:pt x="4" y="379"/>
                    <a:pt x="4" y="380"/>
                    <a:pt x="4" y="380"/>
                  </a:cubicBezTo>
                  <a:lnTo>
                    <a:pt x="5" y="381"/>
                  </a:lnTo>
                  <a:lnTo>
                    <a:pt x="6" y="382"/>
                  </a:lnTo>
                  <a:lnTo>
                    <a:pt x="6" y="383"/>
                  </a:lnTo>
                  <a:cubicBezTo>
                    <a:pt x="7" y="383"/>
                    <a:pt x="7" y="384"/>
                    <a:pt x="7" y="384"/>
                  </a:cubicBezTo>
                  <a:cubicBezTo>
                    <a:pt x="8" y="384"/>
                    <a:pt x="8" y="385"/>
                    <a:pt x="8" y="385"/>
                  </a:cubicBezTo>
                  <a:lnTo>
                    <a:pt x="9" y="386"/>
                  </a:lnTo>
                  <a:cubicBezTo>
                    <a:pt x="10" y="386"/>
                    <a:pt x="10" y="387"/>
                    <a:pt x="10" y="387"/>
                  </a:cubicBezTo>
                  <a:cubicBezTo>
                    <a:pt x="10" y="387"/>
                    <a:pt x="11" y="387"/>
                    <a:pt x="11" y="388"/>
                  </a:cubicBezTo>
                  <a:cubicBezTo>
                    <a:pt x="12" y="388"/>
                    <a:pt x="12" y="388"/>
                    <a:pt x="12" y="389"/>
                  </a:cubicBezTo>
                  <a:cubicBezTo>
                    <a:pt x="13" y="389"/>
                    <a:pt x="13" y="389"/>
                    <a:pt x="13" y="389"/>
                  </a:cubicBezTo>
                  <a:lnTo>
                    <a:pt x="227" y="529"/>
                  </a:lnTo>
                  <a:lnTo>
                    <a:pt x="227" y="530"/>
                  </a:lnTo>
                  <a:cubicBezTo>
                    <a:pt x="228" y="530"/>
                    <a:pt x="228" y="530"/>
                    <a:pt x="228" y="530"/>
                  </a:cubicBezTo>
                  <a:cubicBezTo>
                    <a:pt x="229" y="531"/>
                    <a:pt x="229" y="531"/>
                    <a:pt x="229" y="531"/>
                  </a:cubicBezTo>
                  <a:cubicBezTo>
                    <a:pt x="230" y="531"/>
                    <a:pt x="230" y="531"/>
                    <a:pt x="230" y="531"/>
                  </a:cubicBezTo>
                  <a:lnTo>
                    <a:pt x="231" y="531"/>
                  </a:lnTo>
                  <a:lnTo>
                    <a:pt x="231" y="532"/>
                  </a:lnTo>
                  <a:cubicBezTo>
                    <a:pt x="232" y="532"/>
                    <a:pt x="232" y="532"/>
                    <a:pt x="232" y="532"/>
                  </a:cubicBezTo>
                  <a:lnTo>
                    <a:pt x="233" y="532"/>
                  </a:lnTo>
                  <a:lnTo>
                    <a:pt x="233" y="533"/>
                  </a:lnTo>
                  <a:cubicBezTo>
                    <a:pt x="234" y="533"/>
                    <a:pt x="234" y="533"/>
                    <a:pt x="234" y="533"/>
                  </a:cubicBezTo>
                  <a:lnTo>
                    <a:pt x="235" y="533"/>
                  </a:lnTo>
                  <a:lnTo>
                    <a:pt x="236" y="533"/>
                  </a:lnTo>
                  <a:lnTo>
                    <a:pt x="237" y="533"/>
                  </a:lnTo>
                  <a:lnTo>
                    <a:pt x="238" y="534"/>
                  </a:lnTo>
                  <a:lnTo>
                    <a:pt x="239" y="534"/>
                  </a:lnTo>
                  <a:lnTo>
                    <a:pt x="240" y="534"/>
                  </a:lnTo>
                  <a:lnTo>
                    <a:pt x="241" y="534"/>
                  </a:lnTo>
                  <a:lnTo>
                    <a:pt x="242" y="534"/>
                  </a:lnTo>
                  <a:cubicBezTo>
                    <a:pt x="243" y="534"/>
                    <a:pt x="244" y="534"/>
                    <a:pt x="244" y="534"/>
                  </a:cubicBezTo>
                  <a:cubicBezTo>
                    <a:pt x="245" y="534"/>
                    <a:pt x="245" y="534"/>
                    <a:pt x="245" y="534"/>
                  </a:cubicBezTo>
                  <a:lnTo>
                    <a:pt x="246" y="534"/>
                  </a:lnTo>
                  <a:lnTo>
                    <a:pt x="247" y="533"/>
                  </a:lnTo>
                  <a:lnTo>
                    <a:pt x="248" y="533"/>
                  </a:lnTo>
                  <a:cubicBezTo>
                    <a:pt x="249" y="533"/>
                    <a:pt x="249" y="533"/>
                    <a:pt x="249" y="533"/>
                  </a:cubicBezTo>
                  <a:cubicBezTo>
                    <a:pt x="250" y="533"/>
                    <a:pt x="250" y="533"/>
                    <a:pt x="250" y="533"/>
                  </a:cubicBezTo>
                  <a:cubicBezTo>
                    <a:pt x="251" y="533"/>
                    <a:pt x="251" y="532"/>
                    <a:pt x="251" y="532"/>
                  </a:cubicBezTo>
                  <a:lnTo>
                    <a:pt x="493" y="448"/>
                  </a:lnTo>
                  <a:cubicBezTo>
                    <a:pt x="500" y="445"/>
                    <a:pt x="506" y="440"/>
                    <a:pt x="509" y="433"/>
                  </a:cubicBezTo>
                  <a:cubicBezTo>
                    <a:pt x="509" y="432"/>
                    <a:pt x="509" y="432"/>
                    <a:pt x="510" y="431"/>
                  </a:cubicBezTo>
                  <a:cubicBezTo>
                    <a:pt x="510" y="429"/>
                    <a:pt x="511" y="427"/>
                    <a:pt x="511" y="425"/>
                  </a:cubicBezTo>
                  <a:lnTo>
                    <a:pt x="542" y="171"/>
                  </a:lnTo>
                  <a:lnTo>
                    <a:pt x="542" y="170"/>
                  </a:lnTo>
                  <a:lnTo>
                    <a:pt x="542" y="169"/>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4" name="Freeform 43">
              <a:extLst>
                <a:ext uri="{FF2B5EF4-FFF2-40B4-BE49-F238E27FC236}">
                  <a16:creationId xmlns:a16="http://schemas.microsoft.com/office/drawing/2014/main" id="{46496C0E-53D1-444B-91BF-9BAE81CDD3D6}"/>
                </a:ext>
              </a:extLst>
            </p:cNvPr>
            <p:cNvSpPr/>
            <p:nvPr/>
          </p:nvSpPr>
          <p:spPr>
            <a:xfrm>
              <a:off x="428400" y="2614927"/>
              <a:ext cx="350280" cy="367200"/>
            </a:xfrm>
            <a:custGeom>
              <a:avLst/>
              <a:gdLst/>
              <a:ahLst/>
              <a:cxnLst>
                <a:cxn ang="3cd4">
                  <a:pos x="hc" y="t"/>
                </a:cxn>
                <a:cxn ang="cd2">
                  <a:pos x="l" y="vc"/>
                </a:cxn>
                <a:cxn ang="cd4">
                  <a:pos x="hc" y="b"/>
                </a:cxn>
                <a:cxn ang="0">
                  <a:pos x="r" y="vc"/>
                </a:cxn>
              </a:cxnLst>
              <a:rect l="l" t="t" r="r" b="b"/>
              <a:pathLst>
                <a:path w="974" h="1021">
                  <a:moveTo>
                    <a:pt x="744" y="640"/>
                  </a:moveTo>
                  <a:lnTo>
                    <a:pt x="919" y="554"/>
                  </a:lnTo>
                  <a:lnTo>
                    <a:pt x="919" y="749"/>
                  </a:lnTo>
                  <a:lnTo>
                    <a:pt x="744" y="835"/>
                  </a:lnTo>
                  <a:close/>
                  <a:moveTo>
                    <a:pt x="515" y="755"/>
                  </a:moveTo>
                  <a:lnTo>
                    <a:pt x="689" y="669"/>
                  </a:lnTo>
                  <a:lnTo>
                    <a:pt x="689" y="862"/>
                  </a:lnTo>
                  <a:lnTo>
                    <a:pt x="515" y="949"/>
                  </a:lnTo>
                  <a:close/>
                  <a:moveTo>
                    <a:pt x="285" y="669"/>
                  </a:moveTo>
                  <a:lnTo>
                    <a:pt x="460" y="755"/>
                  </a:lnTo>
                  <a:lnTo>
                    <a:pt x="460" y="949"/>
                  </a:lnTo>
                  <a:lnTo>
                    <a:pt x="285" y="862"/>
                  </a:lnTo>
                  <a:close/>
                  <a:moveTo>
                    <a:pt x="56" y="555"/>
                  </a:moveTo>
                  <a:lnTo>
                    <a:pt x="230" y="641"/>
                  </a:lnTo>
                  <a:lnTo>
                    <a:pt x="230" y="836"/>
                  </a:lnTo>
                  <a:lnTo>
                    <a:pt x="56" y="750"/>
                  </a:lnTo>
                  <a:close/>
                  <a:moveTo>
                    <a:pt x="257" y="172"/>
                  </a:moveTo>
                  <a:lnTo>
                    <a:pt x="425" y="254"/>
                  </a:lnTo>
                  <a:lnTo>
                    <a:pt x="257" y="337"/>
                  </a:lnTo>
                  <a:lnTo>
                    <a:pt x="90" y="255"/>
                  </a:lnTo>
                  <a:close/>
                  <a:moveTo>
                    <a:pt x="744" y="579"/>
                  </a:moveTo>
                  <a:lnTo>
                    <a:pt x="744" y="441"/>
                  </a:lnTo>
                  <a:lnTo>
                    <a:pt x="884" y="509"/>
                  </a:lnTo>
                  <a:close/>
                  <a:moveTo>
                    <a:pt x="230" y="580"/>
                  </a:moveTo>
                  <a:lnTo>
                    <a:pt x="55" y="493"/>
                  </a:lnTo>
                  <a:lnTo>
                    <a:pt x="55" y="299"/>
                  </a:lnTo>
                  <a:lnTo>
                    <a:pt x="230" y="385"/>
                  </a:lnTo>
                  <a:close/>
                  <a:moveTo>
                    <a:pt x="689" y="324"/>
                  </a:moveTo>
                  <a:lnTo>
                    <a:pt x="550" y="254"/>
                  </a:lnTo>
                  <a:lnTo>
                    <a:pt x="689" y="185"/>
                  </a:lnTo>
                  <a:close/>
                  <a:moveTo>
                    <a:pt x="487" y="451"/>
                  </a:moveTo>
                  <a:lnTo>
                    <a:pt x="320" y="368"/>
                  </a:lnTo>
                  <a:lnTo>
                    <a:pt x="487" y="285"/>
                  </a:lnTo>
                  <a:lnTo>
                    <a:pt x="654" y="368"/>
                  </a:lnTo>
                  <a:close/>
                  <a:moveTo>
                    <a:pt x="515" y="499"/>
                  </a:moveTo>
                  <a:lnTo>
                    <a:pt x="689" y="412"/>
                  </a:lnTo>
                  <a:lnTo>
                    <a:pt x="689" y="606"/>
                  </a:lnTo>
                  <a:lnTo>
                    <a:pt x="515" y="693"/>
                  </a:lnTo>
                  <a:close/>
                  <a:moveTo>
                    <a:pt x="285" y="413"/>
                  </a:moveTo>
                  <a:lnTo>
                    <a:pt x="459" y="499"/>
                  </a:lnTo>
                  <a:lnTo>
                    <a:pt x="459" y="693"/>
                  </a:lnTo>
                  <a:lnTo>
                    <a:pt x="285" y="606"/>
                  </a:lnTo>
                  <a:close/>
                  <a:moveTo>
                    <a:pt x="487" y="59"/>
                  </a:moveTo>
                  <a:lnTo>
                    <a:pt x="654" y="141"/>
                  </a:lnTo>
                  <a:lnTo>
                    <a:pt x="487" y="224"/>
                  </a:lnTo>
                  <a:lnTo>
                    <a:pt x="320" y="141"/>
                  </a:lnTo>
                  <a:close/>
                  <a:moveTo>
                    <a:pt x="973" y="772"/>
                  </a:moveTo>
                  <a:cubicBezTo>
                    <a:pt x="974" y="770"/>
                    <a:pt x="974" y="768"/>
                    <a:pt x="974" y="765"/>
                  </a:cubicBezTo>
                  <a:lnTo>
                    <a:pt x="974" y="509"/>
                  </a:lnTo>
                  <a:lnTo>
                    <a:pt x="974" y="508"/>
                  </a:lnTo>
                  <a:lnTo>
                    <a:pt x="974" y="507"/>
                  </a:lnTo>
                  <a:lnTo>
                    <a:pt x="974" y="506"/>
                  </a:lnTo>
                  <a:lnTo>
                    <a:pt x="973" y="505"/>
                  </a:lnTo>
                  <a:cubicBezTo>
                    <a:pt x="973" y="504"/>
                    <a:pt x="973" y="504"/>
                    <a:pt x="973" y="503"/>
                  </a:cubicBezTo>
                  <a:cubicBezTo>
                    <a:pt x="973" y="502"/>
                    <a:pt x="973" y="502"/>
                    <a:pt x="973" y="502"/>
                  </a:cubicBezTo>
                  <a:cubicBezTo>
                    <a:pt x="973" y="502"/>
                    <a:pt x="973" y="501"/>
                    <a:pt x="972" y="501"/>
                  </a:cubicBezTo>
                  <a:lnTo>
                    <a:pt x="972" y="500"/>
                  </a:lnTo>
                  <a:lnTo>
                    <a:pt x="972" y="499"/>
                  </a:lnTo>
                  <a:lnTo>
                    <a:pt x="971" y="498"/>
                  </a:lnTo>
                  <a:lnTo>
                    <a:pt x="971" y="497"/>
                  </a:lnTo>
                  <a:cubicBezTo>
                    <a:pt x="971" y="497"/>
                    <a:pt x="971" y="496"/>
                    <a:pt x="970" y="496"/>
                  </a:cubicBezTo>
                  <a:lnTo>
                    <a:pt x="970" y="495"/>
                  </a:lnTo>
                  <a:lnTo>
                    <a:pt x="969" y="495"/>
                  </a:lnTo>
                  <a:cubicBezTo>
                    <a:pt x="969" y="494"/>
                    <a:pt x="969" y="494"/>
                    <a:pt x="969" y="494"/>
                  </a:cubicBezTo>
                  <a:cubicBezTo>
                    <a:pt x="969" y="493"/>
                    <a:pt x="969" y="493"/>
                    <a:pt x="968" y="493"/>
                  </a:cubicBezTo>
                  <a:lnTo>
                    <a:pt x="968" y="492"/>
                  </a:lnTo>
                  <a:lnTo>
                    <a:pt x="967" y="492"/>
                  </a:lnTo>
                  <a:cubicBezTo>
                    <a:pt x="967" y="491"/>
                    <a:pt x="967" y="491"/>
                    <a:pt x="967" y="491"/>
                  </a:cubicBezTo>
                  <a:cubicBezTo>
                    <a:pt x="966" y="491"/>
                    <a:pt x="966" y="490"/>
                    <a:pt x="966" y="490"/>
                  </a:cubicBezTo>
                  <a:cubicBezTo>
                    <a:pt x="965" y="489"/>
                    <a:pt x="965" y="489"/>
                    <a:pt x="965" y="489"/>
                  </a:cubicBezTo>
                  <a:cubicBezTo>
                    <a:pt x="964" y="489"/>
                    <a:pt x="964" y="489"/>
                    <a:pt x="964" y="488"/>
                  </a:cubicBezTo>
                  <a:cubicBezTo>
                    <a:pt x="963" y="488"/>
                    <a:pt x="963" y="487"/>
                    <a:pt x="962" y="487"/>
                  </a:cubicBezTo>
                  <a:cubicBezTo>
                    <a:pt x="962" y="487"/>
                    <a:pt x="961" y="487"/>
                    <a:pt x="961" y="486"/>
                  </a:cubicBezTo>
                  <a:lnTo>
                    <a:pt x="960" y="486"/>
                  </a:lnTo>
                  <a:lnTo>
                    <a:pt x="960" y="485"/>
                  </a:lnTo>
                  <a:cubicBezTo>
                    <a:pt x="959" y="485"/>
                    <a:pt x="959" y="485"/>
                    <a:pt x="959" y="485"/>
                  </a:cubicBezTo>
                  <a:lnTo>
                    <a:pt x="958" y="485"/>
                  </a:lnTo>
                  <a:lnTo>
                    <a:pt x="744" y="379"/>
                  </a:lnTo>
                  <a:lnTo>
                    <a:pt x="744" y="141"/>
                  </a:lnTo>
                  <a:lnTo>
                    <a:pt x="744" y="140"/>
                  </a:lnTo>
                  <a:cubicBezTo>
                    <a:pt x="744" y="139"/>
                    <a:pt x="744" y="139"/>
                    <a:pt x="744" y="139"/>
                  </a:cubicBezTo>
                  <a:cubicBezTo>
                    <a:pt x="744" y="138"/>
                    <a:pt x="744" y="138"/>
                    <a:pt x="744" y="138"/>
                  </a:cubicBezTo>
                  <a:cubicBezTo>
                    <a:pt x="744" y="137"/>
                    <a:pt x="744" y="137"/>
                    <a:pt x="744" y="137"/>
                  </a:cubicBezTo>
                  <a:lnTo>
                    <a:pt x="744" y="136"/>
                  </a:lnTo>
                  <a:lnTo>
                    <a:pt x="744" y="135"/>
                  </a:lnTo>
                  <a:lnTo>
                    <a:pt x="743" y="134"/>
                  </a:lnTo>
                  <a:lnTo>
                    <a:pt x="743" y="133"/>
                  </a:lnTo>
                  <a:lnTo>
                    <a:pt x="743" y="132"/>
                  </a:lnTo>
                  <a:cubicBezTo>
                    <a:pt x="742" y="131"/>
                    <a:pt x="742" y="131"/>
                    <a:pt x="742" y="131"/>
                  </a:cubicBezTo>
                  <a:lnTo>
                    <a:pt x="742" y="130"/>
                  </a:lnTo>
                  <a:lnTo>
                    <a:pt x="742" y="129"/>
                  </a:lnTo>
                  <a:cubicBezTo>
                    <a:pt x="741" y="129"/>
                    <a:pt x="741" y="129"/>
                    <a:pt x="741" y="129"/>
                  </a:cubicBezTo>
                  <a:lnTo>
                    <a:pt x="741" y="128"/>
                  </a:lnTo>
                  <a:lnTo>
                    <a:pt x="741" y="127"/>
                  </a:lnTo>
                  <a:lnTo>
                    <a:pt x="740" y="127"/>
                  </a:lnTo>
                  <a:cubicBezTo>
                    <a:pt x="740" y="126"/>
                    <a:pt x="740" y="126"/>
                    <a:pt x="740" y="126"/>
                  </a:cubicBezTo>
                  <a:cubicBezTo>
                    <a:pt x="740" y="126"/>
                    <a:pt x="740" y="125"/>
                    <a:pt x="739" y="125"/>
                  </a:cubicBezTo>
                  <a:lnTo>
                    <a:pt x="739" y="124"/>
                  </a:lnTo>
                  <a:lnTo>
                    <a:pt x="738" y="124"/>
                  </a:lnTo>
                  <a:lnTo>
                    <a:pt x="738" y="123"/>
                  </a:lnTo>
                  <a:cubicBezTo>
                    <a:pt x="738" y="123"/>
                    <a:pt x="737" y="123"/>
                    <a:pt x="737" y="122"/>
                  </a:cubicBezTo>
                  <a:lnTo>
                    <a:pt x="736" y="122"/>
                  </a:lnTo>
                  <a:lnTo>
                    <a:pt x="736" y="121"/>
                  </a:lnTo>
                  <a:cubicBezTo>
                    <a:pt x="736" y="121"/>
                    <a:pt x="735" y="121"/>
                    <a:pt x="735" y="120"/>
                  </a:cubicBezTo>
                  <a:cubicBezTo>
                    <a:pt x="734" y="120"/>
                    <a:pt x="734" y="120"/>
                    <a:pt x="734" y="119"/>
                  </a:cubicBezTo>
                  <a:lnTo>
                    <a:pt x="733" y="119"/>
                  </a:lnTo>
                  <a:cubicBezTo>
                    <a:pt x="733" y="119"/>
                    <a:pt x="733" y="118"/>
                    <a:pt x="732" y="118"/>
                  </a:cubicBezTo>
                  <a:cubicBezTo>
                    <a:pt x="731" y="118"/>
                    <a:pt x="731" y="117"/>
                    <a:pt x="731" y="117"/>
                  </a:cubicBezTo>
                  <a:lnTo>
                    <a:pt x="730" y="117"/>
                  </a:lnTo>
                  <a:lnTo>
                    <a:pt x="729" y="116"/>
                  </a:lnTo>
                  <a:lnTo>
                    <a:pt x="502" y="4"/>
                  </a:lnTo>
                  <a:cubicBezTo>
                    <a:pt x="494" y="-1"/>
                    <a:pt x="484" y="-1"/>
                    <a:pt x="475" y="3"/>
                  </a:cubicBezTo>
                  <a:lnTo>
                    <a:pt x="247" y="116"/>
                  </a:lnTo>
                  <a:cubicBezTo>
                    <a:pt x="246" y="116"/>
                    <a:pt x="246" y="116"/>
                    <a:pt x="246" y="116"/>
                  </a:cubicBezTo>
                  <a:lnTo>
                    <a:pt x="16" y="230"/>
                  </a:lnTo>
                  <a:cubicBezTo>
                    <a:pt x="15" y="230"/>
                    <a:pt x="15" y="230"/>
                    <a:pt x="15" y="230"/>
                  </a:cubicBezTo>
                  <a:lnTo>
                    <a:pt x="14" y="230"/>
                  </a:lnTo>
                  <a:cubicBezTo>
                    <a:pt x="14" y="231"/>
                    <a:pt x="14" y="231"/>
                    <a:pt x="14" y="231"/>
                  </a:cubicBezTo>
                  <a:cubicBezTo>
                    <a:pt x="13" y="231"/>
                    <a:pt x="13" y="231"/>
                    <a:pt x="13" y="232"/>
                  </a:cubicBezTo>
                  <a:cubicBezTo>
                    <a:pt x="12" y="232"/>
                    <a:pt x="12" y="232"/>
                    <a:pt x="12" y="232"/>
                  </a:cubicBezTo>
                  <a:cubicBezTo>
                    <a:pt x="11" y="233"/>
                    <a:pt x="11" y="233"/>
                    <a:pt x="10" y="233"/>
                  </a:cubicBezTo>
                  <a:cubicBezTo>
                    <a:pt x="10" y="234"/>
                    <a:pt x="10" y="234"/>
                    <a:pt x="10" y="234"/>
                  </a:cubicBezTo>
                  <a:cubicBezTo>
                    <a:pt x="9" y="234"/>
                    <a:pt x="9" y="235"/>
                    <a:pt x="8" y="235"/>
                  </a:cubicBezTo>
                  <a:lnTo>
                    <a:pt x="8" y="236"/>
                  </a:lnTo>
                  <a:cubicBezTo>
                    <a:pt x="7" y="236"/>
                    <a:pt x="7" y="237"/>
                    <a:pt x="7" y="237"/>
                  </a:cubicBezTo>
                  <a:lnTo>
                    <a:pt x="6" y="237"/>
                  </a:lnTo>
                  <a:lnTo>
                    <a:pt x="6" y="238"/>
                  </a:lnTo>
                  <a:lnTo>
                    <a:pt x="5" y="239"/>
                  </a:lnTo>
                  <a:lnTo>
                    <a:pt x="5" y="240"/>
                  </a:lnTo>
                  <a:lnTo>
                    <a:pt x="4" y="240"/>
                  </a:lnTo>
                  <a:lnTo>
                    <a:pt x="4" y="241"/>
                  </a:lnTo>
                  <a:lnTo>
                    <a:pt x="3" y="242"/>
                  </a:lnTo>
                  <a:lnTo>
                    <a:pt x="3" y="243"/>
                  </a:lnTo>
                  <a:lnTo>
                    <a:pt x="3" y="244"/>
                  </a:lnTo>
                  <a:cubicBezTo>
                    <a:pt x="2" y="244"/>
                    <a:pt x="2" y="244"/>
                    <a:pt x="2" y="245"/>
                  </a:cubicBezTo>
                  <a:lnTo>
                    <a:pt x="2" y="246"/>
                  </a:lnTo>
                  <a:cubicBezTo>
                    <a:pt x="1" y="246"/>
                    <a:pt x="1" y="247"/>
                    <a:pt x="1" y="247"/>
                  </a:cubicBezTo>
                  <a:lnTo>
                    <a:pt x="1" y="248"/>
                  </a:lnTo>
                  <a:lnTo>
                    <a:pt x="1" y="249"/>
                  </a:lnTo>
                  <a:lnTo>
                    <a:pt x="1" y="250"/>
                  </a:lnTo>
                  <a:lnTo>
                    <a:pt x="1" y="251"/>
                  </a:lnTo>
                  <a:lnTo>
                    <a:pt x="0" y="251"/>
                  </a:lnTo>
                  <a:cubicBezTo>
                    <a:pt x="0" y="252"/>
                    <a:pt x="0" y="252"/>
                    <a:pt x="0" y="252"/>
                  </a:cubicBezTo>
                  <a:cubicBezTo>
                    <a:pt x="0" y="253"/>
                    <a:pt x="0" y="253"/>
                    <a:pt x="0" y="253"/>
                  </a:cubicBezTo>
                  <a:cubicBezTo>
                    <a:pt x="0" y="254"/>
                    <a:pt x="0" y="254"/>
                    <a:pt x="0" y="254"/>
                  </a:cubicBezTo>
                  <a:lnTo>
                    <a:pt x="0" y="255"/>
                  </a:lnTo>
                  <a:lnTo>
                    <a:pt x="0" y="511"/>
                  </a:lnTo>
                  <a:lnTo>
                    <a:pt x="0" y="512"/>
                  </a:lnTo>
                  <a:lnTo>
                    <a:pt x="0" y="767"/>
                  </a:lnTo>
                  <a:cubicBezTo>
                    <a:pt x="0" y="768"/>
                    <a:pt x="0" y="768"/>
                    <a:pt x="0" y="769"/>
                  </a:cubicBezTo>
                  <a:lnTo>
                    <a:pt x="1" y="770"/>
                  </a:lnTo>
                  <a:lnTo>
                    <a:pt x="1" y="771"/>
                  </a:lnTo>
                  <a:cubicBezTo>
                    <a:pt x="1" y="772"/>
                    <a:pt x="1" y="772"/>
                    <a:pt x="1" y="773"/>
                  </a:cubicBezTo>
                  <a:lnTo>
                    <a:pt x="1" y="774"/>
                  </a:lnTo>
                  <a:lnTo>
                    <a:pt x="2" y="775"/>
                  </a:lnTo>
                  <a:cubicBezTo>
                    <a:pt x="2" y="776"/>
                    <a:pt x="2" y="776"/>
                    <a:pt x="2" y="776"/>
                  </a:cubicBezTo>
                  <a:cubicBezTo>
                    <a:pt x="2" y="777"/>
                    <a:pt x="2" y="777"/>
                    <a:pt x="3" y="778"/>
                  </a:cubicBezTo>
                  <a:lnTo>
                    <a:pt x="3" y="779"/>
                  </a:lnTo>
                  <a:lnTo>
                    <a:pt x="4" y="780"/>
                  </a:lnTo>
                  <a:cubicBezTo>
                    <a:pt x="4" y="780"/>
                    <a:pt x="4" y="781"/>
                    <a:pt x="5" y="781"/>
                  </a:cubicBezTo>
                  <a:cubicBezTo>
                    <a:pt x="5" y="782"/>
                    <a:pt x="5" y="782"/>
                    <a:pt x="5" y="782"/>
                  </a:cubicBezTo>
                  <a:cubicBezTo>
                    <a:pt x="5" y="783"/>
                    <a:pt x="6" y="783"/>
                    <a:pt x="6" y="783"/>
                  </a:cubicBezTo>
                  <a:cubicBezTo>
                    <a:pt x="6" y="784"/>
                    <a:pt x="7" y="784"/>
                    <a:pt x="7" y="784"/>
                  </a:cubicBezTo>
                  <a:cubicBezTo>
                    <a:pt x="7" y="785"/>
                    <a:pt x="8" y="785"/>
                    <a:pt x="8" y="786"/>
                  </a:cubicBezTo>
                  <a:lnTo>
                    <a:pt x="9" y="786"/>
                  </a:lnTo>
                  <a:cubicBezTo>
                    <a:pt x="9" y="787"/>
                    <a:pt x="9" y="787"/>
                    <a:pt x="10" y="787"/>
                  </a:cubicBezTo>
                  <a:cubicBezTo>
                    <a:pt x="10" y="788"/>
                    <a:pt x="10" y="788"/>
                    <a:pt x="11" y="788"/>
                  </a:cubicBezTo>
                  <a:cubicBezTo>
                    <a:pt x="11" y="788"/>
                    <a:pt x="11" y="789"/>
                    <a:pt x="12" y="789"/>
                  </a:cubicBezTo>
                  <a:cubicBezTo>
                    <a:pt x="12" y="789"/>
                    <a:pt x="12" y="790"/>
                    <a:pt x="13" y="790"/>
                  </a:cubicBezTo>
                  <a:lnTo>
                    <a:pt x="14" y="790"/>
                  </a:lnTo>
                  <a:cubicBezTo>
                    <a:pt x="14" y="791"/>
                    <a:pt x="15" y="791"/>
                    <a:pt x="15" y="791"/>
                  </a:cubicBezTo>
                  <a:lnTo>
                    <a:pt x="16" y="791"/>
                  </a:lnTo>
                  <a:lnTo>
                    <a:pt x="245" y="905"/>
                  </a:lnTo>
                  <a:lnTo>
                    <a:pt x="246" y="905"/>
                  </a:lnTo>
                  <a:cubicBezTo>
                    <a:pt x="246" y="905"/>
                    <a:pt x="247" y="906"/>
                    <a:pt x="248" y="906"/>
                  </a:cubicBezTo>
                  <a:lnTo>
                    <a:pt x="249" y="906"/>
                  </a:lnTo>
                  <a:lnTo>
                    <a:pt x="250" y="906"/>
                  </a:lnTo>
                  <a:lnTo>
                    <a:pt x="475" y="1018"/>
                  </a:lnTo>
                  <a:cubicBezTo>
                    <a:pt x="476" y="1018"/>
                    <a:pt x="476" y="1018"/>
                    <a:pt x="476" y="1018"/>
                  </a:cubicBezTo>
                  <a:cubicBezTo>
                    <a:pt x="477" y="1018"/>
                    <a:pt x="477" y="1018"/>
                    <a:pt x="477" y="1019"/>
                  </a:cubicBezTo>
                  <a:lnTo>
                    <a:pt x="478" y="1019"/>
                  </a:lnTo>
                  <a:cubicBezTo>
                    <a:pt x="479" y="1019"/>
                    <a:pt x="479" y="1019"/>
                    <a:pt x="479" y="1019"/>
                  </a:cubicBezTo>
                  <a:cubicBezTo>
                    <a:pt x="480" y="1020"/>
                    <a:pt x="480" y="1020"/>
                    <a:pt x="481" y="1020"/>
                  </a:cubicBezTo>
                  <a:cubicBezTo>
                    <a:pt x="482" y="1020"/>
                    <a:pt x="482" y="1020"/>
                    <a:pt x="482" y="1020"/>
                  </a:cubicBezTo>
                  <a:cubicBezTo>
                    <a:pt x="483" y="1020"/>
                    <a:pt x="483" y="1020"/>
                    <a:pt x="484" y="1020"/>
                  </a:cubicBezTo>
                  <a:cubicBezTo>
                    <a:pt x="484" y="1021"/>
                    <a:pt x="484" y="1021"/>
                    <a:pt x="485" y="1021"/>
                  </a:cubicBezTo>
                  <a:cubicBezTo>
                    <a:pt x="485" y="1021"/>
                    <a:pt x="486" y="1021"/>
                    <a:pt x="487" y="1021"/>
                  </a:cubicBezTo>
                  <a:cubicBezTo>
                    <a:pt x="488" y="1021"/>
                    <a:pt x="489" y="1021"/>
                    <a:pt x="490" y="1021"/>
                  </a:cubicBezTo>
                  <a:lnTo>
                    <a:pt x="490" y="1020"/>
                  </a:lnTo>
                  <a:lnTo>
                    <a:pt x="491" y="1020"/>
                  </a:lnTo>
                  <a:lnTo>
                    <a:pt x="492" y="1020"/>
                  </a:lnTo>
                  <a:cubicBezTo>
                    <a:pt x="493" y="1020"/>
                    <a:pt x="493" y="1020"/>
                    <a:pt x="493" y="1020"/>
                  </a:cubicBezTo>
                  <a:lnTo>
                    <a:pt x="494" y="1020"/>
                  </a:lnTo>
                  <a:cubicBezTo>
                    <a:pt x="494" y="1020"/>
                    <a:pt x="495" y="1020"/>
                    <a:pt x="495" y="1019"/>
                  </a:cubicBezTo>
                  <a:lnTo>
                    <a:pt x="496" y="1019"/>
                  </a:lnTo>
                  <a:cubicBezTo>
                    <a:pt x="497" y="1019"/>
                    <a:pt x="497" y="1019"/>
                    <a:pt x="497" y="1019"/>
                  </a:cubicBezTo>
                  <a:cubicBezTo>
                    <a:pt x="498" y="1018"/>
                    <a:pt x="498" y="1018"/>
                    <a:pt x="498" y="1018"/>
                  </a:cubicBezTo>
                  <a:lnTo>
                    <a:pt x="499" y="1018"/>
                  </a:lnTo>
                  <a:lnTo>
                    <a:pt x="729" y="904"/>
                  </a:lnTo>
                  <a:cubicBezTo>
                    <a:pt x="730" y="904"/>
                    <a:pt x="732" y="903"/>
                    <a:pt x="733" y="902"/>
                  </a:cubicBezTo>
                  <a:lnTo>
                    <a:pt x="958" y="791"/>
                  </a:lnTo>
                  <a:cubicBezTo>
                    <a:pt x="966" y="787"/>
                    <a:pt x="970" y="781"/>
                    <a:pt x="973" y="774"/>
                  </a:cubicBezTo>
                  <a:cubicBezTo>
                    <a:pt x="973" y="773"/>
                    <a:pt x="973" y="773"/>
                    <a:pt x="973" y="7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56" name="TextBox 55">
            <a:extLst>
              <a:ext uri="{FF2B5EF4-FFF2-40B4-BE49-F238E27FC236}">
                <a16:creationId xmlns:a16="http://schemas.microsoft.com/office/drawing/2014/main" id="{DCF083AD-7372-C144-9230-68E044425CD4}"/>
              </a:ext>
            </a:extLst>
          </p:cNvPr>
          <p:cNvSpPr txBox="1"/>
          <p:nvPr/>
        </p:nvSpPr>
        <p:spPr>
          <a:xfrm>
            <a:off x="13190548" y="11019099"/>
            <a:ext cx="4090966" cy="594586"/>
          </a:xfrm>
          <a:prstGeom prst="rect">
            <a:avLst/>
          </a:prstGeom>
          <a:noFill/>
        </p:spPr>
        <p:txBody>
          <a:bodyPr wrap="square" rtlCol="0">
            <a:spAutoFit/>
          </a:bodyPr>
          <a:lstStyle/>
          <a:p>
            <a:pPr algn="ctr">
              <a:lnSpc>
                <a:spcPts val="4299"/>
              </a:lnSpc>
            </a:pPr>
            <a:r>
              <a:rPr lang="en-US" sz="2800" dirty="0">
                <a:latin typeface="Montserrat" pitchFamily="2" charset="77"/>
                <a:ea typeface="Lato Light" panose="020F0502020204030203" pitchFamily="34" charset="0"/>
                <a:cs typeface="Lato Light" panose="020F0502020204030203" pitchFamily="34" charset="0"/>
              </a:rPr>
              <a:t>Write Your Title</a:t>
            </a:r>
          </a:p>
        </p:txBody>
      </p:sp>
    </p:spTree>
    <p:extLst>
      <p:ext uri="{BB962C8B-B14F-4D97-AF65-F5344CB8AC3E}">
        <p14:creationId xmlns:p14="http://schemas.microsoft.com/office/powerpoint/2010/main" val="1204860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4"/>
          </p:nvPr>
        </p:nvSpPr>
        <p:spPr/>
      </p:sp>
      <p:sp>
        <p:nvSpPr>
          <p:cNvPr id="29" name="Rectangle 28">
            <a:extLst>
              <a:ext uri="{FF2B5EF4-FFF2-40B4-BE49-F238E27FC236}">
                <a16:creationId xmlns:a16="http://schemas.microsoft.com/office/drawing/2014/main" id="{80773619-998B-5748-B08A-D0E4ECCFB623}"/>
              </a:ext>
            </a:extLst>
          </p:cNvPr>
          <p:cNvSpPr/>
          <p:nvPr/>
        </p:nvSpPr>
        <p:spPr>
          <a:xfrm rot="10800000" flipV="1">
            <a:off x="-7" y="1"/>
            <a:ext cx="24377653" cy="8797734"/>
          </a:xfrm>
          <a:prstGeom prst="rect">
            <a:avLst/>
          </a:prstGeom>
          <a:gradFill>
            <a:gsLst>
              <a:gs pos="0">
                <a:schemeClr val="accent1">
                  <a:alpha val="80000"/>
                </a:schemeClr>
              </a:gs>
              <a:gs pos="71000">
                <a:schemeClr val="accent3">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386145D7-F1F4-824A-ABA2-76F56CB9E631}"/>
              </a:ext>
            </a:extLst>
          </p:cNvPr>
          <p:cNvGrpSpPr/>
          <p:nvPr/>
        </p:nvGrpSpPr>
        <p:grpSpPr>
          <a:xfrm>
            <a:off x="6750050" y="3752537"/>
            <a:ext cx="10877550" cy="1292662"/>
            <a:chOff x="6750050" y="1249596"/>
            <a:chExt cx="10877550" cy="1292662"/>
          </a:xfrm>
        </p:grpSpPr>
        <p:sp>
          <p:nvSpPr>
            <p:cNvPr id="106" name="TextBox 105">
              <a:extLst>
                <a:ext uri="{FF2B5EF4-FFF2-40B4-BE49-F238E27FC236}">
                  <a16:creationId xmlns:a16="http://schemas.microsoft.com/office/drawing/2014/main" id="{E133785E-0B00-E64A-9AC0-44059588742B}"/>
                </a:ext>
              </a:extLst>
            </p:cNvPr>
            <p:cNvSpPr txBox="1"/>
            <p:nvPr/>
          </p:nvSpPr>
          <p:spPr>
            <a:xfrm>
              <a:off x="6750050" y="1618928"/>
              <a:ext cx="10877550" cy="923330"/>
            </a:xfrm>
            <a:prstGeom prst="rect">
              <a:avLst/>
            </a:prstGeom>
            <a:noFill/>
            <a:ln>
              <a:noFill/>
            </a:ln>
          </p:spPr>
          <p:txBody>
            <a:bodyPr wrap="square" rtlCol="0">
              <a:spAutoFit/>
            </a:bodyPr>
            <a:lstStyle/>
            <a:p>
              <a:pPr algn="ctr"/>
              <a:r>
                <a:rPr lang="en-US" sz="5400" spc="300" dirty="0">
                  <a:latin typeface="Montserrat Medium" pitchFamily="2" charset="77"/>
                  <a:ea typeface="Roboto" panose="02000000000000000000" pitchFamily="2" charset="0"/>
                  <a:cs typeface="Poppins Medium" pitchFamily="2" charset="77"/>
                </a:rPr>
                <a:t>OUR BUSINESS MODEL</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9821029"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44" name="Freeform 43">
            <a:extLst>
              <a:ext uri="{FF2B5EF4-FFF2-40B4-BE49-F238E27FC236}">
                <a16:creationId xmlns:a16="http://schemas.microsoft.com/office/drawing/2014/main" id="{7C3586E0-03CB-8A44-96A7-00002FA17364}"/>
              </a:ext>
            </a:extLst>
          </p:cNvPr>
          <p:cNvSpPr/>
          <p:nvPr/>
        </p:nvSpPr>
        <p:spPr>
          <a:xfrm>
            <a:off x="18571843" y="9761679"/>
            <a:ext cx="1266380" cy="880522"/>
          </a:xfrm>
          <a:custGeom>
            <a:avLst/>
            <a:gdLst/>
            <a:ahLst/>
            <a:cxnLst>
              <a:cxn ang="3cd4">
                <a:pos x="hc" y="t"/>
              </a:cxn>
              <a:cxn ang="cd2">
                <a:pos x="l" y="vc"/>
              </a:cxn>
              <a:cxn ang="cd4">
                <a:pos x="hc" y="b"/>
              </a:cxn>
              <a:cxn ang="0">
                <a:pos x="r" y="vc"/>
              </a:cxn>
            </a:cxnLst>
            <a:rect l="l" t="t" r="r" b="b"/>
            <a:pathLst>
              <a:path w="1386" h="964">
                <a:moveTo>
                  <a:pt x="1051" y="523"/>
                </a:moveTo>
                <a:cubicBezTo>
                  <a:pt x="1046" y="533"/>
                  <a:pt x="1040" y="542"/>
                  <a:pt x="1034" y="551"/>
                </a:cubicBezTo>
                <a:cubicBezTo>
                  <a:pt x="1032" y="553"/>
                  <a:pt x="1026" y="558"/>
                  <a:pt x="1020" y="563"/>
                </a:cubicBezTo>
                <a:lnTo>
                  <a:pt x="917" y="480"/>
                </a:lnTo>
                <a:lnTo>
                  <a:pt x="917" y="479"/>
                </a:lnTo>
                <a:cubicBezTo>
                  <a:pt x="916" y="479"/>
                  <a:pt x="896" y="460"/>
                  <a:pt x="865" y="433"/>
                </a:cubicBezTo>
                <a:cubicBezTo>
                  <a:pt x="863" y="431"/>
                  <a:pt x="860" y="429"/>
                  <a:pt x="858" y="428"/>
                </a:cubicBezTo>
                <a:cubicBezTo>
                  <a:pt x="852" y="419"/>
                  <a:pt x="842" y="413"/>
                  <a:pt x="831" y="415"/>
                </a:cubicBezTo>
                <a:cubicBezTo>
                  <a:pt x="813" y="416"/>
                  <a:pt x="796" y="411"/>
                  <a:pt x="783" y="401"/>
                </a:cubicBezTo>
                <a:cubicBezTo>
                  <a:pt x="769" y="390"/>
                  <a:pt x="760" y="374"/>
                  <a:pt x="758" y="357"/>
                </a:cubicBezTo>
                <a:cubicBezTo>
                  <a:pt x="757" y="342"/>
                  <a:pt x="743" y="331"/>
                  <a:pt x="728" y="332"/>
                </a:cubicBezTo>
                <a:lnTo>
                  <a:pt x="608" y="345"/>
                </a:lnTo>
                <a:cubicBezTo>
                  <a:pt x="602" y="346"/>
                  <a:pt x="597" y="348"/>
                  <a:pt x="593" y="352"/>
                </a:cubicBezTo>
                <a:cubicBezTo>
                  <a:pt x="587" y="357"/>
                  <a:pt x="583" y="365"/>
                  <a:pt x="583" y="373"/>
                </a:cubicBezTo>
                <a:cubicBezTo>
                  <a:pt x="583" y="374"/>
                  <a:pt x="583" y="375"/>
                  <a:pt x="583" y="376"/>
                </a:cubicBezTo>
                <a:cubicBezTo>
                  <a:pt x="584" y="383"/>
                  <a:pt x="581" y="405"/>
                  <a:pt x="569" y="435"/>
                </a:cubicBezTo>
                <a:cubicBezTo>
                  <a:pt x="558" y="465"/>
                  <a:pt x="546" y="482"/>
                  <a:pt x="540" y="486"/>
                </a:cubicBezTo>
                <a:cubicBezTo>
                  <a:pt x="538" y="487"/>
                  <a:pt x="530" y="490"/>
                  <a:pt x="518" y="488"/>
                </a:cubicBezTo>
                <a:cubicBezTo>
                  <a:pt x="508" y="486"/>
                  <a:pt x="502" y="483"/>
                  <a:pt x="499" y="481"/>
                </a:cubicBezTo>
                <a:lnTo>
                  <a:pt x="533" y="311"/>
                </a:lnTo>
                <a:lnTo>
                  <a:pt x="651" y="274"/>
                </a:lnTo>
                <a:cubicBezTo>
                  <a:pt x="653" y="274"/>
                  <a:pt x="655" y="273"/>
                  <a:pt x="656" y="272"/>
                </a:cubicBezTo>
                <a:lnTo>
                  <a:pt x="943" y="229"/>
                </a:lnTo>
                <a:lnTo>
                  <a:pt x="1109" y="445"/>
                </a:lnTo>
                <a:cubicBezTo>
                  <a:pt x="1081" y="473"/>
                  <a:pt x="1065" y="499"/>
                  <a:pt x="1051" y="523"/>
                </a:cubicBezTo>
                <a:close/>
                <a:moveTo>
                  <a:pt x="1073" y="709"/>
                </a:moveTo>
                <a:lnTo>
                  <a:pt x="1072" y="710"/>
                </a:lnTo>
                <a:cubicBezTo>
                  <a:pt x="1072" y="710"/>
                  <a:pt x="1072" y="711"/>
                  <a:pt x="1071" y="711"/>
                </a:cubicBezTo>
                <a:cubicBezTo>
                  <a:pt x="1063" y="721"/>
                  <a:pt x="1049" y="722"/>
                  <a:pt x="1039" y="714"/>
                </a:cubicBezTo>
                <a:lnTo>
                  <a:pt x="1010" y="691"/>
                </a:lnTo>
                <a:cubicBezTo>
                  <a:pt x="1010" y="690"/>
                  <a:pt x="1009" y="690"/>
                  <a:pt x="1009" y="689"/>
                </a:cubicBezTo>
                <a:lnTo>
                  <a:pt x="849" y="560"/>
                </a:lnTo>
                <a:cubicBezTo>
                  <a:pt x="837" y="551"/>
                  <a:pt x="820" y="553"/>
                  <a:pt x="810" y="565"/>
                </a:cubicBezTo>
                <a:cubicBezTo>
                  <a:pt x="805" y="571"/>
                  <a:pt x="803" y="578"/>
                  <a:pt x="804" y="585"/>
                </a:cubicBezTo>
                <a:cubicBezTo>
                  <a:pt x="805" y="593"/>
                  <a:pt x="808" y="599"/>
                  <a:pt x="814" y="604"/>
                </a:cubicBezTo>
                <a:lnTo>
                  <a:pt x="975" y="733"/>
                </a:lnTo>
                <a:cubicBezTo>
                  <a:pt x="986" y="743"/>
                  <a:pt x="988" y="761"/>
                  <a:pt x="979" y="773"/>
                </a:cubicBezTo>
                <a:lnTo>
                  <a:pt x="978" y="774"/>
                </a:lnTo>
                <a:cubicBezTo>
                  <a:pt x="971" y="783"/>
                  <a:pt x="957" y="784"/>
                  <a:pt x="949" y="777"/>
                </a:cubicBezTo>
                <a:lnTo>
                  <a:pt x="783" y="643"/>
                </a:lnTo>
                <a:cubicBezTo>
                  <a:pt x="771" y="634"/>
                  <a:pt x="753" y="635"/>
                  <a:pt x="744" y="647"/>
                </a:cubicBezTo>
                <a:cubicBezTo>
                  <a:pt x="739" y="653"/>
                  <a:pt x="737" y="661"/>
                  <a:pt x="738" y="668"/>
                </a:cubicBezTo>
                <a:cubicBezTo>
                  <a:pt x="739" y="675"/>
                  <a:pt x="742" y="682"/>
                  <a:pt x="748" y="687"/>
                </a:cubicBezTo>
                <a:lnTo>
                  <a:pt x="877" y="790"/>
                </a:lnTo>
                <a:cubicBezTo>
                  <a:pt x="889" y="800"/>
                  <a:pt x="891" y="817"/>
                  <a:pt x="883" y="829"/>
                </a:cubicBezTo>
                <a:cubicBezTo>
                  <a:pt x="882" y="829"/>
                  <a:pt x="882" y="830"/>
                  <a:pt x="882" y="830"/>
                </a:cubicBezTo>
                <a:cubicBezTo>
                  <a:pt x="881" y="830"/>
                  <a:pt x="881" y="831"/>
                  <a:pt x="880" y="831"/>
                </a:cubicBezTo>
                <a:cubicBezTo>
                  <a:pt x="873" y="840"/>
                  <a:pt x="859" y="841"/>
                  <a:pt x="850" y="834"/>
                </a:cubicBezTo>
                <a:lnTo>
                  <a:pt x="716" y="726"/>
                </a:lnTo>
                <a:cubicBezTo>
                  <a:pt x="707" y="719"/>
                  <a:pt x="695" y="718"/>
                  <a:pt x="686" y="724"/>
                </a:cubicBezTo>
                <a:cubicBezTo>
                  <a:pt x="682" y="725"/>
                  <a:pt x="679" y="728"/>
                  <a:pt x="677" y="731"/>
                </a:cubicBezTo>
                <a:cubicBezTo>
                  <a:pt x="667" y="743"/>
                  <a:pt x="669" y="760"/>
                  <a:pt x="681" y="770"/>
                </a:cubicBezTo>
                <a:lnTo>
                  <a:pt x="774" y="843"/>
                </a:lnTo>
                <a:cubicBezTo>
                  <a:pt x="780" y="848"/>
                  <a:pt x="784" y="855"/>
                  <a:pt x="785" y="862"/>
                </a:cubicBezTo>
                <a:cubicBezTo>
                  <a:pt x="788" y="875"/>
                  <a:pt x="784" y="881"/>
                  <a:pt x="781" y="885"/>
                </a:cubicBezTo>
                <a:cubicBezTo>
                  <a:pt x="776" y="891"/>
                  <a:pt x="771" y="893"/>
                  <a:pt x="764" y="893"/>
                </a:cubicBezTo>
                <a:cubicBezTo>
                  <a:pt x="758" y="893"/>
                  <a:pt x="751" y="890"/>
                  <a:pt x="745" y="886"/>
                </a:cubicBezTo>
                <a:lnTo>
                  <a:pt x="684" y="837"/>
                </a:lnTo>
                <a:cubicBezTo>
                  <a:pt x="681" y="818"/>
                  <a:pt x="671" y="800"/>
                  <a:pt x="655" y="786"/>
                </a:cubicBezTo>
                <a:cubicBezTo>
                  <a:pt x="648" y="781"/>
                  <a:pt x="640" y="777"/>
                  <a:pt x="632" y="774"/>
                </a:cubicBezTo>
                <a:lnTo>
                  <a:pt x="643" y="760"/>
                </a:lnTo>
                <a:cubicBezTo>
                  <a:pt x="671" y="726"/>
                  <a:pt x="665" y="675"/>
                  <a:pt x="630" y="647"/>
                </a:cubicBezTo>
                <a:cubicBezTo>
                  <a:pt x="597" y="620"/>
                  <a:pt x="548" y="624"/>
                  <a:pt x="520" y="656"/>
                </a:cubicBezTo>
                <a:cubicBezTo>
                  <a:pt x="515" y="649"/>
                  <a:pt x="509" y="642"/>
                  <a:pt x="502" y="636"/>
                </a:cubicBezTo>
                <a:cubicBezTo>
                  <a:pt x="476" y="615"/>
                  <a:pt x="441" y="613"/>
                  <a:pt x="413" y="629"/>
                </a:cubicBezTo>
                <a:cubicBezTo>
                  <a:pt x="408" y="619"/>
                  <a:pt x="401" y="610"/>
                  <a:pt x="392" y="603"/>
                </a:cubicBezTo>
                <a:cubicBezTo>
                  <a:pt x="385" y="597"/>
                  <a:pt x="377" y="593"/>
                  <a:pt x="369" y="590"/>
                </a:cubicBezTo>
                <a:cubicBezTo>
                  <a:pt x="367" y="586"/>
                  <a:pt x="363" y="582"/>
                  <a:pt x="359" y="579"/>
                </a:cubicBezTo>
                <a:cubicBezTo>
                  <a:pt x="349" y="572"/>
                  <a:pt x="337" y="563"/>
                  <a:pt x="334" y="560"/>
                </a:cubicBezTo>
                <a:cubicBezTo>
                  <a:pt x="327" y="550"/>
                  <a:pt x="322" y="541"/>
                  <a:pt x="316" y="531"/>
                </a:cubicBezTo>
                <a:cubicBezTo>
                  <a:pt x="302" y="507"/>
                  <a:pt x="286" y="481"/>
                  <a:pt x="258" y="453"/>
                </a:cubicBezTo>
                <a:lnTo>
                  <a:pt x="426" y="243"/>
                </a:lnTo>
                <a:cubicBezTo>
                  <a:pt x="430" y="243"/>
                  <a:pt x="434" y="243"/>
                  <a:pt x="437" y="244"/>
                </a:cubicBezTo>
                <a:cubicBezTo>
                  <a:pt x="463" y="246"/>
                  <a:pt x="498" y="250"/>
                  <a:pt x="531" y="254"/>
                </a:cubicBezTo>
                <a:lnTo>
                  <a:pt x="501" y="264"/>
                </a:lnTo>
                <a:cubicBezTo>
                  <a:pt x="492" y="267"/>
                  <a:pt x="485" y="275"/>
                  <a:pt x="483" y="284"/>
                </a:cubicBezTo>
                <a:lnTo>
                  <a:pt x="443" y="476"/>
                </a:lnTo>
                <a:cubicBezTo>
                  <a:pt x="443" y="478"/>
                  <a:pt x="443" y="480"/>
                  <a:pt x="443" y="482"/>
                </a:cubicBezTo>
                <a:cubicBezTo>
                  <a:pt x="443" y="503"/>
                  <a:pt x="456" y="521"/>
                  <a:pt x="478" y="532"/>
                </a:cubicBezTo>
                <a:cubicBezTo>
                  <a:pt x="492" y="539"/>
                  <a:pt x="510" y="544"/>
                  <a:pt x="527" y="544"/>
                </a:cubicBezTo>
                <a:cubicBezTo>
                  <a:pt x="544" y="544"/>
                  <a:pt x="561" y="540"/>
                  <a:pt x="573" y="530"/>
                </a:cubicBezTo>
                <a:cubicBezTo>
                  <a:pt x="596" y="514"/>
                  <a:pt x="613" y="476"/>
                  <a:pt x="621" y="455"/>
                </a:cubicBezTo>
                <a:cubicBezTo>
                  <a:pt x="624" y="446"/>
                  <a:pt x="633" y="421"/>
                  <a:pt x="637" y="398"/>
                </a:cubicBezTo>
                <a:lnTo>
                  <a:pt x="710" y="390"/>
                </a:lnTo>
                <a:cubicBezTo>
                  <a:pt x="717" y="411"/>
                  <a:pt x="730" y="429"/>
                  <a:pt x="748" y="444"/>
                </a:cubicBezTo>
                <a:cubicBezTo>
                  <a:pt x="770" y="461"/>
                  <a:pt x="796" y="470"/>
                  <a:pt x="823" y="470"/>
                </a:cubicBezTo>
                <a:cubicBezTo>
                  <a:pt x="824" y="470"/>
                  <a:pt x="824" y="470"/>
                  <a:pt x="825" y="470"/>
                </a:cubicBezTo>
                <a:cubicBezTo>
                  <a:pt x="826" y="472"/>
                  <a:pt x="827" y="473"/>
                  <a:pt x="829" y="474"/>
                </a:cubicBezTo>
                <a:cubicBezTo>
                  <a:pt x="853" y="496"/>
                  <a:pt x="871" y="512"/>
                  <a:pt x="877" y="518"/>
                </a:cubicBezTo>
                <a:cubicBezTo>
                  <a:pt x="878" y="519"/>
                  <a:pt x="879" y="520"/>
                  <a:pt x="881" y="521"/>
                </a:cubicBezTo>
                <a:lnTo>
                  <a:pt x="1069" y="672"/>
                </a:lnTo>
                <a:cubicBezTo>
                  <a:pt x="1080" y="681"/>
                  <a:pt x="1082" y="698"/>
                  <a:pt x="1073" y="709"/>
                </a:cubicBezTo>
                <a:close/>
                <a:moveTo>
                  <a:pt x="598" y="899"/>
                </a:moveTo>
                <a:cubicBezTo>
                  <a:pt x="589" y="910"/>
                  <a:pt x="573" y="912"/>
                  <a:pt x="562" y="903"/>
                </a:cubicBezTo>
                <a:cubicBezTo>
                  <a:pt x="551" y="894"/>
                  <a:pt x="549" y="878"/>
                  <a:pt x="558" y="867"/>
                </a:cubicBezTo>
                <a:lnTo>
                  <a:pt x="585" y="834"/>
                </a:lnTo>
                <a:cubicBezTo>
                  <a:pt x="590" y="827"/>
                  <a:pt x="597" y="824"/>
                  <a:pt x="605" y="824"/>
                </a:cubicBezTo>
                <a:cubicBezTo>
                  <a:pt x="610" y="824"/>
                  <a:pt x="616" y="826"/>
                  <a:pt x="621" y="830"/>
                </a:cubicBezTo>
                <a:cubicBezTo>
                  <a:pt x="632" y="838"/>
                  <a:pt x="633" y="854"/>
                  <a:pt x="625" y="865"/>
                </a:cubicBezTo>
                <a:close/>
                <a:moveTo>
                  <a:pt x="484" y="858"/>
                </a:moveTo>
                <a:cubicBezTo>
                  <a:pt x="477" y="859"/>
                  <a:pt x="471" y="857"/>
                  <a:pt x="465" y="853"/>
                </a:cubicBezTo>
                <a:cubicBezTo>
                  <a:pt x="460" y="849"/>
                  <a:pt x="457" y="843"/>
                  <a:pt x="456" y="836"/>
                </a:cubicBezTo>
                <a:cubicBezTo>
                  <a:pt x="455" y="829"/>
                  <a:pt x="457" y="822"/>
                  <a:pt x="461" y="817"/>
                </a:cubicBezTo>
                <a:lnTo>
                  <a:pt x="560" y="694"/>
                </a:lnTo>
                <a:cubicBezTo>
                  <a:pt x="569" y="683"/>
                  <a:pt x="585" y="681"/>
                  <a:pt x="596" y="690"/>
                </a:cubicBezTo>
                <a:cubicBezTo>
                  <a:pt x="607" y="699"/>
                  <a:pt x="609" y="715"/>
                  <a:pt x="600" y="726"/>
                </a:cubicBezTo>
                <a:lnTo>
                  <a:pt x="501" y="849"/>
                </a:lnTo>
                <a:cubicBezTo>
                  <a:pt x="497" y="854"/>
                  <a:pt x="491" y="857"/>
                  <a:pt x="484" y="858"/>
                </a:cubicBezTo>
                <a:close/>
                <a:moveTo>
                  <a:pt x="382" y="786"/>
                </a:moveTo>
                <a:cubicBezTo>
                  <a:pt x="377" y="782"/>
                  <a:pt x="374" y="776"/>
                  <a:pt x="373" y="769"/>
                </a:cubicBezTo>
                <a:cubicBezTo>
                  <a:pt x="372" y="762"/>
                  <a:pt x="374" y="756"/>
                  <a:pt x="378" y="750"/>
                </a:cubicBezTo>
                <a:lnTo>
                  <a:pt x="432" y="684"/>
                </a:lnTo>
                <a:cubicBezTo>
                  <a:pt x="440" y="672"/>
                  <a:pt x="457" y="671"/>
                  <a:pt x="468" y="680"/>
                </a:cubicBezTo>
                <a:cubicBezTo>
                  <a:pt x="473" y="684"/>
                  <a:pt x="476" y="690"/>
                  <a:pt x="477" y="697"/>
                </a:cubicBezTo>
                <a:cubicBezTo>
                  <a:pt x="478" y="703"/>
                  <a:pt x="476" y="710"/>
                  <a:pt x="472" y="715"/>
                </a:cubicBezTo>
                <a:lnTo>
                  <a:pt x="418" y="782"/>
                </a:lnTo>
                <a:cubicBezTo>
                  <a:pt x="409" y="793"/>
                  <a:pt x="393" y="795"/>
                  <a:pt x="382" y="786"/>
                </a:cubicBezTo>
                <a:close/>
                <a:moveTo>
                  <a:pt x="299" y="719"/>
                </a:moveTo>
                <a:cubicBezTo>
                  <a:pt x="288" y="710"/>
                  <a:pt x="286" y="694"/>
                  <a:pt x="295" y="683"/>
                </a:cubicBezTo>
                <a:lnTo>
                  <a:pt x="322" y="650"/>
                </a:lnTo>
                <a:cubicBezTo>
                  <a:pt x="326" y="645"/>
                  <a:pt x="332" y="641"/>
                  <a:pt x="339" y="641"/>
                </a:cubicBezTo>
                <a:cubicBezTo>
                  <a:pt x="340" y="640"/>
                  <a:pt x="341" y="640"/>
                  <a:pt x="341" y="640"/>
                </a:cubicBezTo>
                <a:cubicBezTo>
                  <a:pt x="347" y="640"/>
                  <a:pt x="353" y="642"/>
                  <a:pt x="357" y="646"/>
                </a:cubicBezTo>
                <a:cubicBezTo>
                  <a:pt x="368" y="655"/>
                  <a:pt x="370" y="671"/>
                  <a:pt x="361" y="682"/>
                </a:cubicBezTo>
                <a:lnTo>
                  <a:pt x="335" y="715"/>
                </a:lnTo>
                <a:cubicBezTo>
                  <a:pt x="326" y="726"/>
                  <a:pt x="310" y="728"/>
                  <a:pt x="299" y="719"/>
                </a:cubicBezTo>
                <a:close/>
                <a:moveTo>
                  <a:pt x="1381" y="389"/>
                </a:moveTo>
                <a:cubicBezTo>
                  <a:pt x="1372" y="377"/>
                  <a:pt x="1354" y="375"/>
                  <a:pt x="1342" y="384"/>
                </a:cubicBezTo>
                <a:lnTo>
                  <a:pt x="1235" y="466"/>
                </a:lnTo>
                <a:cubicBezTo>
                  <a:pt x="1221" y="477"/>
                  <a:pt x="1200" y="474"/>
                  <a:pt x="1189" y="460"/>
                </a:cubicBezTo>
                <a:lnTo>
                  <a:pt x="1172" y="438"/>
                </a:lnTo>
                <a:cubicBezTo>
                  <a:pt x="1171" y="435"/>
                  <a:pt x="1170" y="432"/>
                  <a:pt x="1168" y="430"/>
                </a:cubicBezTo>
                <a:cubicBezTo>
                  <a:pt x="1167" y="428"/>
                  <a:pt x="1165" y="427"/>
                  <a:pt x="1163" y="426"/>
                </a:cubicBezTo>
                <a:lnTo>
                  <a:pt x="986" y="194"/>
                </a:lnTo>
                <a:cubicBezTo>
                  <a:pt x="980" y="187"/>
                  <a:pt x="978" y="178"/>
                  <a:pt x="979" y="169"/>
                </a:cubicBezTo>
                <a:cubicBezTo>
                  <a:pt x="980" y="161"/>
                  <a:pt x="985" y="153"/>
                  <a:pt x="992" y="148"/>
                </a:cubicBezTo>
                <a:lnTo>
                  <a:pt x="1099" y="66"/>
                </a:lnTo>
                <a:cubicBezTo>
                  <a:pt x="1111" y="57"/>
                  <a:pt x="1113" y="39"/>
                  <a:pt x="1104" y="27"/>
                </a:cubicBezTo>
                <a:cubicBezTo>
                  <a:pt x="1095" y="15"/>
                  <a:pt x="1077" y="13"/>
                  <a:pt x="1065" y="22"/>
                </a:cubicBezTo>
                <a:lnTo>
                  <a:pt x="958" y="104"/>
                </a:lnTo>
                <a:cubicBezTo>
                  <a:pt x="940" y="118"/>
                  <a:pt x="928" y="139"/>
                  <a:pt x="925" y="162"/>
                </a:cubicBezTo>
                <a:cubicBezTo>
                  <a:pt x="924" y="167"/>
                  <a:pt x="924" y="171"/>
                  <a:pt x="924" y="175"/>
                </a:cubicBezTo>
                <a:lnTo>
                  <a:pt x="639" y="219"/>
                </a:lnTo>
                <a:cubicBezTo>
                  <a:pt x="638" y="219"/>
                  <a:pt x="636" y="220"/>
                  <a:pt x="635" y="220"/>
                </a:cubicBezTo>
                <a:cubicBezTo>
                  <a:pt x="602" y="207"/>
                  <a:pt x="537" y="199"/>
                  <a:pt x="461" y="191"/>
                </a:cubicBezTo>
                <a:cubicBezTo>
                  <a:pt x="475" y="156"/>
                  <a:pt x="465" y="115"/>
                  <a:pt x="434" y="90"/>
                </a:cubicBezTo>
                <a:lnTo>
                  <a:pt x="329" y="6"/>
                </a:lnTo>
                <a:cubicBezTo>
                  <a:pt x="317" y="-3"/>
                  <a:pt x="299" y="-1"/>
                  <a:pt x="290" y="11"/>
                </a:cubicBezTo>
                <a:cubicBezTo>
                  <a:pt x="280" y="23"/>
                  <a:pt x="282" y="40"/>
                  <a:pt x="294" y="50"/>
                </a:cubicBezTo>
                <a:lnTo>
                  <a:pt x="400" y="133"/>
                </a:lnTo>
                <a:cubicBezTo>
                  <a:pt x="414" y="145"/>
                  <a:pt x="416" y="165"/>
                  <a:pt x="405" y="180"/>
                </a:cubicBezTo>
                <a:lnTo>
                  <a:pt x="196" y="442"/>
                </a:lnTo>
                <a:cubicBezTo>
                  <a:pt x="185" y="456"/>
                  <a:pt x="164" y="458"/>
                  <a:pt x="150" y="447"/>
                </a:cubicBezTo>
                <a:lnTo>
                  <a:pt x="45" y="363"/>
                </a:lnTo>
                <a:cubicBezTo>
                  <a:pt x="33" y="354"/>
                  <a:pt x="16" y="356"/>
                  <a:pt x="6" y="367"/>
                </a:cubicBezTo>
                <a:cubicBezTo>
                  <a:pt x="-3" y="379"/>
                  <a:pt x="-1" y="397"/>
                  <a:pt x="10" y="406"/>
                </a:cubicBezTo>
                <a:lnTo>
                  <a:pt x="116" y="490"/>
                </a:lnTo>
                <a:cubicBezTo>
                  <a:pt x="132" y="503"/>
                  <a:pt x="151" y="509"/>
                  <a:pt x="171" y="509"/>
                </a:cubicBezTo>
                <a:cubicBezTo>
                  <a:pt x="188" y="509"/>
                  <a:pt x="206" y="504"/>
                  <a:pt x="220" y="494"/>
                </a:cubicBezTo>
                <a:cubicBezTo>
                  <a:pt x="243" y="516"/>
                  <a:pt x="255" y="537"/>
                  <a:pt x="268" y="559"/>
                </a:cubicBezTo>
                <a:cubicBezTo>
                  <a:pt x="274" y="569"/>
                  <a:pt x="281" y="580"/>
                  <a:pt x="288" y="591"/>
                </a:cubicBezTo>
                <a:cubicBezTo>
                  <a:pt x="290" y="594"/>
                  <a:pt x="293" y="597"/>
                  <a:pt x="295" y="599"/>
                </a:cubicBezTo>
                <a:cubicBezTo>
                  <a:pt x="289" y="604"/>
                  <a:pt x="283" y="609"/>
                  <a:pt x="278" y="615"/>
                </a:cubicBezTo>
                <a:lnTo>
                  <a:pt x="252" y="649"/>
                </a:lnTo>
                <a:cubicBezTo>
                  <a:pt x="224" y="684"/>
                  <a:pt x="229" y="734"/>
                  <a:pt x="264" y="762"/>
                </a:cubicBezTo>
                <a:cubicBezTo>
                  <a:pt x="279" y="774"/>
                  <a:pt x="297" y="780"/>
                  <a:pt x="315" y="780"/>
                </a:cubicBezTo>
                <a:cubicBezTo>
                  <a:pt x="316" y="780"/>
                  <a:pt x="317" y="780"/>
                  <a:pt x="319" y="780"/>
                </a:cubicBezTo>
                <a:cubicBezTo>
                  <a:pt x="322" y="799"/>
                  <a:pt x="332" y="817"/>
                  <a:pt x="348" y="829"/>
                </a:cubicBezTo>
                <a:cubicBezTo>
                  <a:pt x="362" y="841"/>
                  <a:pt x="380" y="847"/>
                  <a:pt x="398" y="847"/>
                </a:cubicBezTo>
                <a:cubicBezTo>
                  <a:pt x="399" y="847"/>
                  <a:pt x="401" y="847"/>
                  <a:pt x="402" y="847"/>
                </a:cubicBezTo>
                <a:cubicBezTo>
                  <a:pt x="405" y="866"/>
                  <a:pt x="415" y="883"/>
                  <a:pt x="431" y="896"/>
                </a:cubicBezTo>
                <a:cubicBezTo>
                  <a:pt x="445" y="908"/>
                  <a:pt x="463" y="914"/>
                  <a:pt x="481" y="914"/>
                </a:cubicBezTo>
                <a:cubicBezTo>
                  <a:pt x="484" y="914"/>
                  <a:pt x="487" y="913"/>
                  <a:pt x="490" y="913"/>
                </a:cubicBezTo>
                <a:cubicBezTo>
                  <a:pt x="494" y="913"/>
                  <a:pt x="498" y="912"/>
                  <a:pt x="502" y="911"/>
                </a:cubicBezTo>
                <a:cubicBezTo>
                  <a:pt x="507" y="924"/>
                  <a:pt x="516" y="936"/>
                  <a:pt x="528" y="946"/>
                </a:cubicBezTo>
                <a:cubicBezTo>
                  <a:pt x="542" y="958"/>
                  <a:pt x="560" y="964"/>
                  <a:pt x="578" y="964"/>
                </a:cubicBezTo>
                <a:cubicBezTo>
                  <a:pt x="602" y="964"/>
                  <a:pt x="625" y="953"/>
                  <a:pt x="641" y="933"/>
                </a:cubicBezTo>
                <a:lnTo>
                  <a:pt x="668" y="900"/>
                </a:lnTo>
                <a:cubicBezTo>
                  <a:pt x="669" y="899"/>
                  <a:pt x="670" y="898"/>
                  <a:pt x="670" y="896"/>
                </a:cubicBezTo>
                <a:lnTo>
                  <a:pt x="711" y="929"/>
                </a:lnTo>
                <a:cubicBezTo>
                  <a:pt x="726" y="941"/>
                  <a:pt x="745" y="948"/>
                  <a:pt x="764" y="948"/>
                </a:cubicBezTo>
                <a:lnTo>
                  <a:pt x="765" y="948"/>
                </a:lnTo>
                <a:cubicBezTo>
                  <a:pt x="789" y="948"/>
                  <a:pt x="809" y="938"/>
                  <a:pt x="824" y="920"/>
                </a:cubicBezTo>
                <a:cubicBezTo>
                  <a:pt x="831" y="911"/>
                  <a:pt x="836" y="901"/>
                  <a:pt x="839" y="890"/>
                </a:cubicBezTo>
                <a:cubicBezTo>
                  <a:pt x="847" y="893"/>
                  <a:pt x="856" y="894"/>
                  <a:pt x="864" y="894"/>
                </a:cubicBezTo>
                <a:cubicBezTo>
                  <a:pt x="886" y="894"/>
                  <a:pt x="907" y="885"/>
                  <a:pt x="922" y="867"/>
                </a:cubicBezTo>
                <a:cubicBezTo>
                  <a:pt x="923" y="866"/>
                  <a:pt x="924" y="865"/>
                  <a:pt x="925" y="864"/>
                </a:cubicBezTo>
                <a:cubicBezTo>
                  <a:pt x="925" y="863"/>
                  <a:pt x="926" y="863"/>
                  <a:pt x="927" y="862"/>
                </a:cubicBezTo>
                <a:cubicBezTo>
                  <a:pt x="933" y="853"/>
                  <a:pt x="938" y="843"/>
                  <a:pt x="940" y="834"/>
                </a:cubicBezTo>
                <a:cubicBezTo>
                  <a:pt x="947" y="836"/>
                  <a:pt x="954" y="837"/>
                  <a:pt x="962" y="837"/>
                </a:cubicBezTo>
                <a:cubicBezTo>
                  <a:pt x="984" y="837"/>
                  <a:pt x="1006" y="827"/>
                  <a:pt x="1020" y="809"/>
                </a:cubicBezTo>
                <a:cubicBezTo>
                  <a:pt x="1021" y="809"/>
                  <a:pt x="1021" y="808"/>
                  <a:pt x="1021" y="808"/>
                </a:cubicBezTo>
                <a:cubicBezTo>
                  <a:pt x="1022" y="807"/>
                  <a:pt x="1022" y="807"/>
                  <a:pt x="1022" y="807"/>
                </a:cubicBezTo>
                <a:cubicBezTo>
                  <a:pt x="1030" y="796"/>
                  <a:pt x="1036" y="785"/>
                  <a:pt x="1038" y="773"/>
                </a:cubicBezTo>
                <a:cubicBezTo>
                  <a:pt x="1043" y="774"/>
                  <a:pt x="1049" y="774"/>
                  <a:pt x="1054" y="774"/>
                </a:cubicBezTo>
                <a:cubicBezTo>
                  <a:pt x="1076" y="774"/>
                  <a:pt x="1098" y="765"/>
                  <a:pt x="1113" y="747"/>
                </a:cubicBezTo>
                <a:cubicBezTo>
                  <a:pt x="1114" y="746"/>
                  <a:pt x="1115" y="745"/>
                  <a:pt x="1115" y="745"/>
                </a:cubicBezTo>
                <a:lnTo>
                  <a:pt x="1117" y="743"/>
                </a:lnTo>
                <a:cubicBezTo>
                  <a:pt x="1144" y="708"/>
                  <a:pt x="1138" y="657"/>
                  <a:pt x="1103" y="629"/>
                </a:cubicBezTo>
                <a:lnTo>
                  <a:pt x="1064" y="598"/>
                </a:lnTo>
                <a:cubicBezTo>
                  <a:pt x="1071" y="593"/>
                  <a:pt x="1076" y="588"/>
                  <a:pt x="1079" y="583"/>
                </a:cubicBezTo>
                <a:cubicBezTo>
                  <a:pt x="1087" y="572"/>
                  <a:pt x="1093" y="561"/>
                  <a:pt x="1099" y="551"/>
                </a:cubicBezTo>
                <a:cubicBezTo>
                  <a:pt x="1111" y="530"/>
                  <a:pt x="1123" y="510"/>
                  <a:pt x="1143" y="490"/>
                </a:cubicBezTo>
                <a:lnTo>
                  <a:pt x="1145" y="493"/>
                </a:lnTo>
                <a:cubicBezTo>
                  <a:pt x="1163" y="516"/>
                  <a:pt x="1189" y="528"/>
                  <a:pt x="1215" y="528"/>
                </a:cubicBezTo>
                <a:cubicBezTo>
                  <a:pt x="1234" y="528"/>
                  <a:pt x="1253" y="522"/>
                  <a:pt x="1269" y="510"/>
                </a:cubicBezTo>
                <a:lnTo>
                  <a:pt x="1376" y="428"/>
                </a:lnTo>
                <a:cubicBezTo>
                  <a:pt x="1388" y="418"/>
                  <a:pt x="1390" y="401"/>
                  <a:pt x="1381" y="389"/>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5" name="Group 4">
            <a:extLst>
              <a:ext uri="{FF2B5EF4-FFF2-40B4-BE49-F238E27FC236}">
                <a16:creationId xmlns:a16="http://schemas.microsoft.com/office/drawing/2014/main" id="{834F6CFC-E2D3-B143-AC9B-FA75D1AB6B4A}"/>
              </a:ext>
            </a:extLst>
          </p:cNvPr>
          <p:cNvGrpSpPr/>
          <p:nvPr/>
        </p:nvGrpSpPr>
        <p:grpSpPr>
          <a:xfrm>
            <a:off x="2064834" y="9747773"/>
            <a:ext cx="6215566" cy="2887311"/>
            <a:chOff x="2064834" y="9747773"/>
            <a:chExt cx="6215566" cy="2887311"/>
          </a:xfrm>
        </p:grpSpPr>
        <p:sp>
          <p:nvSpPr>
            <p:cNvPr id="32" name="TextBox 31">
              <a:extLst>
                <a:ext uri="{FF2B5EF4-FFF2-40B4-BE49-F238E27FC236}">
                  <a16:creationId xmlns:a16="http://schemas.microsoft.com/office/drawing/2014/main" id="{540AAACB-7357-4B41-B92C-18281AF4A9EF}"/>
                </a:ext>
              </a:extLst>
            </p:cNvPr>
            <p:cNvSpPr txBox="1"/>
            <p:nvPr/>
          </p:nvSpPr>
          <p:spPr>
            <a:xfrm>
              <a:off x="2064834" y="11008164"/>
              <a:ext cx="6215566" cy="1626920"/>
            </a:xfrm>
            <a:prstGeom prst="rect">
              <a:avLst/>
            </a:prstGeom>
            <a:noFill/>
          </p:spPr>
          <p:txBody>
            <a:bodyPr wrap="square" rtlCol="0">
              <a:spAutoFit/>
            </a:bodyPr>
            <a:lstStyle/>
            <a:p>
              <a:pPr algn="ct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a:t>
              </a:r>
            </a:p>
          </p:txBody>
        </p:sp>
        <p:sp>
          <p:nvSpPr>
            <p:cNvPr id="42" name="Freeform 41">
              <a:extLst>
                <a:ext uri="{FF2B5EF4-FFF2-40B4-BE49-F238E27FC236}">
                  <a16:creationId xmlns:a16="http://schemas.microsoft.com/office/drawing/2014/main" id="{CE41C622-2987-974F-8989-017E5352BF68}"/>
                </a:ext>
              </a:extLst>
            </p:cNvPr>
            <p:cNvSpPr/>
            <p:nvPr/>
          </p:nvSpPr>
          <p:spPr>
            <a:xfrm>
              <a:off x="4746203" y="9747773"/>
              <a:ext cx="852828" cy="940872"/>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8" name="Group 7">
            <a:extLst>
              <a:ext uri="{FF2B5EF4-FFF2-40B4-BE49-F238E27FC236}">
                <a16:creationId xmlns:a16="http://schemas.microsoft.com/office/drawing/2014/main" id="{366BD15A-E188-E94B-9E68-E0404D2C4EA3}"/>
              </a:ext>
            </a:extLst>
          </p:cNvPr>
          <p:cNvGrpSpPr/>
          <p:nvPr/>
        </p:nvGrpSpPr>
        <p:grpSpPr>
          <a:xfrm>
            <a:off x="9081037" y="9796125"/>
            <a:ext cx="6215566" cy="2838959"/>
            <a:chOff x="9081037" y="9796125"/>
            <a:chExt cx="6215566" cy="2838959"/>
          </a:xfrm>
        </p:grpSpPr>
        <p:grpSp>
          <p:nvGrpSpPr>
            <p:cNvPr id="38" name="Group 37">
              <a:extLst>
                <a:ext uri="{FF2B5EF4-FFF2-40B4-BE49-F238E27FC236}">
                  <a16:creationId xmlns:a16="http://schemas.microsoft.com/office/drawing/2014/main" id="{2E8D85FB-6525-D94C-BB49-87BA30CD8BF0}"/>
                </a:ext>
              </a:extLst>
            </p:cNvPr>
            <p:cNvGrpSpPr/>
            <p:nvPr/>
          </p:nvGrpSpPr>
          <p:grpSpPr>
            <a:xfrm>
              <a:off x="11674575" y="9796125"/>
              <a:ext cx="1028490" cy="844168"/>
              <a:chOff x="428400" y="2589727"/>
              <a:chExt cx="478080" cy="392400"/>
            </a:xfrm>
            <a:solidFill>
              <a:schemeClr val="accent2"/>
            </a:solidFill>
          </p:grpSpPr>
          <p:sp>
            <p:nvSpPr>
              <p:cNvPr id="40" name="Freeform 39">
                <a:extLst>
                  <a:ext uri="{FF2B5EF4-FFF2-40B4-BE49-F238E27FC236}">
                    <a16:creationId xmlns:a16="http://schemas.microsoft.com/office/drawing/2014/main" id="{C8B3F434-A91D-CD40-A959-C363C5D0B91E}"/>
                  </a:ext>
                </a:extLst>
              </p:cNvPr>
              <p:cNvSpPr/>
              <p:nvPr/>
            </p:nvSpPr>
            <p:spPr>
              <a:xfrm>
                <a:off x="711360" y="2589727"/>
                <a:ext cx="195120" cy="191880"/>
              </a:xfrm>
              <a:custGeom>
                <a:avLst/>
                <a:gdLst/>
                <a:ahLst/>
                <a:cxnLst>
                  <a:cxn ang="3cd4">
                    <a:pos x="hc" y="t"/>
                  </a:cxn>
                  <a:cxn ang="cd2">
                    <a:pos x="l" y="vc"/>
                  </a:cxn>
                  <a:cxn ang="cd4">
                    <a:pos x="hc" y="b"/>
                  </a:cxn>
                  <a:cxn ang="0">
                    <a:pos x="r" y="vc"/>
                  </a:cxn>
                </a:cxnLst>
                <a:rect l="l" t="t" r="r" b="b"/>
                <a:pathLst>
                  <a:path w="543" h="534">
                    <a:moveTo>
                      <a:pt x="81" y="159"/>
                    </a:moveTo>
                    <a:lnTo>
                      <a:pt x="244" y="266"/>
                    </a:lnTo>
                    <a:lnTo>
                      <a:pt x="220" y="459"/>
                    </a:lnTo>
                    <a:lnTo>
                      <a:pt x="57" y="352"/>
                    </a:lnTo>
                    <a:close/>
                    <a:moveTo>
                      <a:pt x="298" y="58"/>
                    </a:moveTo>
                    <a:lnTo>
                      <a:pt x="453" y="160"/>
                    </a:lnTo>
                    <a:lnTo>
                      <a:pt x="277" y="222"/>
                    </a:lnTo>
                    <a:lnTo>
                      <a:pt x="121" y="119"/>
                    </a:lnTo>
                    <a:close/>
                    <a:moveTo>
                      <a:pt x="458" y="401"/>
                    </a:moveTo>
                    <a:lnTo>
                      <a:pt x="275" y="466"/>
                    </a:lnTo>
                    <a:lnTo>
                      <a:pt x="299" y="273"/>
                    </a:lnTo>
                    <a:lnTo>
                      <a:pt x="482" y="208"/>
                    </a:lnTo>
                    <a:close/>
                    <a:moveTo>
                      <a:pt x="543" y="168"/>
                    </a:moveTo>
                    <a:cubicBezTo>
                      <a:pt x="543" y="167"/>
                      <a:pt x="543" y="167"/>
                      <a:pt x="543" y="167"/>
                    </a:cubicBezTo>
                    <a:cubicBezTo>
                      <a:pt x="543" y="167"/>
                      <a:pt x="543" y="166"/>
                      <a:pt x="542" y="166"/>
                    </a:cubicBezTo>
                    <a:cubicBezTo>
                      <a:pt x="542" y="165"/>
                      <a:pt x="542" y="165"/>
                      <a:pt x="542" y="165"/>
                    </a:cubicBezTo>
                    <a:lnTo>
                      <a:pt x="542" y="164"/>
                    </a:lnTo>
                    <a:lnTo>
                      <a:pt x="542" y="163"/>
                    </a:lnTo>
                    <a:lnTo>
                      <a:pt x="542" y="162"/>
                    </a:lnTo>
                    <a:lnTo>
                      <a:pt x="542" y="161"/>
                    </a:lnTo>
                    <a:cubicBezTo>
                      <a:pt x="542" y="160"/>
                      <a:pt x="541" y="160"/>
                      <a:pt x="541" y="159"/>
                    </a:cubicBezTo>
                    <a:lnTo>
                      <a:pt x="541" y="158"/>
                    </a:lnTo>
                    <a:lnTo>
                      <a:pt x="541" y="157"/>
                    </a:lnTo>
                    <a:cubicBezTo>
                      <a:pt x="540" y="157"/>
                      <a:pt x="540" y="156"/>
                      <a:pt x="540" y="156"/>
                    </a:cubicBezTo>
                    <a:lnTo>
                      <a:pt x="540" y="155"/>
                    </a:lnTo>
                    <a:lnTo>
                      <a:pt x="539" y="155"/>
                    </a:lnTo>
                    <a:cubicBezTo>
                      <a:pt x="539" y="154"/>
                      <a:pt x="539" y="154"/>
                      <a:pt x="539" y="154"/>
                    </a:cubicBezTo>
                    <a:cubicBezTo>
                      <a:pt x="539" y="153"/>
                      <a:pt x="538" y="153"/>
                      <a:pt x="538" y="153"/>
                    </a:cubicBezTo>
                    <a:lnTo>
                      <a:pt x="538" y="152"/>
                    </a:lnTo>
                    <a:lnTo>
                      <a:pt x="537" y="151"/>
                    </a:lnTo>
                    <a:cubicBezTo>
                      <a:pt x="537" y="151"/>
                      <a:pt x="537" y="150"/>
                      <a:pt x="536" y="150"/>
                    </a:cubicBezTo>
                    <a:lnTo>
                      <a:pt x="536" y="149"/>
                    </a:lnTo>
                    <a:lnTo>
                      <a:pt x="535" y="149"/>
                    </a:lnTo>
                    <a:lnTo>
                      <a:pt x="535" y="148"/>
                    </a:lnTo>
                    <a:cubicBezTo>
                      <a:pt x="534" y="148"/>
                      <a:pt x="534" y="148"/>
                      <a:pt x="534" y="147"/>
                    </a:cubicBezTo>
                    <a:lnTo>
                      <a:pt x="533" y="147"/>
                    </a:lnTo>
                    <a:lnTo>
                      <a:pt x="533" y="146"/>
                    </a:lnTo>
                    <a:cubicBezTo>
                      <a:pt x="532" y="146"/>
                      <a:pt x="532" y="146"/>
                      <a:pt x="532" y="146"/>
                    </a:cubicBezTo>
                    <a:cubicBezTo>
                      <a:pt x="532" y="145"/>
                      <a:pt x="531" y="145"/>
                      <a:pt x="531" y="145"/>
                    </a:cubicBezTo>
                    <a:lnTo>
                      <a:pt x="530" y="145"/>
                    </a:lnTo>
                    <a:lnTo>
                      <a:pt x="530" y="144"/>
                    </a:lnTo>
                    <a:lnTo>
                      <a:pt x="318" y="5"/>
                    </a:lnTo>
                    <a:cubicBezTo>
                      <a:pt x="311" y="0"/>
                      <a:pt x="301" y="-2"/>
                      <a:pt x="292" y="1"/>
                    </a:cubicBezTo>
                    <a:lnTo>
                      <a:pt x="50" y="86"/>
                    </a:lnTo>
                    <a:lnTo>
                      <a:pt x="49" y="86"/>
                    </a:lnTo>
                    <a:lnTo>
                      <a:pt x="48" y="86"/>
                    </a:lnTo>
                    <a:cubicBezTo>
                      <a:pt x="48" y="87"/>
                      <a:pt x="47" y="87"/>
                      <a:pt x="47" y="87"/>
                    </a:cubicBezTo>
                    <a:cubicBezTo>
                      <a:pt x="46" y="87"/>
                      <a:pt x="46" y="88"/>
                      <a:pt x="46" y="88"/>
                    </a:cubicBezTo>
                    <a:cubicBezTo>
                      <a:pt x="45" y="88"/>
                      <a:pt x="45" y="88"/>
                      <a:pt x="44" y="88"/>
                    </a:cubicBezTo>
                    <a:cubicBezTo>
                      <a:pt x="44" y="89"/>
                      <a:pt x="44" y="89"/>
                      <a:pt x="43" y="89"/>
                    </a:cubicBezTo>
                    <a:lnTo>
                      <a:pt x="42" y="90"/>
                    </a:lnTo>
                    <a:lnTo>
                      <a:pt x="41" y="91"/>
                    </a:lnTo>
                    <a:lnTo>
                      <a:pt x="40" y="92"/>
                    </a:lnTo>
                    <a:lnTo>
                      <a:pt x="39" y="92"/>
                    </a:lnTo>
                    <a:cubicBezTo>
                      <a:pt x="39" y="93"/>
                      <a:pt x="39" y="93"/>
                      <a:pt x="38" y="94"/>
                    </a:cubicBezTo>
                    <a:cubicBezTo>
                      <a:pt x="37" y="95"/>
                      <a:pt x="37" y="95"/>
                      <a:pt x="37" y="96"/>
                    </a:cubicBezTo>
                    <a:lnTo>
                      <a:pt x="36" y="96"/>
                    </a:lnTo>
                    <a:lnTo>
                      <a:pt x="36" y="97"/>
                    </a:lnTo>
                    <a:lnTo>
                      <a:pt x="35" y="98"/>
                    </a:lnTo>
                    <a:lnTo>
                      <a:pt x="35" y="99"/>
                    </a:lnTo>
                    <a:cubicBezTo>
                      <a:pt x="34" y="99"/>
                      <a:pt x="34" y="100"/>
                      <a:pt x="34" y="100"/>
                    </a:cubicBezTo>
                    <a:lnTo>
                      <a:pt x="34" y="101"/>
                    </a:lnTo>
                    <a:cubicBezTo>
                      <a:pt x="34" y="101"/>
                      <a:pt x="33" y="101"/>
                      <a:pt x="33" y="102"/>
                    </a:cubicBezTo>
                    <a:lnTo>
                      <a:pt x="33" y="103"/>
                    </a:lnTo>
                    <a:lnTo>
                      <a:pt x="33" y="104"/>
                    </a:lnTo>
                    <a:cubicBezTo>
                      <a:pt x="33" y="105"/>
                      <a:pt x="32" y="105"/>
                      <a:pt x="32" y="105"/>
                    </a:cubicBezTo>
                    <a:lnTo>
                      <a:pt x="32" y="106"/>
                    </a:lnTo>
                    <a:lnTo>
                      <a:pt x="32" y="107"/>
                    </a:lnTo>
                    <a:lnTo>
                      <a:pt x="32" y="108"/>
                    </a:lnTo>
                    <a:lnTo>
                      <a:pt x="1" y="363"/>
                    </a:lnTo>
                    <a:cubicBezTo>
                      <a:pt x="1" y="363"/>
                      <a:pt x="0" y="364"/>
                      <a:pt x="0" y="365"/>
                    </a:cubicBezTo>
                    <a:lnTo>
                      <a:pt x="0" y="366"/>
                    </a:lnTo>
                    <a:lnTo>
                      <a:pt x="0" y="367"/>
                    </a:lnTo>
                    <a:cubicBezTo>
                      <a:pt x="0" y="368"/>
                      <a:pt x="0" y="368"/>
                      <a:pt x="1" y="369"/>
                    </a:cubicBezTo>
                    <a:lnTo>
                      <a:pt x="1" y="370"/>
                    </a:lnTo>
                    <a:lnTo>
                      <a:pt x="1" y="371"/>
                    </a:lnTo>
                    <a:lnTo>
                      <a:pt x="1" y="372"/>
                    </a:lnTo>
                    <a:cubicBezTo>
                      <a:pt x="1" y="373"/>
                      <a:pt x="1" y="373"/>
                      <a:pt x="2" y="374"/>
                    </a:cubicBezTo>
                    <a:lnTo>
                      <a:pt x="2" y="375"/>
                    </a:lnTo>
                    <a:lnTo>
                      <a:pt x="2" y="376"/>
                    </a:lnTo>
                    <a:cubicBezTo>
                      <a:pt x="3" y="377"/>
                      <a:pt x="3" y="377"/>
                      <a:pt x="3" y="377"/>
                    </a:cubicBezTo>
                    <a:cubicBezTo>
                      <a:pt x="3" y="378"/>
                      <a:pt x="3" y="378"/>
                      <a:pt x="3" y="379"/>
                    </a:cubicBezTo>
                    <a:cubicBezTo>
                      <a:pt x="4" y="379"/>
                      <a:pt x="4" y="380"/>
                      <a:pt x="4" y="380"/>
                    </a:cubicBezTo>
                    <a:lnTo>
                      <a:pt x="5" y="381"/>
                    </a:lnTo>
                    <a:lnTo>
                      <a:pt x="6" y="382"/>
                    </a:lnTo>
                    <a:lnTo>
                      <a:pt x="6" y="383"/>
                    </a:lnTo>
                    <a:cubicBezTo>
                      <a:pt x="7" y="383"/>
                      <a:pt x="7" y="384"/>
                      <a:pt x="7" y="384"/>
                    </a:cubicBezTo>
                    <a:cubicBezTo>
                      <a:pt x="8" y="384"/>
                      <a:pt x="8" y="385"/>
                      <a:pt x="8" y="385"/>
                    </a:cubicBezTo>
                    <a:lnTo>
                      <a:pt x="9" y="386"/>
                    </a:lnTo>
                    <a:cubicBezTo>
                      <a:pt x="10" y="386"/>
                      <a:pt x="10" y="387"/>
                      <a:pt x="10" y="387"/>
                    </a:cubicBezTo>
                    <a:cubicBezTo>
                      <a:pt x="10" y="387"/>
                      <a:pt x="11" y="387"/>
                      <a:pt x="11" y="388"/>
                    </a:cubicBezTo>
                    <a:cubicBezTo>
                      <a:pt x="12" y="388"/>
                      <a:pt x="12" y="388"/>
                      <a:pt x="12" y="389"/>
                    </a:cubicBezTo>
                    <a:cubicBezTo>
                      <a:pt x="13" y="389"/>
                      <a:pt x="13" y="389"/>
                      <a:pt x="13" y="389"/>
                    </a:cubicBezTo>
                    <a:lnTo>
                      <a:pt x="227" y="529"/>
                    </a:lnTo>
                    <a:lnTo>
                      <a:pt x="227" y="530"/>
                    </a:lnTo>
                    <a:cubicBezTo>
                      <a:pt x="228" y="530"/>
                      <a:pt x="228" y="530"/>
                      <a:pt x="228" y="530"/>
                    </a:cubicBezTo>
                    <a:cubicBezTo>
                      <a:pt x="229" y="531"/>
                      <a:pt x="229" y="531"/>
                      <a:pt x="229" y="531"/>
                    </a:cubicBezTo>
                    <a:cubicBezTo>
                      <a:pt x="230" y="531"/>
                      <a:pt x="230" y="531"/>
                      <a:pt x="230" y="531"/>
                    </a:cubicBezTo>
                    <a:lnTo>
                      <a:pt x="231" y="531"/>
                    </a:lnTo>
                    <a:lnTo>
                      <a:pt x="231" y="532"/>
                    </a:lnTo>
                    <a:cubicBezTo>
                      <a:pt x="232" y="532"/>
                      <a:pt x="232" y="532"/>
                      <a:pt x="232" y="532"/>
                    </a:cubicBezTo>
                    <a:lnTo>
                      <a:pt x="233" y="532"/>
                    </a:lnTo>
                    <a:lnTo>
                      <a:pt x="233" y="533"/>
                    </a:lnTo>
                    <a:cubicBezTo>
                      <a:pt x="234" y="533"/>
                      <a:pt x="234" y="533"/>
                      <a:pt x="234" y="533"/>
                    </a:cubicBezTo>
                    <a:lnTo>
                      <a:pt x="235" y="533"/>
                    </a:lnTo>
                    <a:lnTo>
                      <a:pt x="236" y="533"/>
                    </a:lnTo>
                    <a:lnTo>
                      <a:pt x="237" y="533"/>
                    </a:lnTo>
                    <a:lnTo>
                      <a:pt x="238" y="534"/>
                    </a:lnTo>
                    <a:lnTo>
                      <a:pt x="239" y="534"/>
                    </a:lnTo>
                    <a:lnTo>
                      <a:pt x="240" y="534"/>
                    </a:lnTo>
                    <a:lnTo>
                      <a:pt x="241" y="534"/>
                    </a:lnTo>
                    <a:lnTo>
                      <a:pt x="242" y="534"/>
                    </a:lnTo>
                    <a:cubicBezTo>
                      <a:pt x="243" y="534"/>
                      <a:pt x="244" y="534"/>
                      <a:pt x="244" y="534"/>
                    </a:cubicBezTo>
                    <a:cubicBezTo>
                      <a:pt x="245" y="534"/>
                      <a:pt x="245" y="534"/>
                      <a:pt x="245" y="534"/>
                    </a:cubicBezTo>
                    <a:lnTo>
                      <a:pt x="246" y="534"/>
                    </a:lnTo>
                    <a:lnTo>
                      <a:pt x="247" y="533"/>
                    </a:lnTo>
                    <a:lnTo>
                      <a:pt x="248" y="533"/>
                    </a:lnTo>
                    <a:cubicBezTo>
                      <a:pt x="249" y="533"/>
                      <a:pt x="249" y="533"/>
                      <a:pt x="249" y="533"/>
                    </a:cubicBezTo>
                    <a:cubicBezTo>
                      <a:pt x="250" y="533"/>
                      <a:pt x="250" y="533"/>
                      <a:pt x="250" y="533"/>
                    </a:cubicBezTo>
                    <a:cubicBezTo>
                      <a:pt x="251" y="533"/>
                      <a:pt x="251" y="532"/>
                      <a:pt x="251" y="532"/>
                    </a:cubicBezTo>
                    <a:lnTo>
                      <a:pt x="493" y="448"/>
                    </a:lnTo>
                    <a:cubicBezTo>
                      <a:pt x="500" y="445"/>
                      <a:pt x="506" y="440"/>
                      <a:pt x="509" y="433"/>
                    </a:cubicBezTo>
                    <a:cubicBezTo>
                      <a:pt x="509" y="432"/>
                      <a:pt x="509" y="432"/>
                      <a:pt x="510" y="431"/>
                    </a:cubicBezTo>
                    <a:cubicBezTo>
                      <a:pt x="510" y="429"/>
                      <a:pt x="511" y="427"/>
                      <a:pt x="511" y="425"/>
                    </a:cubicBezTo>
                    <a:lnTo>
                      <a:pt x="542" y="171"/>
                    </a:lnTo>
                    <a:lnTo>
                      <a:pt x="542" y="170"/>
                    </a:lnTo>
                    <a:lnTo>
                      <a:pt x="542" y="169"/>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1" name="Freeform 40">
                <a:extLst>
                  <a:ext uri="{FF2B5EF4-FFF2-40B4-BE49-F238E27FC236}">
                    <a16:creationId xmlns:a16="http://schemas.microsoft.com/office/drawing/2014/main" id="{33384867-E31C-904E-BDE6-A0F1DB5F23CF}"/>
                  </a:ext>
                </a:extLst>
              </p:cNvPr>
              <p:cNvSpPr/>
              <p:nvPr/>
            </p:nvSpPr>
            <p:spPr>
              <a:xfrm>
                <a:off x="428400" y="2614927"/>
                <a:ext cx="350280" cy="367200"/>
              </a:xfrm>
              <a:custGeom>
                <a:avLst/>
                <a:gdLst/>
                <a:ahLst/>
                <a:cxnLst>
                  <a:cxn ang="3cd4">
                    <a:pos x="hc" y="t"/>
                  </a:cxn>
                  <a:cxn ang="cd2">
                    <a:pos x="l" y="vc"/>
                  </a:cxn>
                  <a:cxn ang="cd4">
                    <a:pos x="hc" y="b"/>
                  </a:cxn>
                  <a:cxn ang="0">
                    <a:pos x="r" y="vc"/>
                  </a:cxn>
                </a:cxnLst>
                <a:rect l="l" t="t" r="r" b="b"/>
                <a:pathLst>
                  <a:path w="974" h="1021">
                    <a:moveTo>
                      <a:pt x="744" y="640"/>
                    </a:moveTo>
                    <a:lnTo>
                      <a:pt x="919" y="554"/>
                    </a:lnTo>
                    <a:lnTo>
                      <a:pt x="919" y="749"/>
                    </a:lnTo>
                    <a:lnTo>
                      <a:pt x="744" y="835"/>
                    </a:lnTo>
                    <a:close/>
                    <a:moveTo>
                      <a:pt x="515" y="755"/>
                    </a:moveTo>
                    <a:lnTo>
                      <a:pt x="689" y="669"/>
                    </a:lnTo>
                    <a:lnTo>
                      <a:pt x="689" y="862"/>
                    </a:lnTo>
                    <a:lnTo>
                      <a:pt x="515" y="949"/>
                    </a:lnTo>
                    <a:close/>
                    <a:moveTo>
                      <a:pt x="285" y="669"/>
                    </a:moveTo>
                    <a:lnTo>
                      <a:pt x="460" y="755"/>
                    </a:lnTo>
                    <a:lnTo>
                      <a:pt x="460" y="949"/>
                    </a:lnTo>
                    <a:lnTo>
                      <a:pt x="285" y="862"/>
                    </a:lnTo>
                    <a:close/>
                    <a:moveTo>
                      <a:pt x="56" y="555"/>
                    </a:moveTo>
                    <a:lnTo>
                      <a:pt x="230" y="641"/>
                    </a:lnTo>
                    <a:lnTo>
                      <a:pt x="230" y="836"/>
                    </a:lnTo>
                    <a:lnTo>
                      <a:pt x="56" y="750"/>
                    </a:lnTo>
                    <a:close/>
                    <a:moveTo>
                      <a:pt x="257" y="172"/>
                    </a:moveTo>
                    <a:lnTo>
                      <a:pt x="425" y="254"/>
                    </a:lnTo>
                    <a:lnTo>
                      <a:pt x="257" y="337"/>
                    </a:lnTo>
                    <a:lnTo>
                      <a:pt x="90" y="255"/>
                    </a:lnTo>
                    <a:close/>
                    <a:moveTo>
                      <a:pt x="744" y="579"/>
                    </a:moveTo>
                    <a:lnTo>
                      <a:pt x="744" y="441"/>
                    </a:lnTo>
                    <a:lnTo>
                      <a:pt x="884" y="509"/>
                    </a:lnTo>
                    <a:close/>
                    <a:moveTo>
                      <a:pt x="230" y="580"/>
                    </a:moveTo>
                    <a:lnTo>
                      <a:pt x="55" y="493"/>
                    </a:lnTo>
                    <a:lnTo>
                      <a:pt x="55" y="299"/>
                    </a:lnTo>
                    <a:lnTo>
                      <a:pt x="230" y="385"/>
                    </a:lnTo>
                    <a:close/>
                    <a:moveTo>
                      <a:pt x="689" y="324"/>
                    </a:moveTo>
                    <a:lnTo>
                      <a:pt x="550" y="254"/>
                    </a:lnTo>
                    <a:lnTo>
                      <a:pt x="689" y="185"/>
                    </a:lnTo>
                    <a:close/>
                    <a:moveTo>
                      <a:pt x="487" y="451"/>
                    </a:moveTo>
                    <a:lnTo>
                      <a:pt x="320" y="368"/>
                    </a:lnTo>
                    <a:lnTo>
                      <a:pt x="487" y="285"/>
                    </a:lnTo>
                    <a:lnTo>
                      <a:pt x="654" y="368"/>
                    </a:lnTo>
                    <a:close/>
                    <a:moveTo>
                      <a:pt x="515" y="499"/>
                    </a:moveTo>
                    <a:lnTo>
                      <a:pt x="689" y="412"/>
                    </a:lnTo>
                    <a:lnTo>
                      <a:pt x="689" y="606"/>
                    </a:lnTo>
                    <a:lnTo>
                      <a:pt x="515" y="693"/>
                    </a:lnTo>
                    <a:close/>
                    <a:moveTo>
                      <a:pt x="285" y="413"/>
                    </a:moveTo>
                    <a:lnTo>
                      <a:pt x="459" y="499"/>
                    </a:lnTo>
                    <a:lnTo>
                      <a:pt x="459" y="693"/>
                    </a:lnTo>
                    <a:lnTo>
                      <a:pt x="285" y="606"/>
                    </a:lnTo>
                    <a:close/>
                    <a:moveTo>
                      <a:pt x="487" y="59"/>
                    </a:moveTo>
                    <a:lnTo>
                      <a:pt x="654" y="141"/>
                    </a:lnTo>
                    <a:lnTo>
                      <a:pt x="487" y="224"/>
                    </a:lnTo>
                    <a:lnTo>
                      <a:pt x="320" y="141"/>
                    </a:lnTo>
                    <a:close/>
                    <a:moveTo>
                      <a:pt x="973" y="772"/>
                    </a:moveTo>
                    <a:cubicBezTo>
                      <a:pt x="974" y="770"/>
                      <a:pt x="974" y="768"/>
                      <a:pt x="974" y="765"/>
                    </a:cubicBezTo>
                    <a:lnTo>
                      <a:pt x="974" y="509"/>
                    </a:lnTo>
                    <a:lnTo>
                      <a:pt x="974" y="508"/>
                    </a:lnTo>
                    <a:lnTo>
                      <a:pt x="974" y="507"/>
                    </a:lnTo>
                    <a:lnTo>
                      <a:pt x="974" y="506"/>
                    </a:lnTo>
                    <a:lnTo>
                      <a:pt x="973" y="505"/>
                    </a:lnTo>
                    <a:cubicBezTo>
                      <a:pt x="973" y="504"/>
                      <a:pt x="973" y="504"/>
                      <a:pt x="973" y="503"/>
                    </a:cubicBezTo>
                    <a:cubicBezTo>
                      <a:pt x="973" y="502"/>
                      <a:pt x="973" y="502"/>
                      <a:pt x="973" y="502"/>
                    </a:cubicBezTo>
                    <a:cubicBezTo>
                      <a:pt x="973" y="502"/>
                      <a:pt x="973" y="501"/>
                      <a:pt x="972" y="501"/>
                    </a:cubicBezTo>
                    <a:lnTo>
                      <a:pt x="972" y="500"/>
                    </a:lnTo>
                    <a:lnTo>
                      <a:pt x="972" y="499"/>
                    </a:lnTo>
                    <a:lnTo>
                      <a:pt x="971" y="498"/>
                    </a:lnTo>
                    <a:lnTo>
                      <a:pt x="971" y="497"/>
                    </a:lnTo>
                    <a:cubicBezTo>
                      <a:pt x="971" y="497"/>
                      <a:pt x="971" y="496"/>
                      <a:pt x="970" y="496"/>
                    </a:cubicBezTo>
                    <a:lnTo>
                      <a:pt x="970" y="495"/>
                    </a:lnTo>
                    <a:lnTo>
                      <a:pt x="969" y="495"/>
                    </a:lnTo>
                    <a:cubicBezTo>
                      <a:pt x="969" y="494"/>
                      <a:pt x="969" y="494"/>
                      <a:pt x="969" y="494"/>
                    </a:cubicBezTo>
                    <a:cubicBezTo>
                      <a:pt x="969" y="493"/>
                      <a:pt x="969" y="493"/>
                      <a:pt x="968" y="493"/>
                    </a:cubicBezTo>
                    <a:lnTo>
                      <a:pt x="968" y="492"/>
                    </a:lnTo>
                    <a:lnTo>
                      <a:pt x="967" y="492"/>
                    </a:lnTo>
                    <a:cubicBezTo>
                      <a:pt x="967" y="491"/>
                      <a:pt x="967" y="491"/>
                      <a:pt x="967" y="491"/>
                    </a:cubicBezTo>
                    <a:cubicBezTo>
                      <a:pt x="966" y="491"/>
                      <a:pt x="966" y="490"/>
                      <a:pt x="966" y="490"/>
                    </a:cubicBezTo>
                    <a:cubicBezTo>
                      <a:pt x="965" y="489"/>
                      <a:pt x="965" y="489"/>
                      <a:pt x="965" y="489"/>
                    </a:cubicBezTo>
                    <a:cubicBezTo>
                      <a:pt x="964" y="489"/>
                      <a:pt x="964" y="489"/>
                      <a:pt x="964" y="488"/>
                    </a:cubicBezTo>
                    <a:cubicBezTo>
                      <a:pt x="963" y="488"/>
                      <a:pt x="963" y="487"/>
                      <a:pt x="962" y="487"/>
                    </a:cubicBezTo>
                    <a:cubicBezTo>
                      <a:pt x="962" y="487"/>
                      <a:pt x="961" y="487"/>
                      <a:pt x="961" y="486"/>
                    </a:cubicBezTo>
                    <a:lnTo>
                      <a:pt x="960" y="486"/>
                    </a:lnTo>
                    <a:lnTo>
                      <a:pt x="960" y="485"/>
                    </a:lnTo>
                    <a:cubicBezTo>
                      <a:pt x="959" y="485"/>
                      <a:pt x="959" y="485"/>
                      <a:pt x="959" y="485"/>
                    </a:cubicBezTo>
                    <a:lnTo>
                      <a:pt x="958" y="485"/>
                    </a:lnTo>
                    <a:lnTo>
                      <a:pt x="744" y="379"/>
                    </a:lnTo>
                    <a:lnTo>
                      <a:pt x="744" y="141"/>
                    </a:lnTo>
                    <a:lnTo>
                      <a:pt x="744" y="140"/>
                    </a:lnTo>
                    <a:cubicBezTo>
                      <a:pt x="744" y="139"/>
                      <a:pt x="744" y="139"/>
                      <a:pt x="744" y="139"/>
                    </a:cubicBezTo>
                    <a:cubicBezTo>
                      <a:pt x="744" y="138"/>
                      <a:pt x="744" y="138"/>
                      <a:pt x="744" y="138"/>
                    </a:cubicBezTo>
                    <a:cubicBezTo>
                      <a:pt x="744" y="137"/>
                      <a:pt x="744" y="137"/>
                      <a:pt x="744" y="137"/>
                    </a:cubicBezTo>
                    <a:lnTo>
                      <a:pt x="744" y="136"/>
                    </a:lnTo>
                    <a:lnTo>
                      <a:pt x="744" y="135"/>
                    </a:lnTo>
                    <a:lnTo>
                      <a:pt x="743" y="134"/>
                    </a:lnTo>
                    <a:lnTo>
                      <a:pt x="743" y="133"/>
                    </a:lnTo>
                    <a:lnTo>
                      <a:pt x="743" y="132"/>
                    </a:lnTo>
                    <a:cubicBezTo>
                      <a:pt x="742" y="131"/>
                      <a:pt x="742" y="131"/>
                      <a:pt x="742" y="131"/>
                    </a:cubicBezTo>
                    <a:lnTo>
                      <a:pt x="742" y="130"/>
                    </a:lnTo>
                    <a:lnTo>
                      <a:pt x="742" y="129"/>
                    </a:lnTo>
                    <a:cubicBezTo>
                      <a:pt x="741" y="129"/>
                      <a:pt x="741" y="129"/>
                      <a:pt x="741" y="129"/>
                    </a:cubicBezTo>
                    <a:lnTo>
                      <a:pt x="741" y="128"/>
                    </a:lnTo>
                    <a:lnTo>
                      <a:pt x="741" y="127"/>
                    </a:lnTo>
                    <a:lnTo>
                      <a:pt x="740" y="127"/>
                    </a:lnTo>
                    <a:cubicBezTo>
                      <a:pt x="740" y="126"/>
                      <a:pt x="740" y="126"/>
                      <a:pt x="740" y="126"/>
                    </a:cubicBezTo>
                    <a:cubicBezTo>
                      <a:pt x="740" y="126"/>
                      <a:pt x="740" y="125"/>
                      <a:pt x="739" y="125"/>
                    </a:cubicBezTo>
                    <a:lnTo>
                      <a:pt x="739" y="124"/>
                    </a:lnTo>
                    <a:lnTo>
                      <a:pt x="738" y="124"/>
                    </a:lnTo>
                    <a:lnTo>
                      <a:pt x="738" y="123"/>
                    </a:lnTo>
                    <a:cubicBezTo>
                      <a:pt x="738" y="123"/>
                      <a:pt x="737" y="123"/>
                      <a:pt x="737" y="122"/>
                    </a:cubicBezTo>
                    <a:lnTo>
                      <a:pt x="736" y="122"/>
                    </a:lnTo>
                    <a:lnTo>
                      <a:pt x="736" y="121"/>
                    </a:lnTo>
                    <a:cubicBezTo>
                      <a:pt x="736" y="121"/>
                      <a:pt x="735" y="121"/>
                      <a:pt x="735" y="120"/>
                    </a:cubicBezTo>
                    <a:cubicBezTo>
                      <a:pt x="734" y="120"/>
                      <a:pt x="734" y="120"/>
                      <a:pt x="734" y="119"/>
                    </a:cubicBezTo>
                    <a:lnTo>
                      <a:pt x="733" y="119"/>
                    </a:lnTo>
                    <a:cubicBezTo>
                      <a:pt x="733" y="119"/>
                      <a:pt x="733" y="118"/>
                      <a:pt x="732" y="118"/>
                    </a:cubicBezTo>
                    <a:cubicBezTo>
                      <a:pt x="731" y="118"/>
                      <a:pt x="731" y="117"/>
                      <a:pt x="731" y="117"/>
                    </a:cubicBezTo>
                    <a:lnTo>
                      <a:pt x="730" y="117"/>
                    </a:lnTo>
                    <a:lnTo>
                      <a:pt x="729" y="116"/>
                    </a:lnTo>
                    <a:lnTo>
                      <a:pt x="502" y="4"/>
                    </a:lnTo>
                    <a:cubicBezTo>
                      <a:pt x="494" y="-1"/>
                      <a:pt x="484" y="-1"/>
                      <a:pt x="475" y="3"/>
                    </a:cubicBezTo>
                    <a:lnTo>
                      <a:pt x="247" y="116"/>
                    </a:lnTo>
                    <a:cubicBezTo>
                      <a:pt x="246" y="116"/>
                      <a:pt x="246" y="116"/>
                      <a:pt x="246" y="116"/>
                    </a:cubicBezTo>
                    <a:lnTo>
                      <a:pt x="16" y="230"/>
                    </a:lnTo>
                    <a:cubicBezTo>
                      <a:pt x="15" y="230"/>
                      <a:pt x="15" y="230"/>
                      <a:pt x="15" y="230"/>
                    </a:cubicBezTo>
                    <a:lnTo>
                      <a:pt x="14" y="230"/>
                    </a:lnTo>
                    <a:cubicBezTo>
                      <a:pt x="14" y="231"/>
                      <a:pt x="14" y="231"/>
                      <a:pt x="14" y="231"/>
                    </a:cubicBezTo>
                    <a:cubicBezTo>
                      <a:pt x="13" y="231"/>
                      <a:pt x="13" y="231"/>
                      <a:pt x="13" y="232"/>
                    </a:cubicBezTo>
                    <a:cubicBezTo>
                      <a:pt x="12" y="232"/>
                      <a:pt x="12" y="232"/>
                      <a:pt x="12" y="232"/>
                    </a:cubicBezTo>
                    <a:cubicBezTo>
                      <a:pt x="11" y="233"/>
                      <a:pt x="11" y="233"/>
                      <a:pt x="10" y="233"/>
                    </a:cubicBezTo>
                    <a:cubicBezTo>
                      <a:pt x="10" y="234"/>
                      <a:pt x="10" y="234"/>
                      <a:pt x="10" y="234"/>
                    </a:cubicBezTo>
                    <a:cubicBezTo>
                      <a:pt x="9" y="234"/>
                      <a:pt x="9" y="235"/>
                      <a:pt x="8" y="235"/>
                    </a:cubicBezTo>
                    <a:lnTo>
                      <a:pt x="8" y="236"/>
                    </a:lnTo>
                    <a:cubicBezTo>
                      <a:pt x="7" y="236"/>
                      <a:pt x="7" y="237"/>
                      <a:pt x="7" y="237"/>
                    </a:cubicBezTo>
                    <a:lnTo>
                      <a:pt x="6" y="237"/>
                    </a:lnTo>
                    <a:lnTo>
                      <a:pt x="6" y="238"/>
                    </a:lnTo>
                    <a:lnTo>
                      <a:pt x="5" y="239"/>
                    </a:lnTo>
                    <a:lnTo>
                      <a:pt x="5" y="240"/>
                    </a:lnTo>
                    <a:lnTo>
                      <a:pt x="4" y="240"/>
                    </a:lnTo>
                    <a:lnTo>
                      <a:pt x="4" y="241"/>
                    </a:lnTo>
                    <a:lnTo>
                      <a:pt x="3" y="242"/>
                    </a:lnTo>
                    <a:lnTo>
                      <a:pt x="3" y="243"/>
                    </a:lnTo>
                    <a:lnTo>
                      <a:pt x="3" y="244"/>
                    </a:lnTo>
                    <a:cubicBezTo>
                      <a:pt x="2" y="244"/>
                      <a:pt x="2" y="244"/>
                      <a:pt x="2" y="245"/>
                    </a:cubicBezTo>
                    <a:lnTo>
                      <a:pt x="2" y="246"/>
                    </a:lnTo>
                    <a:cubicBezTo>
                      <a:pt x="1" y="246"/>
                      <a:pt x="1" y="247"/>
                      <a:pt x="1" y="247"/>
                    </a:cubicBezTo>
                    <a:lnTo>
                      <a:pt x="1" y="248"/>
                    </a:lnTo>
                    <a:lnTo>
                      <a:pt x="1" y="249"/>
                    </a:lnTo>
                    <a:lnTo>
                      <a:pt x="1" y="250"/>
                    </a:lnTo>
                    <a:lnTo>
                      <a:pt x="1" y="251"/>
                    </a:lnTo>
                    <a:lnTo>
                      <a:pt x="0" y="251"/>
                    </a:lnTo>
                    <a:cubicBezTo>
                      <a:pt x="0" y="252"/>
                      <a:pt x="0" y="252"/>
                      <a:pt x="0" y="252"/>
                    </a:cubicBezTo>
                    <a:cubicBezTo>
                      <a:pt x="0" y="253"/>
                      <a:pt x="0" y="253"/>
                      <a:pt x="0" y="253"/>
                    </a:cubicBezTo>
                    <a:cubicBezTo>
                      <a:pt x="0" y="254"/>
                      <a:pt x="0" y="254"/>
                      <a:pt x="0" y="254"/>
                    </a:cubicBezTo>
                    <a:lnTo>
                      <a:pt x="0" y="255"/>
                    </a:lnTo>
                    <a:lnTo>
                      <a:pt x="0" y="511"/>
                    </a:lnTo>
                    <a:lnTo>
                      <a:pt x="0" y="512"/>
                    </a:lnTo>
                    <a:lnTo>
                      <a:pt x="0" y="767"/>
                    </a:lnTo>
                    <a:cubicBezTo>
                      <a:pt x="0" y="768"/>
                      <a:pt x="0" y="768"/>
                      <a:pt x="0" y="769"/>
                    </a:cubicBezTo>
                    <a:lnTo>
                      <a:pt x="1" y="770"/>
                    </a:lnTo>
                    <a:lnTo>
                      <a:pt x="1" y="771"/>
                    </a:lnTo>
                    <a:cubicBezTo>
                      <a:pt x="1" y="772"/>
                      <a:pt x="1" y="772"/>
                      <a:pt x="1" y="773"/>
                    </a:cubicBezTo>
                    <a:lnTo>
                      <a:pt x="1" y="774"/>
                    </a:lnTo>
                    <a:lnTo>
                      <a:pt x="2" y="775"/>
                    </a:lnTo>
                    <a:cubicBezTo>
                      <a:pt x="2" y="776"/>
                      <a:pt x="2" y="776"/>
                      <a:pt x="2" y="776"/>
                    </a:cubicBezTo>
                    <a:cubicBezTo>
                      <a:pt x="2" y="777"/>
                      <a:pt x="2" y="777"/>
                      <a:pt x="3" y="778"/>
                    </a:cubicBezTo>
                    <a:lnTo>
                      <a:pt x="3" y="779"/>
                    </a:lnTo>
                    <a:lnTo>
                      <a:pt x="4" y="780"/>
                    </a:lnTo>
                    <a:cubicBezTo>
                      <a:pt x="4" y="780"/>
                      <a:pt x="4" y="781"/>
                      <a:pt x="5" y="781"/>
                    </a:cubicBezTo>
                    <a:cubicBezTo>
                      <a:pt x="5" y="782"/>
                      <a:pt x="5" y="782"/>
                      <a:pt x="5" y="782"/>
                    </a:cubicBezTo>
                    <a:cubicBezTo>
                      <a:pt x="5" y="783"/>
                      <a:pt x="6" y="783"/>
                      <a:pt x="6" y="783"/>
                    </a:cubicBezTo>
                    <a:cubicBezTo>
                      <a:pt x="6" y="784"/>
                      <a:pt x="7" y="784"/>
                      <a:pt x="7" y="784"/>
                    </a:cubicBezTo>
                    <a:cubicBezTo>
                      <a:pt x="7" y="785"/>
                      <a:pt x="8" y="785"/>
                      <a:pt x="8" y="786"/>
                    </a:cubicBezTo>
                    <a:lnTo>
                      <a:pt x="9" y="786"/>
                    </a:lnTo>
                    <a:cubicBezTo>
                      <a:pt x="9" y="787"/>
                      <a:pt x="9" y="787"/>
                      <a:pt x="10" y="787"/>
                    </a:cubicBezTo>
                    <a:cubicBezTo>
                      <a:pt x="10" y="788"/>
                      <a:pt x="10" y="788"/>
                      <a:pt x="11" y="788"/>
                    </a:cubicBezTo>
                    <a:cubicBezTo>
                      <a:pt x="11" y="788"/>
                      <a:pt x="11" y="789"/>
                      <a:pt x="12" y="789"/>
                    </a:cubicBezTo>
                    <a:cubicBezTo>
                      <a:pt x="12" y="789"/>
                      <a:pt x="12" y="790"/>
                      <a:pt x="13" y="790"/>
                    </a:cubicBezTo>
                    <a:lnTo>
                      <a:pt x="14" y="790"/>
                    </a:lnTo>
                    <a:cubicBezTo>
                      <a:pt x="14" y="791"/>
                      <a:pt x="15" y="791"/>
                      <a:pt x="15" y="791"/>
                    </a:cubicBezTo>
                    <a:lnTo>
                      <a:pt x="16" y="791"/>
                    </a:lnTo>
                    <a:lnTo>
                      <a:pt x="245" y="905"/>
                    </a:lnTo>
                    <a:lnTo>
                      <a:pt x="246" y="905"/>
                    </a:lnTo>
                    <a:cubicBezTo>
                      <a:pt x="246" y="905"/>
                      <a:pt x="247" y="906"/>
                      <a:pt x="248" y="906"/>
                    </a:cubicBezTo>
                    <a:lnTo>
                      <a:pt x="249" y="906"/>
                    </a:lnTo>
                    <a:lnTo>
                      <a:pt x="250" y="906"/>
                    </a:lnTo>
                    <a:lnTo>
                      <a:pt x="475" y="1018"/>
                    </a:lnTo>
                    <a:cubicBezTo>
                      <a:pt x="476" y="1018"/>
                      <a:pt x="476" y="1018"/>
                      <a:pt x="476" y="1018"/>
                    </a:cubicBezTo>
                    <a:cubicBezTo>
                      <a:pt x="477" y="1018"/>
                      <a:pt x="477" y="1018"/>
                      <a:pt x="477" y="1019"/>
                    </a:cubicBezTo>
                    <a:lnTo>
                      <a:pt x="478" y="1019"/>
                    </a:lnTo>
                    <a:cubicBezTo>
                      <a:pt x="479" y="1019"/>
                      <a:pt x="479" y="1019"/>
                      <a:pt x="479" y="1019"/>
                    </a:cubicBezTo>
                    <a:cubicBezTo>
                      <a:pt x="480" y="1020"/>
                      <a:pt x="480" y="1020"/>
                      <a:pt x="481" y="1020"/>
                    </a:cubicBezTo>
                    <a:cubicBezTo>
                      <a:pt x="482" y="1020"/>
                      <a:pt x="482" y="1020"/>
                      <a:pt x="482" y="1020"/>
                    </a:cubicBezTo>
                    <a:cubicBezTo>
                      <a:pt x="483" y="1020"/>
                      <a:pt x="483" y="1020"/>
                      <a:pt x="484" y="1020"/>
                    </a:cubicBezTo>
                    <a:cubicBezTo>
                      <a:pt x="484" y="1021"/>
                      <a:pt x="484" y="1021"/>
                      <a:pt x="485" y="1021"/>
                    </a:cubicBezTo>
                    <a:cubicBezTo>
                      <a:pt x="485" y="1021"/>
                      <a:pt x="486" y="1021"/>
                      <a:pt x="487" y="1021"/>
                    </a:cubicBezTo>
                    <a:cubicBezTo>
                      <a:pt x="488" y="1021"/>
                      <a:pt x="489" y="1021"/>
                      <a:pt x="490" y="1021"/>
                    </a:cubicBezTo>
                    <a:lnTo>
                      <a:pt x="490" y="1020"/>
                    </a:lnTo>
                    <a:lnTo>
                      <a:pt x="491" y="1020"/>
                    </a:lnTo>
                    <a:lnTo>
                      <a:pt x="492" y="1020"/>
                    </a:lnTo>
                    <a:cubicBezTo>
                      <a:pt x="493" y="1020"/>
                      <a:pt x="493" y="1020"/>
                      <a:pt x="493" y="1020"/>
                    </a:cubicBezTo>
                    <a:lnTo>
                      <a:pt x="494" y="1020"/>
                    </a:lnTo>
                    <a:cubicBezTo>
                      <a:pt x="494" y="1020"/>
                      <a:pt x="495" y="1020"/>
                      <a:pt x="495" y="1019"/>
                    </a:cubicBezTo>
                    <a:lnTo>
                      <a:pt x="496" y="1019"/>
                    </a:lnTo>
                    <a:cubicBezTo>
                      <a:pt x="497" y="1019"/>
                      <a:pt x="497" y="1019"/>
                      <a:pt x="497" y="1019"/>
                    </a:cubicBezTo>
                    <a:cubicBezTo>
                      <a:pt x="498" y="1018"/>
                      <a:pt x="498" y="1018"/>
                      <a:pt x="498" y="1018"/>
                    </a:cubicBezTo>
                    <a:lnTo>
                      <a:pt x="499" y="1018"/>
                    </a:lnTo>
                    <a:lnTo>
                      <a:pt x="729" y="904"/>
                    </a:lnTo>
                    <a:cubicBezTo>
                      <a:pt x="730" y="904"/>
                      <a:pt x="732" y="903"/>
                      <a:pt x="733" y="902"/>
                    </a:cubicBezTo>
                    <a:lnTo>
                      <a:pt x="958" y="791"/>
                    </a:lnTo>
                    <a:cubicBezTo>
                      <a:pt x="966" y="787"/>
                      <a:pt x="970" y="781"/>
                      <a:pt x="973" y="774"/>
                    </a:cubicBezTo>
                    <a:cubicBezTo>
                      <a:pt x="973" y="773"/>
                      <a:pt x="973" y="773"/>
                      <a:pt x="973" y="7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55" name="TextBox 54">
              <a:extLst>
                <a:ext uri="{FF2B5EF4-FFF2-40B4-BE49-F238E27FC236}">
                  <a16:creationId xmlns:a16="http://schemas.microsoft.com/office/drawing/2014/main" id="{24D76B41-5ACC-CD4B-A596-AFB622421A2E}"/>
                </a:ext>
              </a:extLst>
            </p:cNvPr>
            <p:cNvSpPr txBox="1"/>
            <p:nvPr/>
          </p:nvSpPr>
          <p:spPr>
            <a:xfrm>
              <a:off x="9081037" y="11008164"/>
              <a:ext cx="6215566" cy="1626920"/>
            </a:xfrm>
            <a:prstGeom prst="rect">
              <a:avLst/>
            </a:prstGeom>
            <a:noFill/>
          </p:spPr>
          <p:txBody>
            <a:bodyPr wrap="square" rtlCol="0">
              <a:spAutoFit/>
            </a:bodyPr>
            <a:lstStyle/>
            <a:p>
              <a:pPr algn="ct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a:t>
              </a:r>
            </a:p>
          </p:txBody>
        </p:sp>
      </p:grpSp>
      <p:sp>
        <p:nvSpPr>
          <p:cNvPr id="59" name="TextBox 58">
            <a:extLst>
              <a:ext uri="{FF2B5EF4-FFF2-40B4-BE49-F238E27FC236}">
                <a16:creationId xmlns:a16="http://schemas.microsoft.com/office/drawing/2014/main" id="{2B7A62CE-B70C-A642-9C2B-81355E4325B3}"/>
              </a:ext>
            </a:extLst>
          </p:cNvPr>
          <p:cNvSpPr txBox="1"/>
          <p:nvPr/>
        </p:nvSpPr>
        <p:spPr>
          <a:xfrm>
            <a:off x="16097250" y="11008164"/>
            <a:ext cx="6215566" cy="1626920"/>
          </a:xfrm>
          <a:prstGeom prst="rect">
            <a:avLst/>
          </a:prstGeom>
          <a:noFill/>
        </p:spPr>
        <p:txBody>
          <a:bodyPr wrap="square" rtlCol="0">
            <a:spAutoFit/>
          </a:bodyPr>
          <a:lstStyle/>
          <a:p>
            <a:pPr algn="ct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a:t>
            </a:r>
          </a:p>
        </p:txBody>
      </p:sp>
    </p:spTree>
    <p:extLst>
      <p:ext uri="{BB962C8B-B14F-4D97-AF65-F5344CB8AC3E}">
        <p14:creationId xmlns:p14="http://schemas.microsoft.com/office/powerpoint/2010/main" val="1973291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p:sp>
      <p:sp>
        <p:nvSpPr>
          <p:cNvPr id="3" name="Marcador de imagen 2"/>
          <p:cNvSpPr>
            <a:spLocks noGrp="1"/>
          </p:cNvSpPr>
          <p:nvPr>
            <p:ph type="pic" sz="quarter" idx="17"/>
          </p:nvPr>
        </p:nvSpPr>
        <p:spPr/>
      </p:sp>
      <p:grpSp>
        <p:nvGrpSpPr>
          <p:cNvPr id="34" name="Group 33">
            <a:extLst>
              <a:ext uri="{FF2B5EF4-FFF2-40B4-BE49-F238E27FC236}">
                <a16:creationId xmlns:a16="http://schemas.microsoft.com/office/drawing/2014/main" id="{83E63AB2-51C9-3340-ABFC-334E3F124509}"/>
              </a:ext>
            </a:extLst>
          </p:cNvPr>
          <p:cNvGrpSpPr/>
          <p:nvPr/>
        </p:nvGrpSpPr>
        <p:grpSpPr>
          <a:xfrm>
            <a:off x="1501003" y="2871832"/>
            <a:ext cx="6308313" cy="5275384"/>
            <a:chOff x="1745441" y="4220308"/>
            <a:chExt cx="6308313" cy="5275384"/>
          </a:xfrm>
        </p:grpSpPr>
        <p:sp>
          <p:nvSpPr>
            <p:cNvPr id="35" name="TextBox 34">
              <a:extLst>
                <a:ext uri="{FF2B5EF4-FFF2-40B4-BE49-F238E27FC236}">
                  <a16:creationId xmlns:a16="http://schemas.microsoft.com/office/drawing/2014/main" id="{3A357DD2-93E8-D640-B815-CCCF032AB234}"/>
                </a:ext>
              </a:extLst>
            </p:cNvPr>
            <p:cNvSpPr txBox="1"/>
            <p:nvPr/>
          </p:nvSpPr>
          <p:spPr>
            <a:xfrm>
              <a:off x="1745441" y="6817138"/>
              <a:ext cx="6308313" cy="2678554"/>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grpSp>
          <p:nvGrpSpPr>
            <p:cNvPr id="36" name="Group 35">
              <a:extLst>
                <a:ext uri="{FF2B5EF4-FFF2-40B4-BE49-F238E27FC236}">
                  <a16:creationId xmlns:a16="http://schemas.microsoft.com/office/drawing/2014/main" id="{004E7E6F-4F2C-9349-85C6-C5E08772711E}"/>
                </a:ext>
              </a:extLst>
            </p:cNvPr>
            <p:cNvGrpSpPr/>
            <p:nvPr/>
          </p:nvGrpSpPr>
          <p:grpSpPr>
            <a:xfrm>
              <a:off x="1745441" y="4220308"/>
              <a:ext cx="6308313" cy="2123658"/>
              <a:chOff x="7600398" y="1249596"/>
              <a:chExt cx="6308313" cy="2123658"/>
            </a:xfrm>
          </p:grpSpPr>
          <p:sp>
            <p:nvSpPr>
              <p:cNvPr id="37" name="TextBox 36">
                <a:extLst>
                  <a:ext uri="{FF2B5EF4-FFF2-40B4-BE49-F238E27FC236}">
                    <a16:creationId xmlns:a16="http://schemas.microsoft.com/office/drawing/2014/main" id="{C9073516-1CE6-1B4F-B7CF-0A9C49EEEDA8}"/>
                  </a:ext>
                </a:extLst>
              </p:cNvPr>
              <p:cNvSpPr txBox="1"/>
              <p:nvPr/>
            </p:nvSpPr>
            <p:spPr>
              <a:xfrm>
                <a:off x="7600398" y="1618928"/>
                <a:ext cx="6308313" cy="1754326"/>
              </a:xfrm>
              <a:prstGeom prst="rect">
                <a:avLst/>
              </a:prstGeom>
              <a:noFill/>
              <a:ln>
                <a:noFill/>
              </a:ln>
            </p:spPr>
            <p:txBody>
              <a:bodyPr wrap="square" rtlCol="0">
                <a:spAutoFit/>
              </a:bodyPr>
              <a:lstStyle/>
              <a:p>
                <a:r>
                  <a:rPr lang="en-US" sz="5400" spc="300" dirty="0">
                    <a:solidFill>
                      <a:schemeClr val="tx2"/>
                    </a:solidFill>
                    <a:latin typeface="Montserrat Medium" pitchFamily="2" charset="77"/>
                    <a:ea typeface="Roboto" panose="02000000000000000000" pitchFamily="2" charset="0"/>
                    <a:cs typeface="Poppins Medium" pitchFamily="2" charset="77"/>
                  </a:rPr>
                  <a:t>BUSINESS MODEL</a:t>
                </a:r>
              </a:p>
            </p:txBody>
          </p:sp>
          <p:sp>
            <p:nvSpPr>
              <p:cNvPr id="38" name="TextBox 37">
                <a:extLst>
                  <a:ext uri="{FF2B5EF4-FFF2-40B4-BE49-F238E27FC236}">
                    <a16:creationId xmlns:a16="http://schemas.microsoft.com/office/drawing/2014/main" id="{4E42028C-DC08-A64C-9275-22434B7EA64D}"/>
                  </a:ext>
                </a:extLst>
              </p:cNvPr>
              <p:cNvSpPr txBox="1"/>
              <p:nvPr/>
            </p:nvSpPr>
            <p:spPr>
              <a:xfrm>
                <a:off x="7600398"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grpSp>
        <p:nvGrpSpPr>
          <p:cNvPr id="39" name="Group 38">
            <a:extLst>
              <a:ext uri="{FF2B5EF4-FFF2-40B4-BE49-F238E27FC236}">
                <a16:creationId xmlns:a16="http://schemas.microsoft.com/office/drawing/2014/main" id="{CC0FCC84-F090-D74E-88DC-33F663EF16CA}"/>
              </a:ext>
            </a:extLst>
          </p:cNvPr>
          <p:cNvGrpSpPr/>
          <p:nvPr/>
        </p:nvGrpSpPr>
        <p:grpSpPr>
          <a:xfrm rot="5400000">
            <a:off x="3007665" y="8358309"/>
            <a:ext cx="694782" cy="3567426"/>
            <a:chOff x="20691519" y="5074287"/>
            <a:chExt cx="694782" cy="3567426"/>
          </a:xfrm>
        </p:grpSpPr>
        <p:sp>
          <p:nvSpPr>
            <p:cNvPr id="40" name="Rounded Rectangle 39">
              <a:extLst>
                <a:ext uri="{FF2B5EF4-FFF2-40B4-BE49-F238E27FC236}">
                  <a16:creationId xmlns:a16="http://schemas.microsoft.com/office/drawing/2014/main" id="{4EF0760D-303C-0046-8E38-FA758EC9571A}"/>
                </a:ext>
              </a:extLst>
            </p:cNvPr>
            <p:cNvSpPr/>
            <p:nvPr/>
          </p:nvSpPr>
          <p:spPr>
            <a:xfrm>
              <a:off x="20691519" y="5074287"/>
              <a:ext cx="694782" cy="35674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0BE9F682-5E3F-0042-AACC-E1C34E44BB62}"/>
                </a:ext>
              </a:extLst>
            </p:cNvPr>
            <p:cNvSpPr txBox="1"/>
            <p:nvPr/>
          </p:nvSpPr>
          <p:spPr>
            <a:xfrm rot="16200000">
              <a:off x="19804442" y="6657943"/>
              <a:ext cx="2468946" cy="400110"/>
            </a:xfrm>
            <a:prstGeom prst="rect">
              <a:avLst/>
            </a:prstGeom>
            <a:noFill/>
          </p:spPr>
          <p:txBody>
            <a:bodyPr wrap="none" rtlCol="0">
              <a:spAutoFit/>
            </a:bodyPr>
            <a:lstStyle/>
            <a:p>
              <a:pPr algn="ctr"/>
              <a:r>
                <a:rPr lang="en-US" sz="2000" spc="600" dirty="0">
                  <a:latin typeface="Montserrat Light" pitchFamily="2" charset="77"/>
                  <a:ea typeface="Lato Medium" panose="020F0502020204030203" pitchFamily="34" charset="0"/>
                  <a:cs typeface="Lato Medium" panose="020F0502020204030203" pitchFamily="34" charset="0"/>
                </a:rPr>
                <a:t>YOUR TITLE</a:t>
              </a:r>
            </a:p>
          </p:txBody>
        </p:sp>
      </p:grpSp>
      <p:sp>
        <p:nvSpPr>
          <p:cNvPr id="59" name="Rectangle 58">
            <a:extLst>
              <a:ext uri="{FF2B5EF4-FFF2-40B4-BE49-F238E27FC236}">
                <a16:creationId xmlns:a16="http://schemas.microsoft.com/office/drawing/2014/main" id="{95738953-CE4E-5E4F-98BF-EA384F0D656C}"/>
              </a:ext>
            </a:extLst>
          </p:cNvPr>
          <p:cNvSpPr/>
          <p:nvPr/>
        </p:nvSpPr>
        <p:spPr>
          <a:xfrm rot="10800000" flipV="1">
            <a:off x="9276904" y="0"/>
            <a:ext cx="15106648" cy="8661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0" name="Group 59">
            <a:extLst>
              <a:ext uri="{FF2B5EF4-FFF2-40B4-BE49-F238E27FC236}">
                <a16:creationId xmlns:a16="http://schemas.microsoft.com/office/drawing/2014/main" id="{EEB69E08-0574-9B41-82A2-D5B5C338F722}"/>
              </a:ext>
            </a:extLst>
          </p:cNvPr>
          <p:cNvGrpSpPr/>
          <p:nvPr/>
        </p:nvGrpSpPr>
        <p:grpSpPr>
          <a:xfrm>
            <a:off x="10696801" y="2879798"/>
            <a:ext cx="11852368" cy="2901804"/>
            <a:chOff x="1517391" y="3405583"/>
            <a:chExt cx="11852368" cy="2901804"/>
          </a:xfrm>
        </p:grpSpPr>
        <p:sp>
          <p:nvSpPr>
            <p:cNvPr id="61" name="TextBox 60">
              <a:extLst>
                <a:ext uri="{FF2B5EF4-FFF2-40B4-BE49-F238E27FC236}">
                  <a16:creationId xmlns:a16="http://schemas.microsoft.com/office/drawing/2014/main" id="{C8343AB8-74E4-5848-8196-CF792F6049E4}"/>
                </a:ext>
              </a:extLst>
            </p:cNvPr>
            <p:cNvSpPr txBox="1"/>
            <p:nvPr/>
          </p:nvSpPr>
          <p:spPr>
            <a:xfrm>
              <a:off x="3033104" y="4154682"/>
              <a:ext cx="3953148"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62" name="TextBox 61">
              <a:extLst>
                <a:ext uri="{FF2B5EF4-FFF2-40B4-BE49-F238E27FC236}">
                  <a16:creationId xmlns:a16="http://schemas.microsoft.com/office/drawing/2014/main" id="{6D804633-5975-1E4D-A883-D17BB408FB79}"/>
                </a:ext>
              </a:extLst>
            </p:cNvPr>
            <p:cNvSpPr txBox="1"/>
            <p:nvPr/>
          </p:nvSpPr>
          <p:spPr>
            <a:xfrm>
              <a:off x="3033105" y="3483073"/>
              <a:ext cx="2448106" cy="646331"/>
            </a:xfrm>
            <a:prstGeom prst="rect">
              <a:avLst/>
            </a:prstGeom>
            <a:noFill/>
          </p:spPr>
          <p:txBody>
            <a:bodyPr wrap="square" rtlCol="0">
              <a:spAutoFit/>
            </a:bodyPr>
            <a:lstStyle/>
            <a:p>
              <a:r>
                <a:rPr lang="en-US" dirty="0">
                  <a:latin typeface="Montserrat Medium" pitchFamily="2" charset="77"/>
                  <a:ea typeface="Roboto Light" panose="02000000000000000000" pitchFamily="2" charset="0"/>
                  <a:cs typeface="Roboto Light" panose="02000000000000000000" pitchFamily="2" charset="0"/>
                </a:rPr>
                <a:t>Your Title</a:t>
              </a:r>
              <a:endParaRPr lang="en-US" sz="5400" dirty="0">
                <a:latin typeface="Montserrat Medium" pitchFamily="2" charset="77"/>
                <a:ea typeface="Roboto Light" panose="02000000000000000000" pitchFamily="2" charset="0"/>
                <a:cs typeface="Roboto Light" panose="02000000000000000000" pitchFamily="2" charset="0"/>
              </a:endParaRPr>
            </a:p>
          </p:txBody>
        </p:sp>
        <p:sp>
          <p:nvSpPr>
            <p:cNvPr id="63" name="TextBox 62">
              <a:extLst>
                <a:ext uri="{FF2B5EF4-FFF2-40B4-BE49-F238E27FC236}">
                  <a16:creationId xmlns:a16="http://schemas.microsoft.com/office/drawing/2014/main" id="{D33ABDFE-D3B8-B24C-B439-5931FEE735F7}"/>
                </a:ext>
              </a:extLst>
            </p:cNvPr>
            <p:cNvSpPr txBox="1"/>
            <p:nvPr/>
          </p:nvSpPr>
          <p:spPr>
            <a:xfrm>
              <a:off x="1517391" y="3405583"/>
              <a:ext cx="1380814" cy="1015663"/>
            </a:xfrm>
            <a:prstGeom prst="rect">
              <a:avLst/>
            </a:prstGeom>
            <a:noFill/>
            <a:ln>
              <a:noFill/>
            </a:ln>
          </p:spPr>
          <p:txBody>
            <a:bodyPr wrap="square" rtlCol="0">
              <a:spAutoFit/>
            </a:bodyPr>
            <a:lstStyle/>
            <a:p>
              <a:pPr algn="r"/>
              <a:r>
                <a:rPr lang="en-US" sz="6000" dirty="0">
                  <a:latin typeface="Montserrat Medium" pitchFamily="2" charset="77"/>
                  <a:ea typeface="Roboto Light" panose="02000000000000000000" pitchFamily="2" charset="0"/>
                  <a:cs typeface="Roboto Light" panose="02000000000000000000" pitchFamily="2" charset="0"/>
                </a:rPr>
                <a:t>01</a:t>
              </a:r>
            </a:p>
          </p:txBody>
        </p:sp>
        <p:sp>
          <p:nvSpPr>
            <p:cNvPr id="64" name="TextBox 63">
              <a:extLst>
                <a:ext uri="{FF2B5EF4-FFF2-40B4-BE49-F238E27FC236}">
                  <a16:creationId xmlns:a16="http://schemas.microsoft.com/office/drawing/2014/main" id="{8283BA20-2AA1-9747-9146-58FCDAA68AA3}"/>
                </a:ext>
              </a:extLst>
            </p:cNvPr>
            <p:cNvSpPr txBox="1"/>
            <p:nvPr/>
          </p:nvSpPr>
          <p:spPr>
            <a:xfrm>
              <a:off x="9416611" y="4154682"/>
              <a:ext cx="3953148"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65" name="TextBox 64">
              <a:extLst>
                <a:ext uri="{FF2B5EF4-FFF2-40B4-BE49-F238E27FC236}">
                  <a16:creationId xmlns:a16="http://schemas.microsoft.com/office/drawing/2014/main" id="{06DD2BD4-2457-0F45-8CB7-EAFA4DF70714}"/>
                </a:ext>
              </a:extLst>
            </p:cNvPr>
            <p:cNvSpPr txBox="1"/>
            <p:nvPr/>
          </p:nvSpPr>
          <p:spPr>
            <a:xfrm>
              <a:off x="9416612" y="3483073"/>
              <a:ext cx="2448106" cy="646331"/>
            </a:xfrm>
            <a:prstGeom prst="rect">
              <a:avLst/>
            </a:prstGeom>
            <a:noFill/>
          </p:spPr>
          <p:txBody>
            <a:bodyPr wrap="square" rtlCol="0">
              <a:spAutoFit/>
            </a:bodyPr>
            <a:lstStyle/>
            <a:p>
              <a:r>
                <a:rPr lang="en-US" dirty="0">
                  <a:latin typeface="Montserrat Medium" pitchFamily="2" charset="77"/>
                  <a:ea typeface="Roboto Light" panose="02000000000000000000" pitchFamily="2" charset="0"/>
                  <a:cs typeface="Roboto Light" panose="02000000000000000000" pitchFamily="2" charset="0"/>
                </a:rPr>
                <a:t>Your Title</a:t>
              </a:r>
              <a:endParaRPr lang="en-US" sz="5400" dirty="0">
                <a:latin typeface="Montserrat Medium" pitchFamily="2" charset="77"/>
                <a:ea typeface="Roboto Light" panose="02000000000000000000" pitchFamily="2" charset="0"/>
                <a:cs typeface="Roboto Light" panose="02000000000000000000" pitchFamily="2" charset="0"/>
              </a:endParaRPr>
            </a:p>
          </p:txBody>
        </p:sp>
        <p:sp>
          <p:nvSpPr>
            <p:cNvPr id="66" name="TextBox 65">
              <a:extLst>
                <a:ext uri="{FF2B5EF4-FFF2-40B4-BE49-F238E27FC236}">
                  <a16:creationId xmlns:a16="http://schemas.microsoft.com/office/drawing/2014/main" id="{C44AB323-70CB-9C4E-BB2E-2ACBC90B31C8}"/>
                </a:ext>
              </a:extLst>
            </p:cNvPr>
            <p:cNvSpPr txBox="1"/>
            <p:nvPr/>
          </p:nvSpPr>
          <p:spPr>
            <a:xfrm>
              <a:off x="7900898" y="3405583"/>
              <a:ext cx="1380814" cy="1015663"/>
            </a:xfrm>
            <a:prstGeom prst="rect">
              <a:avLst/>
            </a:prstGeom>
            <a:noFill/>
            <a:ln>
              <a:noFill/>
            </a:ln>
          </p:spPr>
          <p:txBody>
            <a:bodyPr wrap="square" rtlCol="0">
              <a:spAutoFit/>
            </a:bodyPr>
            <a:lstStyle/>
            <a:p>
              <a:pPr algn="r"/>
              <a:r>
                <a:rPr lang="en-US" sz="6000" dirty="0">
                  <a:latin typeface="Montserrat Medium" pitchFamily="2" charset="77"/>
                  <a:ea typeface="Roboto Light" panose="02000000000000000000" pitchFamily="2" charset="0"/>
                  <a:cs typeface="Roboto Light" panose="02000000000000000000" pitchFamily="2" charset="0"/>
                </a:rPr>
                <a:t>02</a:t>
              </a:r>
            </a:p>
          </p:txBody>
        </p:sp>
      </p:grpSp>
    </p:spTree>
    <p:extLst>
      <p:ext uri="{BB962C8B-B14F-4D97-AF65-F5344CB8AC3E}">
        <p14:creationId xmlns:p14="http://schemas.microsoft.com/office/powerpoint/2010/main" val="36715620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p:sp>
      <p:sp>
        <p:nvSpPr>
          <p:cNvPr id="4" name="Marcador de imagen 3"/>
          <p:cNvSpPr>
            <a:spLocks noGrp="1"/>
          </p:cNvSpPr>
          <p:nvPr>
            <p:ph type="pic" sz="quarter" idx="17"/>
          </p:nvPr>
        </p:nvSpPr>
        <p:spPr/>
      </p:sp>
      <p:sp>
        <p:nvSpPr>
          <p:cNvPr id="31" name="Rectangle 30">
            <a:extLst>
              <a:ext uri="{FF2B5EF4-FFF2-40B4-BE49-F238E27FC236}">
                <a16:creationId xmlns:a16="http://schemas.microsoft.com/office/drawing/2014/main" id="{AE8998B9-ACB9-0841-A284-1EE96A80C0E8}"/>
              </a:ext>
            </a:extLst>
          </p:cNvPr>
          <p:cNvSpPr/>
          <p:nvPr/>
        </p:nvSpPr>
        <p:spPr>
          <a:xfrm rot="10800000" flipV="1">
            <a:off x="0" y="0"/>
            <a:ext cx="15106648" cy="8661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E1D467D2-C545-544E-B6B0-20E2D1EB8C8D}"/>
              </a:ext>
            </a:extLst>
          </p:cNvPr>
          <p:cNvGrpSpPr/>
          <p:nvPr/>
        </p:nvGrpSpPr>
        <p:grpSpPr>
          <a:xfrm>
            <a:off x="1419897" y="2879798"/>
            <a:ext cx="11852368" cy="2901804"/>
            <a:chOff x="1517391" y="3405583"/>
            <a:chExt cx="11852368" cy="2901804"/>
          </a:xfrm>
        </p:grpSpPr>
        <p:sp>
          <p:nvSpPr>
            <p:cNvPr id="44" name="TextBox 43">
              <a:extLst>
                <a:ext uri="{FF2B5EF4-FFF2-40B4-BE49-F238E27FC236}">
                  <a16:creationId xmlns:a16="http://schemas.microsoft.com/office/drawing/2014/main" id="{24BCEA84-B623-A34F-9F64-D67B1FD048A8}"/>
                </a:ext>
              </a:extLst>
            </p:cNvPr>
            <p:cNvSpPr txBox="1"/>
            <p:nvPr/>
          </p:nvSpPr>
          <p:spPr>
            <a:xfrm>
              <a:off x="3033104" y="4154682"/>
              <a:ext cx="3953148"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45" name="TextBox 44">
              <a:extLst>
                <a:ext uri="{FF2B5EF4-FFF2-40B4-BE49-F238E27FC236}">
                  <a16:creationId xmlns:a16="http://schemas.microsoft.com/office/drawing/2014/main" id="{059EB72F-6353-1A4C-BE29-20F024C1A836}"/>
                </a:ext>
              </a:extLst>
            </p:cNvPr>
            <p:cNvSpPr txBox="1"/>
            <p:nvPr/>
          </p:nvSpPr>
          <p:spPr>
            <a:xfrm>
              <a:off x="3033105" y="3483073"/>
              <a:ext cx="2448106" cy="646331"/>
            </a:xfrm>
            <a:prstGeom prst="rect">
              <a:avLst/>
            </a:prstGeom>
            <a:noFill/>
          </p:spPr>
          <p:txBody>
            <a:bodyPr wrap="square" rtlCol="0">
              <a:spAutoFit/>
            </a:bodyPr>
            <a:lstStyle/>
            <a:p>
              <a:r>
                <a:rPr lang="en-US" dirty="0">
                  <a:latin typeface="Montserrat Medium" pitchFamily="2" charset="77"/>
                  <a:ea typeface="Roboto Light" panose="02000000000000000000" pitchFamily="2" charset="0"/>
                  <a:cs typeface="Roboto Light" panose="02000000000000000000" pitchFamily="2" charset="0"/>
                </a:rPr>
                <a:t>Your Title</a:t>
              </a:r>
              <a:endParaRPr lang="en-US" sz="5400" dirty="0">
                <a:latin typeface="Montserrat Medium" pitchFamily="2" charset="77"/>
                <a:ea typeface="Roboto Light" panose="02000000000000000000" pitchFamily="2" charset="0"/>
                <a:cs typeface="Roboto Light" panose="02000000000000000000" pitchFamily="2" charset="0"/>
              </a:endParaRPr>
            </a:p>
          </p:txBody>
        </p:sp>
        <p:sp>
          <p:nvSpPr>
            <p:cNvPr id="54" name="TextBox 53">
              <a:extLst>
                <a:ext uri="{FF2B5EF4-FFF2-40B4-BE49-F238E27FC236}">
                  <a16:creationId xmlns:a16="http://schemas.microsoft.com/office/drawing/2014/main" id="{D0871E9D-6F32-2B41-B52E-299CD0F6621F}"/>
                </a:ext>
              </a:extLst>
            </p:cNvPr>
            <p:cNvSpPr txBox="1"/>
            <p:nvPr/>
          </p:nvSpPr>
          <p:spPr>
            <a:xfrm>
              <a:off x="1517391" y="3405583"/>
              <a:ext cx="1380814" cy="1015663"/>
            </a:xfrm>
            <a:prstGeom prst="rect">
              <a:avLst/>
            </a:prstGeom>
            <a:noFill/>
            <a:ln>
              <a:noFill/>
            </a:ln>
          </p:spPr>
          <p:txBody>
            <a:bodyPr wrap="square" rtlCol="0">
              <a:spAutoFit/>
            </a:bodyPr>
            <a:lstStyle/>
            <a:p>
              <a:pPr algn="r"/>
              <a:r>
                <a:rPr lang="en-US" sz="6000" dirty="0">
                  <a:latin typeface="Montserrat Medium" pitchFamily="2" charset="77"/>
                  <a:ea typeface="Roboto Light" panose="02000000000000000000" pitchFamily="2" charset="0"/>
                  <a:cs typeface="Roboto Light" panose="02000000000000000000" pitchFamily="2" charset="0"/>
                </a:rPr>
                <a:t>01</a:t>
              </a:r>
            </a:p>
          </p:txBody>
        </p:sp>
        <p:sp>
          <p:nvSpPr>
            <p:cNvPr id="56" name="TextBox 55">
              <a:extLst>
                <a:ext uri="{FF2B5EF4-FFF2-40B4-BE49-F238E27FC236}">
                  <a16:creationId xmlns:a16="http://schemas.microsoft.com/office/drawing/2014/main" id="{4616D7D5-FD47-254E-A45D-6D36BCE1C95D}"/>
                </a:ext>
              </a:extLst>
            </p:cNvPr>
            <p:cNvSpPr txBox="1"/>
            <p:nvPr/>
          </p:nvSpPr>
          <p:spPr>
            <a:xfrm>
              <a:off x="9416611" y="4154682"/>
              <a:ext cx="3953148"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57" name="TextBox 56">
              <a:extLst>
                <a:ext uri="{FF2B5EF4-FFF2-40B4-BE49-F238E27FC236}">
                  <a16:creationId xmlns:a16="http://schemas.microsoft.com/office/drawing/2014/main" id="{248D002A-D3AC-4C44-B235-7D9CA85D3E19}"/>
                </a:ext>
              </a:extLst>
            </p:cNvPr>
            <p:cNvSpPr txBox="1"/>
            <p:nvPr/>
          </p:nvSpPr>
          <p:spPr>
            <a:xfrm>
              <a:off x="9416612" y="3483073"/>
              <a:ext cx="2448106" cy="646331"/>
            </a:xfrm>
            <a:prstGeom prst="rect">
              <a:avLst/>
            </a:prstGeom>
            <a:noFill/>
          </p:spPr>
          <p:txBody>
            <a:bodyPr wrap="square" rtlCol="0">
              <a:spAutoFit/>
            </a:bodyPr>
            <a:lstStyle/>
            <a:p>
              <a:r>
                <a:rPr lang="en-US" dirty="0">
                  <a:latin typeface="Montserrat Medium" pitchFamily="2" charset="77"/>
                  <a:ea typeface="Roboto Light" panose="02000000000000000000" pitchFamily="2" charset="0"/>
                  <a:cs typeface="Roboto Light" panose="02000000000000000000" pitchFamily="2" charset="0"/>
                </a:rPr>
                <a:t>Your Title</a:t>
              </a:r>
              <a:endParaRPr lang="en-US" sz="5400" dirty="0">
                <a:latin typeface="Montserrat Medium" pitchFamily="2" charset="77"/>
                <a:ea typeface="Roboto Light" panose="02000000000000000000" pitchFamily="2" charset="0"/>
                <a:cs typeface="Roboto Light" panose="02000000000000000000" pitchFamily="2" charset="0"/>
              </a:endParaRPr>
            </a:p>
          </p:txBody>
        </p:sp>
        <p:sp>
          <p:nvSpPr>
            <p:cNvPr id="58" name="TextBox 57">
              <a:extLst>
                <a:ext uri="{FF2B5EF4-FFF2-40B4-BE49-F238E27FC236}">
                  <a16:creationId xmlns:a16="http://schemas.microsoft.com/office/drawing/2014/main" id="{88F793F0-D8FD-A840-9850-693D178FDFA6}"/>
                </a:ext>
              </a:extLst>
            </p:cNvPr>
            <p:cNvSpPr txBox="1"/>
            <p:nvPr/>
          </p:nvSpPr>
          <p:spPr>
            <a:xfrm>
              <a:off x="7900898" y="3405583"/>
              <a:ext cx="1380814" cy="1015663"/>
            </a:xfrm>
            <a:prstGeom prst="rect">
              <a:avLst/>
            </a:prstGeom>
            <a:noFill/>
            <a:ln>
              <a:noFill/>
            </a:ln>
          </p:spPr>
          <p:txBody>
            <a:bodyPr wrap="square" rtlCol="0">
              <a:spAutoFit/>
            </a:bodyPr>
            <a:lstStyle/>
            <a:p>
              <a:pPr algn="r"/>
              <a:r>
                <a:rPr lang="en-US" sz="6000" dirty="0">
                  <a:latin typeface="Montserrat Medium" pitchFamily="2" charset="77"/>
                  <a:ea typeface="Roboto Light" panose="02000000000000000000" pitchFamily="2" charset="0"/>
                  <a:cs typeface="Roboto Light" panose="02000000000000000000" pitchFamily="2" charset="0"/>
                </a:rPr>
                <a:t>02</a:t>
              </a:r>
            </a:p>
          </p:txBody>
        </p:sp>
      </p:grpSp>
      <p:grpSp>
        <p:nvGrpSpPr>
          <p:cNvPr id="34" name="Group 33">
            <a:extLst>
              <a:ext uri="{FF2B5EF4-FFF2-40B4-BE49-F238E27FC236}">
                <a16:creationId xmlns:a16="http://schemas.microsoft.com/office/drawing/2014/main" id="{83E63AB2-51C9-3340-ABFC-334E3F124509}"/>
              </a:ext>
            </a:extLst>
          </p:cNvPr>
          <p:cNvGrpSpPr/>
          <p:nvPr/>
        </p:nvGrpSpPr>
        <p:grpSpPr>
          <a:xfrm>
            <a:off x="16649440" y="2871832"/>
            <a:ext cx="6308313" cy="5275384"/>
            <a:chOff x="1745441" y="4220308"/>
            <a:chExt cx="6308313" cy="5275384"/>
          </a:xfrm>
        </p:grpSpPr>
        <p:sp>
          <p:nvSpPr>
            <p:cNvPr id="35" name="TextBox 34">
              <a:extLst>
                <a:ext uri="{FF2B5EF4-FFF2-40B4-BE49-F238E27FC236}">
                  <a16:creationId xmlns:a16="http://schemas.microsoft.com/office/drawing/2014/main" id="{3A357DD2-93E8-D640-B815-CCCF032AB234}"/>
                </a:ext>
              </a:extLst>
            </p:cNvPr>
            <p:cNvSpPr txBox="1"/>
            <p:nvPr/>
          </p:nvSpPr>
          <p:spPr>
            <a:xfrm>
              <a:off x="1745441" y="6817138"/>
              <a:ext cx="6308313" cy="2678554"/>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grpSp>
          <p:nvGrpSpPr>
            <p:cNvPr id="36" name="Group 35">
              <a:extLst>
                <a:ext uri="{FF2B5EF4-FFF2-40B4-BE49-F238E27FC236}">
                  <a16:creationId xmlns:a16="http://schemas.microsoft.com/office/drawing/2014/main" id="{004E7E6F-4F2C-9349-85C6-C5E08772711E}"/>
                </a:ext>
              </a:extLst>
            </p:cNvPr>
            <p:cNvGrpSpPr/>
            <p:nvPr/>
          </p:nvGrpSpPr>
          <p:grpSpPr>
            <a:xfrm>
              <a:off x="1745441" y="4220308"/>
              <a:ext cx="6308313" cy="2123658"/>
              <a:chOff x="7600398" y="1249596"/>
              <a:chExt cx="6308313" cy="2123658"/>
            </a:xfrm>
          </p:grpSpPr>
          <p:sp>
            <p:nvSpPr>
              <p:cNvPr id="37" name="TextBox 36">
                <a:extLst>
                  <a:ext uri="{FF2B5EF4-FFF2-40B4-BE49-F238E27FC236}">
                    <a16:creationId xmlns:a16="http://schemas.microsoft.com/office/drawing/2014/main" id="{C9073516-1CE6-1B4F-B7CF-0A9C49EEEDA8}"/>
                  </a:ext>
                </a:extLst>
              </p:cNvPr>
              <p:cNvSpPr txBox="1"/>
              <p:nvPr/>
            </p:nvSpPr>
            <p:spPr>
              <a:xfrm>
                <a:off x="7600398" y="1618928"/>
                <a:ext cx="6308313" cy="1754326"/>
              </a:xfrm>
              <a:prstGeom prst="rect">
                <a:avLst/>
              </a:prstGeom>
              <a:noFill/>
              <a:ln>
                <a:noFill/>
              </a:ln>
            </p:spPr>
            <p:txBody>
              <a:bodyPr wrap="square" rtlCol="0">
                <a:spAutoFit/>
              </a:bodyPr>
              <a:lstStyle/>
              <a:p>
                <a:r>
                  <a:rPr lang="en-US" sz="5400" spc="300" dirty="0">
                    <a:solidFill>
                      <a:schemeClr val="tx2"/>
                    </a:solidFill>
                    <a:latin typeface="Montserrat Medium" pitchFamily="2" charset="77"/>
                    <a:ea typeface="Roboto" panose="02000000000000000000" pitchFamily="2" charset="0"/>
                    <a:cs typeface="Poppins Medium" pitchFamily="2" charset="77"/>
                  </a:rPr>
                  <a:t>BUSINESS MODEL</a:t>
                </a:r>
              </a:p>
            </p:txBody>
          </p:sp>
          <p:sp>
            <p:nvSpPr>
              <p:cNvPr id="38" name="TextBox 37">
                <a:extLst>
                  <a:ext uri="{FF2B5EF4-FFF2-40B4-BE49-F238E27FC236}">
                    <a16:creationId xmlns:a16="http://schemas.microsoft.com/office/drawing/2014/main" id="{4E42028C-DC08-A64C-9275-22434B7EA64D}"/>
                  </a:ext>
                </a:extLst>
              </p:cNvPr>
              <p:cNvSpPr txBox="1"/>
              <p:nvPr/>
            </p:nvSpPr>
            <p:spPr>
              <a:xfrm>
                <a:off x="7600398"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grpSp>
        <p:nvGrpSpPr>
          <p:cNvPr id="39" name="Group 38">
            <a:extLst>
              <a:ext uri="{FF2B5EF4-FFF2-40B4-BE49-F238E27FC236}">
                <a16:creationId xmlns:a16="http://schemas.microsoft.com/office/drawing/2014/main" id="{CC0FCC84-F090-D74E-88DC-33F663EF16CA}"/>
              </a:ext>
            </a:extLst>
          </p:cNvPr>
          <p:cNvGrpSpPr/>
          <p:nvPr/>
        </p:nvGrpSpPr>
        <p:grpSpPr>
          <a:xfrm rot="5400000">
            <a:off x="18156102" y="8358309"/>
            <a:ext cx="694782" cy="3567426"/>
            <a:chOff x="20691519" y="5074287"/>
            <a:chExt cx="694782" cy="3567426"/>
          </a:xfrm>
        </p:grpSpPr>
        <p:sp>
          <p:nvSpPr>
            <p:cNvPr id="40" name="Rounded Rectangle 39">
              <a:extLst>
                <a:ext uri="{FF2B5EF4-FFF2-40B4-BE49-F238E27FC236}">
                  <a16:creationId xmlns:a16="http://schemas.microsoft.com/office/drawing/2014/main" id="{4EF0760D-303C-0046-8E38-FA758EC9571A}"/>
                </a:ext>
              </a:extLst>
            </p:cNvPr>
            <p:cNvSpPr/>
            <p:nvPr/>
          </p:nvSpPr>
          <p:spPr>
            <a:xfrm>
              <a:off x="20691519" y="5074287"/>
              <a:ext cx="694782" cy="356742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TextBox 40">
              <a:extLst>
                <a:ext uri="{FF2B5EF4-FFF2-40B4-BE49-F238E27FC236}">
                  <a16:creationId xmlns:a16="http://schemas.microsoft.com/office/drawing/2014/main" id="{0BE9F682-5E3F-0042-AACC-E1C34E44BB62}"/>
                </a:ext>
              </a:extLst>
            </p:cNvPr>
            <p:cNvSpPr txBox="1"/>
            <p:nvPr/>
          </p:nvSpPr>
          <p:spPr>
            <a:xfrm rot="16200000">
              <a:off x="19804442" y="6657943"/>
              <a:ext cx="2468946" cy="400110"/>
            </a:xfrm>
            <a:prstGeom prst="rect">
              <a:avLst/>
            </a:prstGeom>
            <a:noFill/>
          </p:spPr>
          <p:txBody>
            <a:bodyPr wrap="none" rtlCol="0">
              <a:spAutoFit/>
            </a:bodyPr>
            <a:lstStyle/>
            <a:p>
              <a:pPr algn="ctr"/>
              <a:r>
                <a:rPr lang="en-US" sz="2000" spc="600" dirty="0">
                  <a:latin typeface="Montserrat Light" pitchFamily="2" charset="77"/>
                  <a:ea typeface="Lato Medium" panose="020F0502020204030203" pitchFamily="34" charset="0"/>
                  <a:cs typeface="Lato Medium" panose="020F0502020204030203" pitchFamily="34" charset="0"/>
                </a:rPr>
                <a:t>YOUR TITLE</a:t>
              </a:r>
            </a:p>
          </p:txBody>
        </p:sp>
      </p:grpSp>
    </p:spTree>
    <p:extLst>
      <p:ext uri="{BB962C8B-B14F-4D97-AF65-F5344CB8AC3E}">
        <p14:creationId xmlns:p14="http://schemas.microsoft.com/office/powerpoint/2010/main" val="1351529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90BF4B5B-F53F-7645-8A2A-BF3A40FE1B89}"/>
              </a:ext>
            </a:extLst>
          </p:cNvPr>
          <p:cNvGraphicFramePr/>
          <p:nvPr>
            <p:extLst>
              <p:ext uri="{D42A27DB-BD31-4B8C-83A1-F6EECF244321}">
                <p14:modId xmlns:p14="http://schemas.microsoft.com/office/powerpoint/2010/main" val="2943706627"/>
              </p:ext>
            </p:extLst>
          </p:nvPr>
        </p:nvGraphicFramePr>
        <p:xfrm>
          <a:off x="11452226" y="2977179"/>
          <a:ext cx="11125198" cy="7761642"/>
        </p:xfrm>
        <a:graphic>
          <a:graphicData uri="http://schemas.openxmlformats.org/drawingml/2006/chart">
            <c:chart xmlns:c="http://schemas.openxmlformats.org/drawingml/2006/chart" xmlns:r="http://schemas.openxmlformats.org/officeDocument/2006/relationships" r:id="rId2"/>
          </a:graphicData>
        </a:graphic>
      </p:graphicFrame>
      <p:sp>
        <p:nvSpPr>
          <p:cNvPr id="52" name="TextBox 51">
            <a:extLst>
              <a:ext uri="{FF2B5EF4-FFF2-40B4-BE49-F238E27FC236}">
                <a16:creationId xmlns:a16="http://schemas.microsoft.com/office/drawing/2014/main" id="{D4CAA7A8-571A-EA42-B151-41287E2D41E9}"/>
              </a:ext>
            </a:extLst>
          </p:cNvPr>
          <p:cNvSpPr txBox="1"/>
          <p:nvPr/>
        </p:nvSpPr>
        <p:spPr>
          <a:xfrm>
            <a:off x="2180863" y="8586116"/>
            <a:ext cx="8101945"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grpSp>
        <p:nvGrpSpPr>
          <p:cNvPr id="53" name="Group 52">
            <a:extLst>
              <a:ext uri="{FF2B5EF4-FFF2-40B4-BE49-F238E27FC236}">
                <a16:creationId xmlns:a16="http://schemas.microsoft.com/office/drawing/2014/main" id="{C08B5A83-F655-E94F-A401-38A02E82BD45}"/>
              </a:ext>
            </a:extLst>
          </p:cNvPr>
          <p:cNvGrpSpPr/>
          <p:nvPr/>
        </p:nvGrpSpPr>
        <p:grpSpPr>
          <a:xfrm>
            <a:off x="2180864" y="2977179"/>
            <a:ext cx="6734536" cy="2492990"/>
            <a:chOff x="7600398" y="1249596"/>
            <a:chExt cx="6734536" cy="2492990"/>
          </a:xfrm>
        </p:grpSpPr>
        <p:sp>
          <p:nvSpPr>
            <p:cNvPr id="54" name="TextBox 53">
              <a:extLst>
                <a:ext uri="{FF2B5EF4-FFF2-40B4-BE49-F238E27FC236}">
                  <a16:creationId xmlns:a16="http://schemas.microsoft.com/office/drawing/2014/main" id="{75FCD442-D0F8-4542-91C6-10FA01BF208C}"/>
                </a:ext>
              </a:extLst>
            </p:cNvPr>
            <p:cNvSpPr txBox="1"/>
            <p:nvPr/>
          </p:nvSpPr>
          <p:spPr>
            <a:xfrm>
              <a:off x="7600398" y="1618928"/>
              <a:ext cx="6734536" cy="2123658"/>
            </a:xfrm>
            <a:prstGeom prst="rect">
              <a:avLst/>
            </a:prstGeom>
            <a:noFill/>
            <a:ln>
              <a:noFill/>
            </a:ln>
          </p:spPr>
          <p:txBody>
            <a:bodyPr wrap="square" rtlCol="0">
              <a:spAutoFit/>
            </a:bodyPr>
            <a:lstStyle/>
            <a:p>
              <a:r>
                <a:rPr lang="en-US" sz="6600" spc="300" dirty="0">
                  <a:solidFill>
                    <a:schemeClr val="tx2"/>
                  </a:solidFill>
                  <a:latin typeface="Montserrat Medium" pitchFamily="2" charset="77"/>
                  <a:ea typeface="Roboto" panose="02000000000000000000" pitchFamily="2" charset="0"/>
                  <a:cs typeface="Poppins Medium" pitchFamily="2" charset="77"/>
                </a:rPr>
                <a:t>CLIENTS DATA GRAPH</a:t>
              </a:r>
            </a:p>
          </p:txBody>
        </p:sp>
        <p:sp>
          <p:nvSpPr>
            <p:cNvPr id="55" name="TextBox 54">
              <a:extLst>
                <a:ext uri="{FF2B5EF4-FFF2-40B4-BE49-F238E27FC236}">
                  <a16:creationId xmlns:a16="http://schemas.microsoft.com/office/drawing/2014/main" id="{C62E0EAE-AADE-F045-AD00-8DC6E38C5CD8}"/>
                </a:ext>
              </a:extLst>
            </p:cNvPr>
            <p:cNvSpPr txBox="1"/>
            <p:nvPr/>
          </p:nvSpPr>
          <p:spPr>
            <a:xfrm>
              <a:off x="7600398"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Tree>
    <p:extLst>
      <p:ext uri="{BB962C8B-B14F-4D97-AF65-F5344CB8AC3E}">
        <p14:creationId xmlns:p14="http://schemas.microsoft.com/office/powerpoint/2010/main" val="3582853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105">
            <a:extLst>
              <a:ext uri="{FF2B5EF4-FFF2-40B4-BE49-F238E27FC236}">
                <a16:creationId xmlns:a16="http://schemas.microsoft.com/office/drawing/2014/main" id="{E133785E-0B00-E64A-9AC0-44059588742B}"/>
              </a:ext>
            </a:extLst>
          </p:cNvPr>
          <p:cNvSpPr txBox="1"/>
          <p:nvPr/>
        </p:nvSpPr>
        <p:spPr>
          <a:xfrm>
            <a:off x="6750050" y="1618928"/>
            <a:ext cx="10877550" cy="923330"/>
          </a:xfrm>
          <a:prstGeom prst="rect">
            <a:avLst/>
          </a:prstGeom>
          <a:noFill/>
          <a:ln>
            <a:noFill/>
          </a:ln>
        </p:spPr>
        <p:txBody>
          <a:bodyPr wrap="square" rtlCol="0">
            <a:spAutoFit/>
          </a:bodyPr>
          <a:lstStyle/>
          <a:p>
            <a:pPr algn="ctr"/>
            <a:r>
              <a:rPr lang="en-US" sz="5400" spc="300" dirty="0">
                <a:solidFill>
                  <a:schemeClr val="tx2"/>
                </a:solidFill>
                <a:latin typeface="Montserrat Medium" pitchFamily="2" charset="77"/>
                <a:ea typeface="Roboto" panose="02000000000000000000" pitchFamily="2" charset="0"/>
                <a:cs typeface="Poppins Medium" pitchFamily="2" charset="77"/>
              </a:rPr>
              <a:t>CLIENTS DATA GRAPH</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9821029"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nvGrpSpPr>
          <p:cNvPr id="29" name="Group 28">
            <a:extLst>
              <a:ext uri="{FF2B5EF4-FFF2-40B4-BE49-F238E27FC236}">
                <a16:creationId xmlns:a16="http://schemas.microsoft.com/office/drawing/2014/main" id="{98F4C7CA-CF6F-8344-9FD1-79518CF5FE59}"/>
              </a:ext>
            </a:extLst>
          </p:cNvPr>
          <p:cNvGrpSpPr/>
          <p:nvPr/>
        </p:nvGrpSpPr>
        <p:grpSpPr>
          <a:xfrm>
            <a:off x="14688626" y="4880146"/>
            <a:ext cx="8027071" cy="1101199"/>
            <a:chOff x="1861626" y="7898166"/>
            <a:chExt cx="8027071" cy="1101199"/>
          </a:xfrm>
        </p:grpSpPr>
        <p:sp>
          <p:nvSpPr>
            <p:cNvPr id="31" name="Oval 30">
              <a:extLst>
                <a:ext uri="{FF2B5EF4-FFF2-40B4-BE49-F238E27FC236}">
                  <a16:creationId xmlns:a16="http://schemas.microsoft.com/office/drawing/2014/main" id="{1B48C8B9-2703-C14E-B6C1-41B3422C8F09}"/>
                </a:ext>
              </a:extLst>
            </p:cNvPr>
            <p:cNvSpPr/>
            <p:nvPr/>
          </p:nvSpPr>
          <p:spPr>
            <a:xfrm>
              <a:off x="1861626" y="8276354"/>
              <a:ext cx="344824" cy="3448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FC26FC9-80CB-8A4B-A63E-405346B32644}"/>
                </a:ext>
              </a:extLst>
            </p:cNvPr>
            <p:cNvSpPr txBox="1"/>
            <p:nvPr/>
          </p:nvSpPr>
          <p:spPr>
            <a:xfrm>
              <a:off x="2531017" y="7898166"/>
              <a:ext cx="7357680"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grpSp>
      <p:grpSp>
        <p:nvGrpSpPr>
          <p:cNvPr id="33" name="Group 32">
            <a:extLst>
              <a:ext uri="{FF2B5EF4-FFF2-40B4-BE49-F238E27FC236}">
                <a16:creationId xmlns:a16="http://schemas.microsoft.com/office/drawing/2014/main" id="{64B2C646-CCD7-8A47-B9F2-FC4800AA9EA1}"/>
              </a:ext>
            </a:extLst>
          </p:cNvPr>
          <p:cNvGrpSpPr/>
          <p:nvPr/>
        </p:nvGrpSpPr>
        <p:grpSpPr>
          <a:xfrm>
            <a:off x="14688626" y="7342222"/>
            <a:ext cx="8027071" cy="1101199"/>
            <a:chOff x="1861626" y="7898166"/>
            <a:chExt cx="8027071" cy="1101199"/>
          </a:xfrm>
        </p:grpSpPr>
        <p:sp>
          <p:nvSpPr>
            <p:cNvPr id="34" name="Oval 33">
              <a:extLst>
                <a:ext uri="{FF2B5EF4-FFF2-40B4-BE49-F238E27FC236}">
                  <a16:creationId xmlns:a16="http://schemas.microsoft.com/office/drawing/2014/main" id="{407722A9-04F4-8046-A250-F1A51C2617AB}"/>
                </a:ext>
              </a:extLst>
            </p:cNvPr>
            <p:cNvSpPr/>
            <p:nvPr/>
          </p:nvSpPr>
          <p:spPr>
            <a:xfrm>
              <a:off x="1861626" y="8276354"/>
              <a:ext cx="344824" cy="3448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12C791-65F9-734E-A345-AA21C695842B}"/>
                </a:ext>
              </a:extLst>
            </p:cNvPr>
            <p:cNvSpPr txBox="1"/>
            <p:nvPr/>
          </p:nvSpPr>
          <p:spPr>
            <a:xfrm>
              <a:off x="2531017" y="7898166"/>
              <a:ext cx="7357680"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grpSp>
      <p:grpSp>
        <p:nvGrpSpPr>
          <p:cNvPr id="36" name="Group 35">
            <a:extLst>
              <a:ext uri="{FF2B5EF4-FFF2-40B4-BE49-F238E27FC236}">
                <a16:creationId xmlns:a16="http://schemas.microsoft.com/office/drawing/2014/main" id="{D93A4EEF-15B3-E540-B302-ED36280C6C3F}"/>
              </a:ext>
            </a:extLst>
          </p:cNvPr>
          <p:cNvGrpSpPr/>
          <p:nvPr/>
        </p:nvGrpSpPr>
        <p:grpSpPr>
          <a:xfrm>
            <a:off x="14688626" y="9804298"/>
            <a:ext cx="8027071" cy="1101199"/>
            <a:chOff x="1861626" y="7898166"/>
            <a:chExt cx="8027071" cy="1101199"/>
          </a:xfrm>
        </p:grpSpPr>
        <p:sp>
          <p:nvSpPr>
            <p:cNvPr id="37" name="Oval 36">
              <a:extLst>
                <a:ext uri="{FF2B5EF4-FFF2-40B4-BE49-F238E27FC236}">
                  <a16:creationId xmlns:a16="http://schemas.microsoft.com/office/drawing/2014/main" id="{67203270-596C-6D44-8D2C-553B54D3A4A5}"/>
                </a:ext>
              </a:extLst>
            </p:cNvPr>
            <p:cNvSpPr/>
            <p:nvPr/>
          </p:nvSpPr>
          <p:spPr>
            <a:xfrm>
              <a:off x="1861626" y="8276354"/>
              <a:ext cx="344824" cy="3448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C5C5029B-95F6-C744-8F18-901A24530531}"/>
                </a:ext>
              </a:extLst>
            </p:cNvPr>
            <p:cNvSpPr txBox="1"/>
            <p:nvPr/>
          </p:nvSpPr>
          <p:spPr>
            <a:xfrm>
              <a:off x="2531017" y="7898166"/>
              <a:ext cx="7357680"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grpSp>
      <p:graphicFrame>
        <p:nvGraphicFramePr>
          <p:cNvPr id="5" name="Chart 4">
            <a:extLst>
              <a:ext uri="{FF2B5EF4-FFF2-40B4-BE49-F238E27FC236}">
                <a16:creationId xmlns:a16="http://schemas.microsoft.com/office/drawing/2014/main" id="{9DA4A838-C817-124F-B063-8783F523E6A7}"/>
              </a:ext>
            </a:extLst>
          </p:cNvPr>
          <p:cNvGraphicFramePr/>
          <p:nvPr>
            <p:extLst>
              <p:ext uri="{D42A27DB-BD31-4B8C-83A1-F6EECF244321}">
                <p14:modId xmlns:p14="http://schemas.microsoft.com/office/powerpoint/2010/main" val="2502175469"/>
              </p:ext>
            </p:extLst>
          </p:nvPr>
        </p:nvGraphicFramePr>
        <p:xfrm>
          <a:off x="1974850" y="4880146"/>
          <a:ext cx="10877550" cy="60253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55376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105">
            <a:extLst>
              <a:ext uri="{FF2B5EF4-FFF2-40B4-BE49-F238E27FC236}">
                <a16:creationId xmlns:a16="http://schemas.microsoft.com/office/drawing/2014/main" id="{E133785E-0B00-E64A-9AC0-44059588742B}"/>
              </a:ext>
            </a:extLst>
          </p:cNvPr>
          <p:cNvSpPr txBox="1"/>
          <p:nvPr/>
        </p:nvSpPr>
        <p:spPr>
          <a:xfrm>
            <a:off x="8790425" y="1618928"/>
            <a:ext cx="6796800" cy="923330"/>
          </a:xfrm>
          <a:prstGeom prst="rect">
            <a:avLst/>
          </a:prstGeom>
          <a:noFill/>
          <a:ln>
            <a:noFill/>
          </a:ln>
        </p:spPr>
        <p:txBody>
          <a:bodyPr wrap="square" rtlCol="0">
            <a:spAutoFit/>
          </a:bodyPr>
          <a:lstStyle/>
          <a:p>
            <a:pPr algn="ctr"/>
            <a:r>
              <a:rPr lang="en-US" sz="5400" spc="300" dirty="0">
                <a:solidFill>
                  <a:schemeClr val="tx2"/>
                </a:solidFill>
                <a:latin typeface="Montserrat Medium" pitchFamily="2" charset="77"/>
                <a:ea typeface="Roboto" panose="02000000000000000000" pitchFamily="2" charset="0"/>
                <a:cs typeface="Poppins Medium" pitchFamily="2" charset="77"/>
              </a:rPr>
              <a:t>OUR TIMELINE</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9821029"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nvGrpSpPr>
          <p:cNvPr id="6" name="Group 5">
            <a:extLst>
              <a:ext uri="{FF2B5EF4-FFF2-40B4-BE49-F238E27FC236}">
                <a16:creationId xmlns:a16="http://schemas.microsoft.com/office/drawing/2014/main" id="{D7BDA730-FC63-7643-8D6C-4FFDB74B1E0D}"/>
              </a:ext>
            </a:extLst>
          </p:cNvPr>
          <p:cNvGrpSpPr/>
          <p:nvPr/>
        </p:nvGrpSpPr>
        <p:grpSpPr>
          <a:xfrm>
            <a:off x="4201590" y="3637540"/>
            <a:ext cx="20176060" cy="6440919"/>
            <a:chOff x="4201590" y="3597988"/>
            <a:chExt cx="20176060" cy="6440919"/>
          </a:xfrm>
        </p:grpSpPr>
        <p:cxnSp>
          <p:nvCxnSpPr>
            <p:cNvPr id="7" name="Straight Connector 6">
              <a:extLst>
                <a:ext uri="{FF2B5EF4-FFF2-40B4-BE49-F238E27FC236}">
                  <a16:creationId xmlns:a16="http://schemas.microsoft.com/office/drawing/2014/main" id="{0BBC6D47-CB67-3F4D-A33F-1270BB745BA4}"/>
                </a:ext>
              </a:extLst>
            </p:cNvPr>
            <p:cNvCxnSpPr>
              <a:cxnSpLocks/>
            </p:cNvCxnSpPr>
            <p:nvPr/>
          </p:nvCxnSpPr>
          <p:spPr>
            <a:xfrm>
              <a:off x="5434644" y="6857999"/>
              <a:ext cx="1894300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1D67448E-0799-A642-AEC1-9219F78413A7}"/>
                </a:ext>
              </a:extLst>
            </p:cNvPr>
            <p:cNvSpPr/>
            <p:nvPr/>
          </p:nvSpPr>
          <p:spPr>
            <a:xfrm>
              <a:off x="4201590" y="5624945"/>
              <a:ext cx="2466109" cy="246610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1CA21F5-4AC2-BD40-B50F-E94C1EBECB96}"/>
                </a:ext>
              </a:extLst>
            </p:cNvPr>
            <p:cNvSpPr/>
            <p:nvPr/>
          </p:nvSpPr>
          <p:spPr>
            <a:xfrm>
              <a:off x="11936354" y="6685588"/>
              <a:ext cx="344824" cy="3448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0291258-B8DC-4D4B-9D37-1BBCCE4A6AFE}"/>
                </a:ext>
              </a:extLst>
            </p:cNvPr>
            <p:cNvSpPr/>
            <p:nvPr/>
          </p:nvSpPr>
          <p:spPr>
            <a:xfrm>
              <a:off x="18764171" y="6685588"/>
              <a:ext cx="344824" cy="3448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CE12ACFB-04B6-B34F-BE61-6712E50FB325}"/>
                </a:ext>
              </a:extLst>
            </p:cNvPr>
            <p:cNvGrpSpPr/>
            <p:nvPr/>
          </p:nvGrpSpPr>
          <p:grpSpPr>
            <a:xfrm>
              <a:off x="9321113" y="7567834"/>
              <a:ext cx="5575306" cy="2471073"/>
              <a:chOff x="13939892" y="3094009"/>
              <a:chExt cx="5575306" cy="2471073"/>
            </a:xfrm>
          </p:grpSpPr>
          <p:sp>
            <p:nvSpPr>
              <p:cNvPr id="8" name="Subtitle 2">
                <a:extLst>
                  <a:ext uri="{FF2B5EF4-FFF2-40B4-BE49-F238E27FC236}">
                    <a16:creationId xmlns:a16="http://schemas.microsoft.com/office/drawing/2014/main" id="{710A54B4-4F0D-0B49-B3FC-7BA7273BF598}"/>
                  </a:ext>
                </a:extLst>
              </p:cNvPr>
              <p:cNvSpPr txBox="1">
                <a:spLocks/>
              </p:cNvSpPr>
              <p:nvPr/>
            </p:nvSpPr>
            <p:spPr>
              <a:xfrm>
                <a:off x="13939892" y="3740340"/>
                <a:ext cx="5575306" cy="182474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9" name="Rectangle 8">
                <a:extLst>
                  <a:ext uri="{FF2B5EF4-FFF2-40B4-BE49-F238E27FC236}">
                    <a16:creationId xmlns:a16="http://schemas.microsoft.com/office/drawing/2014/main" id="{2CE1D6B5-DD6C-4C4D-BC5F-1935588DA149}"/>
                  </a:ext>
                </a:extLst>
              </p:cNvPr>
              <p:cNvSpPr/>
              <p:nvPr/>
            </p:nvSpPr>
            <p:spPr>
              <a:xfrm>
                <a:off x="14529410"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sp>
          <p:nvSpPr>
            <p:cNvPr id="10" name="TextBox 9">
              <a:extLst>
                <a:ext uri="{FF2B5EF4-FFF2-40B4-BE49-F238E27FC236}">
                  <a16:creationId xmlns:a16="http://schemas.microsoft.com/office/drawing/2014/main" id="{5F34F2A3-06EC-C545-9FB2-0746BCB6C3A0}"/>
                </a:ext>
              </a:extLst>
            </p:cNvPr>
            <p:cNvSpPr txBox="1"/>
            <p:nvPr/>
          </p:nvSpPr>
          <p:spPr>
            <a:xfrm>
              <a:off x="11151732" y="5624945"/>
              <a:ext cx="1914068" cy="523220"/>
            </a:xfrm>
            <a:prstGeom prst="rect">
              <a:avLst/>
            </a:prstGeom>
            <a:noFill/>
          </p:spPr>
          <p:txBody>
            <a:bodyPr wrap="square" rtlCol="0">
              <a:spAutoFit/>
            </a:bodyPr>
            <a:lstStyle/>
            <a:p>
              <a:pPr algn="ctr"/>
              <a:r>
                <a:rPr lang="en-US" sz="2800" spc="600" dirty="0">
                  <a:solidFill>
                    <a:schemeClr val="tx2"/>
                  </a:solidFill>
                  <a:latin typeface="Montserrat Medium" pitchFamily="2" charset="77"/>
                  <a:ea typeface="Lato Medium" panose="020F0502020204030203" pitchFamily="34" charset="0"/>
                  <a:cs typeface="Lato Medium" panose="020F0502020204030203" pitchFamily="34" charset="0"/>
                </a:rPr>
                <a:t>2013</a:t>
              </a:r>
            </a:p>
          </p:txBody>
        </p:sp>
        <p:sp>
          <p:nvSpPr>
            <p:cNvPr id="11" name="TextBox 10">
              <a:extLst>
                <a:ext uri="{FF2B5EF4-FFF2-40B4-BE49-F238E27FC236}">
                  <a16:creationId xmlns:a16="http://schemas.microsoft.com/office/drawing/2014/main" id="{4B1D94B6-A54D-8A43-B589-5D670D343DE4}"/>
                </a:ext>
              </a:extLst>
            </p:cNvPr>
            <p:cNvSpPr txBox="1"/>
            <p:nvPr/>
          </p:nvSpPr>
          <p:spPr>
            <a:xfrm>
              <a:off x="17979549" y="7646938"/>
              <a:ext cx="1914068" cy="523220"/>
            </a:xfrm>
            <a:prstGeom prst="rect">
              <a:avLst/>
            </a:prstGeom>
            <a:noFill/>
          </p:spPr>
          <p:txBody>
            <a:bodyPr wrap="square" rtlCol="0">
              <a:spAutoFit/>
            </a:bodyPr>
            <a:lstStyle/>
            <a:p>
              <a:pPr algn="ctr"/>
              <a:r>
                <a:rPr lang="en-US" sz="2800" spc="600" dirty="0">
                  <a:solidFill>
                    <a:schemeClr val="tx2"/>
                  </a:solidFill>
                  <a:latin typeface="Montserrat Medium" pitchFamily="2" charset="77"/>
                  <a:ea typeface="Lato Medium" panose="020F0502020204030203" pitchFamily="34" charset="0"/>
                  <a:cs typeface="Lato Medium" panose="020F0502020204030203" pitchFamily="34" charset="0"/>
                </a:rPr>
                <a:t>2013</a:t>
              </a:r>
            </a:p>
          </p:txBody>
        </p:sp>
        <p:grpSp>
          <p:nvGrpSpPr>
            <p:cNvPr id="13" name="Group 12">
              <a:extLst>
                <a:ext uri="{FF2B5EF4-FFF2-40B4-BE49-F238E27FC236}">
                  <a16:creationId xmlns:a16="http://schemas.microsoft.com/office/drawing/2014/main" id="{901F866C-87EC-F045-B0FF-50E9D6CC0912}"/>
                </a:ext>
              </a:extLst>
            </p:cNvPr>
            <p:cNvGrpSpPr/>
            <p:nvPr/>
          </p:nvGrpSpPr>
          <p:grpSpPr>
            <a:xfrm>
              <a:off x="16148930" y="3597988"/>
              <a:ext cx="5575306" cy="2471073"/>
              <a:chOff x="13939892" y="3094009"/>
              <a:chExt cx="5575306" cy="2471073"/>
            </a:xfrm>
          </p:grpSpPr>
          <p:sp>
            <p:nvSpPr>
              <p:cNvPr id="14" name="Subtitle 2">
                <a:extLst>
                  <a:ext uri="{FF2B5EF4-FFF2-40B4-BE49-F238E27FC236}">
                    <a16:creationId xmlns:a16="http://schemas.microsoft.com/office/drawing/2014/main" id="{0B4E5761-EACF-C14A-ABCE-F6C55B773A72}"/>
                  </a:ext>
                </a:extLst>
              </p:cNvPr>
              <p:cNvSpPr txBox="1">
                <a:spLocks/>
              </p:cNvSpPr>
              <p:nvPr/>
            </p:nvSpPr>
            <p:spPr>
              <a:xfrm>
                <a:off x="13939892" y="3740340"/>
                <a:ext cx="5575306" cy="182474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15" name="Rectangle 14">
                <a:extLst>
                  <a:ext uri="{FF2B5EF4-FFF2-40B4-BE49-F238E27FC236}">
                    <a16:creationId xmlns:a16="http://schemas.microsoft.com/office/drawing/2014/main" id="{9F223139-3421-6E46-97C1-DAA3A2AE9641}"/>
                  </a:ext>
                </a:extLst>
              </p:cNvPr>
              <p:cNvSpPr/>
              <p:nvPr/>
            </p:nvSpPr>
            <p:spPr>
              <a:xfrm>
                <a:off x="14529410"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sp>
        <p:nvSpPr>
          <p:cNvPr id="19" name="TextBox 18">
            <a:extLst>
              <a:ext uri="{FF2B5EF4-FFF2-40B4-BE49-F238E27FC236}">
                <a16:creationId xmlns:a16="http://schemas.microsoft.com/office/drawing/2014/main" id="{CDA1FA00-97CE-D744-8914-A2C2067C2D9B}"/>
              </a:ext>
            </a:extLst>
          </p:cNvPr>
          <p:cNvSpPr txBox="1"/>
          <p:nvPr/>
        </p:nvSpPr>
        <p:spPr>
          <a:xfrm>
            <a:off x="4477610" y="6635941"/>
            <a:ext cx="1914068" cy="523220"/>
          </a:xfrm>
          <a:prstGeom prst="rect">
            <a:avLst/>
          </a:prstGeom>
          <a:noFill/>
        </p:spPr>
        <p:txBody>
          <a:bodyPr wrap="square" rtlCol="0">
            <a:spAutoFit/>
          </a:bodyPr>
          <a:lstStyle/>
          <a:p>
            <a:pPr algn="ctr"/>
            <a:r>
              <a:rPr lang="en-US" sz="2800" spc="600" dirty="0">
                <a:solidFill>
                  <a:schemeClr val="bg2"/>
                </a:solidFill>
                <a:latin typeface="Montserrat Medium" pitchFamily="2" charset="77"/>
                <a:ea typeface="Lato Medium" panose="020F0502020204030203" pitchFamily="34" charset="0"/>
                <a:cs typeface="Lato Medium" panose="020F0502020204030203" pitchFamily="34" charset="0"/>
              </a:rPr>
              <a:t>START</a:t>
            </a:r>
          </a:p>
        </p:txBody>
      </p:sp>
    </p:spTree>
    <p:extLst>
      <p:ext uri="{BB962C8B-B14F-4D97-AF65-F5344CB8AC3E}">
        <p14:creationId xmlns:p14="http://schemas.microsoft.com/office/powerpoint/2010/main" val="870338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DF01537-D6F6-584C-86B3-947D55ED4ADC}"/>
              </a:ext>
            </a:extLst>
          </p:cNvPr>
          <p:cNvSpPr>
            <a:spLocks noGrp="1"/>
          </p:cNvSpPr>
          <p:nvPr>
            <p:ph type="pic" sz="quarter" idx="14"/>
          </p:nvPr>
        </p:nvSpPr>
        <p:spPr/>
      </p:sp>
      <p:sp>
        <p:nvSpPr>
          <p:cNvPr id="9" name="Rectangle 8">
            <a:extLst>
              <a:ext uri="{FF2B5EF4-FFF2-40B4-BE49-F238E27FC236}">
                <a16:creationId xmlns:a16="http://schemas.microsoft.com/office/drawing/2014/main" id="{4B8DDB5B-4A7B-2546-98D1-9F41409D2B7B}"/>
              </a:ext>
            </a:extLst>
          </p:cNvPr>
          <p:cNvSpPr/>
          <p:nvPr/>
        </p:nvSpPr>
        <p:spPr>
          <a:xfrm rot="10800000" flipV="1">
            <a:off x="-5" y="0"/>
            <a:ext cx="24377653" cy="8743521"/>
          </a:xfrm>
          <a:prstGeom prst="rect">
            <a:avLst/>
          </a:prstGeom>
          <a:gradFill>
            <a:gsLst>
              <a:gs pos="0">
                <a:schemeClr val="accent1">
                  <a:alpha val="80000"/>
                </a:schemeClr>
              </a:gs>
              <a:gs pos="71000">
                <a:schemeClr val="accent3">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a:extLst>
              <a:ext uri="{FF2B5EF4-FFF2-40B4-BE49-F238E27FC236}">
                <a16:creationId xmlns:a16="http://schemas.microsoft.com/office/drawing/2014/main" id="{D95AD403-9EC1-9E44-A0B7-C213A68619A3}"/>
              </a:ext>
            </a:extLst>
          </p:cNvPr>
          <p:cNvSpPr txBox="1">
            <a:spLocks/>
          </p:cNvSpPr>
          <p:nvPr/>
        </p:nvSpPr>
        <p:spPr>
          <a:xfrm>
            <a:off x="12554646" y="10597220"/>
            <a:ext cx="9625926"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consumer demand.</a:t>
            </a:r>
          </a:p>
        </p:txBody>
      </p:sp>
      <p:sp>
        <p:nvSpPr>
          <p:cNvPr id="13" name="TextBox 12">
            <a:extLst>
              <a:ext uri="{FF2B5EF4-FFF2-40B4-BE49-F238E27FC236}">
                <a16:creationId xmlns:a16="http://schemas.microsoft.com/office/drawing/2014/main" id="{20BC8CD3-1555-834D-9145-224E947E7733}"/>
              </a:ext>
            </a:extLst>
          </p:cNvPr>
          <p:cNvSpPr txBox="1"/>
          <p:nvPr/>
        </p:nvSpPr>
        <p:spPr>
          <a:xfrm>
            <a:off x="2197078" y="10721929"/>
            <a:ext cx="8420122" cy="1015663"/>
          </a:xfrm>
          <a:prstGeom prst="rect">
            <a:avLst/>
          </a:prstGeom>
          <a:noFill/>
          <a:ln>
            <a:noFill/>
          </a:ln>
        </p:spPr>
        <p:txBody>
          <a:bodyPr wrap="square" rtlCol="0">
            <a:spAutoFit/>
          </a:bodyPr>
          <a:lstStyle/>
          <a:p>
            <a:r>
              <a:rPr lang="en-US" sz="6000" spc="600" dirty="0">
                <a:solidFill>
                  <a:schemeClr val="tx2"/>
                </a:solidFill>
                <a:latin typeface="Montserrat Medium" pitchFamily="2" charset="77"/>
                <a:ea typeface="Roboto" panose="02000000000000000000" pitchFamily="2" charset="0"/>
                <a:cs typeface="Lato Light" panose="020F0502020204030203" pitchFamily="34" charset="0"/>
              </a:rPr>
              <a:t>OUR PORTFOLIO</a:t>
            </a:r>
          </a:p>
        </p:txBody>
      </p:sp>
      <p:sp>
        <p:nvSpPr>
          <p:cNvPr id="8" name="TextBox 7">
            <a:extLst>
              <a:ext uri="{FF2B5EF4-FFF2-40B4-BE49-F238E27FC236}">
                <a16:creationId xmlns:a16="http://schemas.microsoft.com/office/drawing/2014/main" id="{F3E98B8B-ECB7-8946-9793-D7BC73734A40}"/>
              </a:ext>
            </a:extLst>
          </p:cNvPr>
          <p:cNvSpPr txBox="1"/>
          <p:nvPr/>
        </p:nvSpPr>
        <p:spPr>
          <a:xfrm>
            <a:off x="2095478" y="3886468"/>
            <a:ext cx="7570740" cy="6247864"/>
          </a:xfrm>
          <a:prstGeom prst="rect">
            <a:avLst/>
          </a:prstGeom>
          <a:noFill/>
          <a:ln>
            <a:noFill/>
          </a:ln>
        </p:spPr>
        <p:txBody>
          <a:bodyPr wrap="square" rtlCol="0">
            <a:spAutoFit/>
          </a:bodyPr>
          <a:lstStyle/>
          <a:p>
            <a:r>
              <a:rPr lang="en-US" sz="40000" b="1" spc="600" dirty="0">
                <a:solidFill>
                  <a:schemeClr val="tx1">
                    <a:alpha val="15000"/>
                  </a:schemeClr>
                </a:solidFill>
                <a:latin typeface="Montserrat" pitchFamily="2" charset="77"/>
                <a:ea typeface="Roboto" panose="02000000000000000000" pitchFamily="2" charset="0"/>
                <a:cs typeface="Lato Light" panose="020F0502020204030203" pitchFamily="34" charset="0"/>
              </a:rPr>
              <a:t>04</a:t>
            </a:r>
          </a:p>
        </p:txBody>
      </p:sp>
    </p:spTree>
    <p:extLst>
      <p:ext uri="{BB962C8B-B14F-4D97-AF65-F5344CB8AC3E}">
        <p14:creationId xmlns:p14="http://schemas.microsoft.com/office/powerpoint/2010/main" val="14285737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7"/>
          </p:nvPr>
        </p:nvSpPr>
        <p:spPr/>
      </p:sp>
      <p:sp>
        <p:nvSpPr>
          <p:cNvPr id="4" name="Marcador de imagen 3"/>
          <p:cNvSpPr>
            <a:spLocks noGrp="1"/>
          </p:cNvSpPr>
          <p:nvPr>
            <p:ph type="pic" sz="quarter" idx="18"/>
          </p:nvPr>
        </p:nvSpPr>
        <p:spPr/>
      </p:sp>
      <p:sp>
        <p:nvSpPr>
          <p:cNvPr id="17" name="Rectangle 16">
            <a:extLst>
              <a:ext uri="{FF2B5EF4-FFF2-40B4-BE49-F238E27FC236}">
                <a16:creationId xmlns:a16="http://schemas.microsoft.com/office/drawing/2014/main" id="{9BC04A0B-5D8C-6845-9805-A3E1DC75DA30}"/>
              </a:ext>
            </a:extLst>
          </p:cNvPr>
          <p:cNvSpPr/>
          <p:nvPr/>
        </p:nvSpPr>
        <p:spPr>
          <a:xfrm>
            <a:off x="-1" y="6858000"/>
            <a:ext cx="1053547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DDCD3972-10AB-1E48-8C0C-33D745761B3D}"/>
              </a:ext>
            </a:extLst>
          </p:cNvPr>
          <p:cNvGrpSpPr/>
          <p:nvPr/>
        </p:nvGrpSpPr>
        <p:grpSpPr>
          <a:xfrm>
            <a:off x="2681784" y="9225171"/>
            <a:ext cx="5171907" cy="2123658"/>
            <a:chOff x="7600398" y="1249596"/>
            <a:chExt cx="5171907" cy="2123658"/>
          </a:xfrm>
        </p:grpSpPr>
        <p:sp>
          <p:nvSpPr>
            <p:cNvPr id="19" name="TextBox 18">
              <a:extLst>
                <a:ext uri="{FF2B5EF4-FFF2-40B4-BE49-F238E27FC236}">
                  <a16:creationId xmlns:a16="http://schemas.microsoft.com/office/drawing/2014/main" id="{EEBBE865-0595-5F46-A085-F30C72A90D3A}"/>
                </a:ext>
              </a:extLst>
            </p:cNvPr>
            <p:cNvSpPr txBox="1"/>
            <p:nvPr/>
          </p:nvSpPr>
          <p:spPr>
            <a:xfrm>
              <a:off x="7600399" y="1618928"/>
              <a:ext cx="5171906" cy="1754326"/>
            </a:xfrm>
            <a:prstGeom prst="rect">
              <a:avLst/>
            </a:prstGeom>
            <a:noFill/>
            <a:ln>
              <a:noFill/>
            </a:ln>
          </p:spPr>
          <p:txBody>
            <a:bodyPr wrap="square" rtlCol="0">
              <a:spAutoFit/>
            </a:bodyPr>
            <a:lstStyle/>
            <a:p>
              <a:r>
                <a:rPr lang="en-US" sz="5400" spc="300" dirty="0">
                  <a:latin typeface="Montserrat Medium" pitchFamily="2" charset="77"/>
                  <a:ea typeface="Roboto" panose="02000000000000000000" pitchFamily="2" charset="0"/>
                  <a:cs typeface="Poppins Medium" pitchFamily="2" charset="77"/>
                </a:rPr>
                <a:t>PORTFOLIO SHOWCASE</a:t>
              </a:r>
            </a:p>
          </p:txBody>
        </p:sp>
        <p:sp>
          <p:nvSpPr>
            <p:cNvPr id="20" name="TextBox 19">
              <a:extLst>
                <a:ext uri="{FF2B5EF4-FFF2-40B4-BE49-F238E27FC236}">
                  <a16:creationId xmlns:a16="http://schemas.microsoft.com/office/drawing/2014/main" id="{B2C3BDF0-BFE0-7F42-B7FF-0C5A2C6E15C4}"/>
                </a:ext>
              </a:extLst>
            </p:cNvPr>
            <p:cNvSpPr txBox="1"/>
            <p:nvPr/>
          </p:nvSpPr>
          <p:spPr>
            <a:xfrm>
              <a:off x="7600398"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22" name="TextBox 21">
            <a:extLst>
              <a:ext uri="{FF2B5EF4-FFF2-40B4-BE49-F238E27FC236}">
                <a16:creationId xmlns:a16="http://schemas.microsoft.com/office/drawing/2014/main" id="{AFCEB82A-F89A-7C45-AEDB-B6C6D0C68458}"/>
              </a:ext>
            </a:extLst>
          </p:cNvPr>
          <p:cNvSpPr txBox="1"/>
          <p:nvPr/>
        </p:nvSpPr>
        <p:spPr>
          <a:xfrm>
            <a:off x="12932936" y="2727197"/>
            <a:ext cx="3953148"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23" name="TextBox 22">
            <a:extLst>
              <a:ext uri="{FF2B5EF4-FFF2-40B4-BE49-F238E27FC236}">
                <a16:creationId xmlns:a16="http://schemas.microsoft.com/office/drawing/2014/main" id="{6D83BFD6-85F9-974D-B20E-AE990283930E}"/>
              </a:ext>
            </a:extLst>
          </p:cNvPr>
          <p:cNvSpPr txBox="1"/>
          <p:nvPr/>
        </p:nvSpPr>
        <p:spPr>
          <a:xfrm>
            <a:off x="12932937" y="2055588"/>
            <a:ext cx="2448106" cy="646331"/>
          </a:xfrm>
          <a:prstGeom prst="rect">
            <a:avLst/>
          </a:prstGeom>
          <a:noFill/>
        </p:spPr>
        <p:txBody>
          <a:bodyPr wrap="square" rtlCol="0">
            <a:spAutoFit/>
          </a:bodyPr>
          <a:lstStyle/>
          <a:p>
            <a:r>
              <a:rPr lang="en-US" dirty="0">
                <a:solidFill>
                  <a:schemeClr val="tx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tx2"/>
              </a:solidFill>
              <a:latin typeface="Montserrat Medium" pitchFamily="2" charset="77"/>
              <a:ea typeface="Roboto Light" panose="02000000000000000000" pitchFamily="2" charset="0"/>
              <a:cs typeface="Roboto Light" panose="02000000000000000000" pitchFamily="2" charset="0"/>
            </a:endParaRPr>
          </a:p>
        </p:txBody>
      </p:sp>
      <p:sp>
        <p:nvSpPr>
          <p:cNvPr id="24" name="TextBox 23">
            <a:extLst>
              <a:ext uri="{FF2B5EF4-FFF2-40B4-BE49-F238E27FC236}">
                <a16:creationId xmlns:a16="http://schemas.microsoft.com/office/drawing/2014/main" id="{AB1BB984-9FE4-0940-A847-AAD1CB3CD35E}"/>
              </a:ext>
            </a:extLst>
          </p:cNvPr>
          <p:cNvSpPr txBox="1"/>
          <p:nvPr/>
        </p:nvSpPr>
        <p:spPr>
          <a:xfrm>
            <a:off x="11417223" y="1978098"/>
            <a:ext cx="1380814" cy="1015663"/>
          </a:xfrm>
          <a:prstGeom prst="rect">
            <a:avLst/>
          </a:prstGeom>
          <a:noFill/>
          <a:ln>
            <a:noFill/>
          </a:ln>
        </p:spPr>
        <p:txBody>
          <a:bodyPr wrap="square" rtlCol="0">
            <a:spAutoFit/>
          </a:bodyPr>
          <a:lstStyle/>
          <a:p>
            <a:pPr algn="r"/>
            <a:r>
              <a:rPr lang="en-US" sz="6000" dirty="0">
                <a:solidFill>
                  <a:schemeClr val="tx2"/>
                </a:solidFill>
                <a:latin typeface="Montserrat Medium" pitchFamily="2" charset="77"/>
                <a:ea typeface="Roboto Light" panose="02000000000000000000" pitchFamily="2" charset="0"/>
                <a:cs typeface="Roboto Light" panose="02000000000000000000" pitchFamily="2" charset="0"/>
              </a:rPr>
              <a:t>01</a:t>
            </a:r>
          </a:p>
        </p:txBody>
      </p:sp>
      <p:sp>
        <p:nvSpPr>
          <p:cNvPr id="25" name="TextBox 24">
            <a:extLst>
              <a:ext uri="{FF2B5EF4-FFF2-40B4-BE49-F238E27FC236}">
                <a16:creationId xmlns:a16="http://schemas.microsoft.com/office/drawing/2014/main" id="{095CD50A-FD3C-0C48-BDF0-787F679D1F11}"/>
              </a:ext>
            </a:extLst>
          </p:cNvPr>
          <p:cNvSpPr txBox="1"/>
          <p:nvPr/>
        </p:nvSpPr>
        <p:spPr>
          <a:xfrm>
            <a:off x="19051791" y="2727197"/>
            <a:ext cx="3953148"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26" name="TextBox 25">
            <a:extLst>
              <a:ext uri="{FF2B5EF4-FFF2-40B4-BE49-F238E27FC236}">
                <a16:creationId xmlns:a16="http://schemas.microsoft.com/office/drawing/2014/main" id="{05094DB7-C454-0F44-B593-CBD703199E9E}"/>
              </a:ext>
            </a:extLst>
          </p:cNvPr>
          <p:cNvSpPr txBox="1"/>
          <p:nvPr/>
        </p:nvSpPr>
        <p:spPr>
          <a:xfrm>
            <a:off x="19051792" y="2055588"/>
            <a:ext cx="2448106" cy="646331"/>
          </a:xfrm>
          <a:prstGeom prst="rect">
            <a:avLst/>
          </a:prstGeom>
          <a:noFill/>
        </p:spPr>
        <p:txBody>
          <a:bodyPr wrap="square" rtlCol="0">
            <a:spAutoFit/>
          </a:bodyPr>
          <a:lstStyle/>
          <a:p>
            <a:r>
              <a:rPr lang="en-US" dirty="0">
                <a:solidFill>
                  <a:schemeClr val="tx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tx2"/>
              </a:solidFill>
              <a:latin typeface="Montserrat Medium" pitchFamily="2" charset="77"/>
              <a:ea typeface="Roboto Light" panose="02000000000000000000" pitchFamily="2" charset="0"/>
              <a:cs typeface="Roboto Light" panose="02000000000000000000" pitchFamily="2" charset="0"/>
            </a:endParaRPr>
          </a:p>
        </p:txBody>
      </p:sp>
      <p:sp>
        <p:nvSpPr>
          <p:cNvPr id="27" name="TextBox 26">
            <a:extLst>
              <a:ext uri="{FF2B5EF4-FFF2-40B4-BE49-F238E27FC236}">
                <a16:creationId xmlns:a16="http://schemas.microsoft.com/office/drawing/2014/main" id="{9D91C02E-373A-D045-A71B-E995CD2A8258}"/>
              </a:ext>
            </a:extLst>
          </p:cNvPr>
          <p:cNvSpPr txBox="1"/>
          <p:nvPr/>
        </p:nvSpPr>
        <p:spPr>
          <a:xfrm>
            <a:off x="17536078" y="1978098"/>
            <a:ext cx="1380814" cy="1015663"/>
          </a:xfrm>
          <a:prstGeom prst="rect">
            <a:avLst/>
          </a:prstGeom>
          <a:noFill/>
          <a:ln>
            <a:noFill/>
          </a:ln>
        </p:spPr>
        <p:txBody>
          <a:bodyPr wrap="square" rtlCol="0">
            <a:spAutoFit/>
          </a:bodyPr>
          <a:lstStyle/>
          <a:p>
            <a:pPr algn="r"/>
            <a:r>
              <a:rPr lang="en-US" sz="6000" dirty="0">
                <a:solidFill>
                  <a:schemeClr val="tx2"/>
                </a:solidFill>
                <a:latin typeface="Montserrat Medium" pitchFamily="2" charset="77"/>
                <a:ea typeface="Roboto Light" panose="02000000000000000000" pitchFamily="2" charset="0"/>
                <a:cs typeface="Roboto Light" panose="02000000000000000000" pitchFamily="2" charset="0"/>
              </a:rPr>
              <a:t>02</a:t>
            </a:r>
          </a:p>
        </p:txBody>
      </p:sp>
    </p:spTree>
    <p:extLst>
      <p:ext uri="{BB962C8B-B14F-4D97-AF65-F5344CB8AC3E}">
        <p14:creationId xmlns:p14="http://schemas.microsoft.com/office/powerpoint/2010/main" val="410695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8"/>
          </p:nvPr>
        </p:nvSpPr>
        <p:spPr/>
      </p:sp>
      <p:grpSp>
        <p:nvGrpSpPr>
          <p:cNvPr id="5" name="Group 4">
            <a:extLst>
              <a:ext uri="{FF2B5EF4-FFF2-40B4-BE49-F238E27FC236}">
                <a16:creationId xmlns:a16="http://schemas.microsoft.com/office/drawing/2014/main" id="{6B5A8F7B-9EC3-CE49-99E2-B483B900A4D5}"/>
              </a:ext>
            </a:extLst>
          </p:cNvPr>
          <p:cNvGrpSpPr/>
          <p:nvPr/>
        </p:nvGrpSpPr>
        <p:grpSpPr>
          <a:xfrm>
            <a:off x="17499971" y="1978098"/>
            <a:ext cx="5468861" cy="2901804"/>
            <a:chOff x="11417223" y="1978098"/>
            <a:chExt cx="5468861" cy="2901804"/>
          </a:xfrm>
        </p:grpSpPr>
        <p:sp>
          <p:nvSpPr>
            <p:cNvPr id="33" name="TextBox 32">
              <a:extLst>
                <a:ext uri="{FF2B5EF4-FFF2-40B4-BE49-F238E27FC236}">
                  <a16:creationId xmlns:a16="http://schemas.microsoft.com/office/drawing/2014/main" id="{9484EB0A-42BD-664F-88C3-B2B3D9D46010}"/>
                </a:ext>
              </a:extLst>
            </p:cNvPr>
            <p:cNvSpPr txBox="1"/>
            <p:nvPr/>
          </p:nvSpPr>
          <p:spPr>
            <a:xfrm>
              <a:off x="12932936" y="2727197"/>
              <a:ext cx="3953148"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34" name="TextBox 33">
              <a:extLst>
                <a:ext uri="{FF2B5EF4-FFF2-40B4-BE49-F238E27FC236}">
                  <a16:creationId xmlns:a16="http://schemas.microsoft.com/office/drawing/2014/main" id="{25727AAE-4213-A943-AA49-ED8959F2A749}"/>
                </a:ext>
              </a:extLst>
            </p:cNvPr>
            <p:cNvSpPr txBox="1"/>
            <p:nvPr/>
          </p:nvSpPr>
          <p:spPr>
            <a:xfrm>
              <a:off x="12932937" y="2055588"/>
              <a:ext cx="2448106" cy="646331"/>
            </a:xfrm>
            <a:prstGeom prst="rect">
              <a:avLst/>
            </a:prstGeom>
            <a:noFill/>
          </p:spPr>
          <p:txBody>
            <a:bodyPr wrap="square" rtlCol="0">
              <a:spAutoFit/>
            </a:bodyPr>
            <a:lstStyle/>
            <a:p>
              <a:r>
                <a:rPr lang="en-US" dirty="0">
                  <a:solidFill>
                    <a:schemeClr val="tx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tx2"/>
                </a:solidFill>
                <a:latin typeface="Montserrat Medium" pitchFamily="2" charset="77"/>
                <a:ea typeface="Roboto Light" panose="02000000000000000000" pitchFamily="2" charset="0"/>
                <a:cs typeface="Roboto Light" panose="02000000000000000000" pitchFamily="2" charset="0"/>
              </a:endParaRPr>
            </a:p>
          </p:txBody>
        </p:sp>
        <p:sp>
          <p:nvSpPr>
            <p:cNvPr id="35" name="TextBox 34">
              <a:extLst>
                <a:ext uri="{FF2B5EF4-FFF2-40B4-BE49-F238E27FC236}">
                  <a16:creationId xmlns:a16="http://schemas.microsoft.com/office/drawing/2014/main" id="{B39D1DCF-FF65-424A-BE6F-99491FF51541}"/>
                </a:ext>
              </a:extLst>
            </p:cNvPr>
            <p:cNvSpPr txBox="1"/>
            <p:nvPr/>
          </p:nvSpPr>
          <p:spPr>
            <a:xfrm>
              <a:off x="11417223" y="1978098"/>
              <a:ext cx="1380814" cy="1015663"/>
            </a:xfrm>
            <a:prstGeom prst="rect">
              <a:avLst/>
            </a:prstGeom>
            <a:noFill/>
            <a:ln>
              <a:noFill/>
            </a:ln>
          </p:spPr>
          <p:txBody>
            <a:bodyPr wrap="square" rtlCol="0">
              <a:spAutoFit/>
            </a:bodyPr>
            <a:lstStyle/>
            <a:p>
              <a:pPr algn="r"/>
              <a:r>
                <a:rPr lang="en-US" sz="6000" dirty="0">
                  <a:solidFill>
                    <a:schemeClr val="tx2"/>
                  </a:solidFill>
                  <a:latin typeface="Montserrat Medium" pitchFamily="2" charset="77"/>
                  <a:ea typeface="Roboto Light" panose="02000000000000000000" pitchFamily="2" charset="0"/>
                  <a:cs typeface="Roboto Light" panose="02000000000000000000" pitchFamily="2" charset="0"/>
                </a:rPr>
                <a:t>03</a:t>
              </a:r>
            </a:p>
          </p:txBody>
        </p:sp>
      </p:grpSp>
      <p:grpSp>
        <p:nvGrpSpPr>
          <p:cNvPr id="38" name="Group 37">
            <a:extLst>
              <a:ext uri="{FF2B5EF4-FFF2-40B4-BE49-F238E27FC236}">
                <a16:creationId xmlns:a16="http://schemas.microsoft.com/office/drawing/2014/main" id="{0975A69B-3A6C-AF49-88CA-D1E235CC2141}"/>
              </a:ext>
            </a:extLst>
          </p:cNvPr>
          <p:cNvGrpSpPr/>
          <p:nvPr/>
        </p:nvGrpSpPr>
        <p:grpSpPr>
          <a:xfrm>
            <a:off x="17499971" y="8836099"/>
            <a:ext cx="5468861" cy="2901804"/>
            <a:chOff x="11417223" y="1978098"/>
            <a:chExt cx="5468861" cy="2901804"/>
          </a:xfrm>
        </p:grpSpPr>
        <p:sp>
          <p:nvSpPr>
            <p:cNvPr id="39" name="TextBox 38">
              <a:extLst>
                <a:ext uri="{FF2B5EF4-FFF2-40B4-BE49-F238E27FC236}">
                  <a16:creationId xmlns:a16="http://schemas.microsoft.com/office/drawing/2014/main" id="{49A07724-BF0C-994F-B326-4DAF1C921A43}"/>
                </a:ext>
              </a:extLst>
            </p:cNvPr>
            <p:cNvSpPr txBox="1"/>
            <p:nvPr/>
          </p:nvSpPr>
          <p:spPr>
            <a:xfrm>
              <a:off x="12932936" y="2727197"/>
              <a:ext cx="3953148"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40" name="TextBox 39">
              <a:extLst>
                <a:ext uri="{FF2B5EF4-FFF2-40B4-BE49-F238E27FC236}">
                  <a16:creationId xmlns:a16="http://schemas.microsoft.com/office/drawing/2014/main" id="{DAFF01EE-8E0D-844E-B78D-AE2328322868}"/>
                </a:ext>
              </a:extLst>
            </p:cNvPr>
            <p:cNvSpPr txBox="1"/>
            <p:nvPr/>
          </p:nvSpPr>
          <p:spPr>
            <a:xfrm>
              <a:off x="12932937" y="2055588"/>
              <a:ext cx="2448106" cy="646331"/>
            </a:xfrm>
            <a:prstGeom prst="rect">
              <a:avLst/>
            </a:prstGeom>
            <a:noFill/>
          </p:spPr>
          <p:txBody>
            <a:bodyPr wrap="square" rtlCol="0">
              <a:spAutoFit/>
            </a:bodyPr>
            <a:lstStyle/>
            <a:p>
              <a:r>
                <a:rPr lang="en-US" dirty="0">
                  <a:solidFill>
                    <a:schemeClr val="tx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tx2"/>
                </a:solidFill>
                <a:latin typeface="Montserrat Medium" pitchFamily="2" charset="77"/>
                <a:ea typeface="Roboto Light" panose="02000000000000000000" pitchFamily="2" charset="0"/>
                <a:cs typeface="Roboto Light" panose="02000000000000000000" pitchFamily="2" charset="0"/>
              </a:endParaRPr>
            </a:p>
          </p:txBody>
        </p:sp>
        <p:sp>
          <p:nvSpPr>
            <p:cNvPr id="41" name="TextBox 40">
              <a:extLst>
                <a:ext uri="{FF2B5EF4-FFF2-40B4-BE49-F238E27FC236}">
                  <a16:creationId xmlns:a16="http://schemas.microsoft.com/office/drawing/2014/main" id="{54F47863-5804-C747-8880-3A6F5097BCC8}"/>
                </a:ext>
              </a:extLst>
            </p:cNvPr>
            <p:cNvSpPr txBox="1"/>
            <p:nvPr/>
          </p:nvSpPr>
          <p:spPr>
            <a:xfrm>
              <a:off x="11417223" y="1978098"/>
              <a:ext cx="1380814" cy="1015663"/>
            </a:xfrm>
            <a:prstGeom prst="rect">
              <a:avLst/>
            </a:prstGeom>
            <a:noFill/>
            <a:ln>
              <a:noFill/>
            </a:ln>
          </p:spPr>
          <p:txBody>
            <a:bodyPr wrap="square" rtlCol="0">
              <a:spAutoFit/>
            </a:bodyPr>
            <a:lstStyle/>
            <a:p>
              <a:pPr algn="r"/>
              <a:r>
                <a:rPr lang="en-US" sz="6000" dirty="0">
                  <a:solidFill>
                    <a:schemeClr val="tx2"/>
                  </a:solidFill>
                  <a:latin typeface="Montserrat Medium" pitchFamily="2" charset="77"/>
                  <a:ea typeface="Roboto Light" panose="02000000000000000000" pitchFamily="2" charset="0"/>
                  <a:cs typeface="Roboto Light" panose="02000000000000000000" pitchFamily="2" charset="0"/>
                </a:rPr>
                <a:t>04</a:t>
              </a:r>
            </a:p>
          </p:txBody>
        </p:sp>
      </p:grpSp>
      <p:grpSp>
        <p:nvGrpSpPr>
          <p:cNvPr id="44" name="Group 43">
            <a:extLst>
              <a:ext uri="{FF2B5EF4-FFF2-40B4-BE49-F238E27FC236}">
                <a16:creationId xmlns:a16="http://schemas.microsoft.com/office/drawing/2014/main" id="{2C766583-D494-CA41-AD16-DC04C285F304}"/>
              </a:ext>
            </a:extLst>
          </p:cNvPr>
          <p:cNvGrpSpPr/>
          <p:nvPr/>
        </p:nvGrpSpPr>
        <p:grpSpPr>
          <a:xfrm>
            <a:off x="1409964" y="1978098"/>
            <a:ext cx="5467717" cy="2901804"/>
            <a:chOff x="12932936" y="1978098"/>
            <a:chExt cx="5467717" cy="2901804"/>
          </a:xfrm>
        </p:grpSpPr>
        <p:sp>
          <p:nvSpPr>
            <p:cNvPr id="57" name="TextBox 56">
              <a:extLst>
                <a:ext uri="{FF2B5EF4-FFF2-40B4-BE49-F238E27FC236}">
                  <a16:creationId xmlns:a16="http://schemas.microsoft.com/office/drawing/2014/main" id="{1714E064-496B-7449-A196-8BD3A507F445}"/>
                </a:ext>
              </a:extLst>
            </p:cNvPr>
            <p:cNvSpPr txBox="1"/>
            <p:nvPr/>
          </p:nvSpPr>
          <p:spPr>
            <a:xfrm>
              <a:off x="12932936" y="2727197"/>
              <a:ext cx="3953148" cy="2152705"/>
            </a:xfrm>
            <a:prstGeom prst="rect">
              <a:avLst/>
            </a:prstGeom>
            <a:noFill/>
          </p:spPr>
          <p:txBody>
            <a:bodyPr wrap="square" rtlCol="0">
              <a:spAutoFit/>
            </a:bodyPr>
            <a:lstStyle/>
            <a:p>
              <a:pPr algn="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58" name="TextBox 57">
              <a:extLst>
                <a:ext uri="{FF2B5EF4-FFF2-40B4-BE49-F238E27FC236}">
                  <a16:creationId xmlns:a16="http://schemas.microsoft.com/office/drawing/2014/main" id="{49DD1EE3-62BA-A047-8925-35153C2D0163}"/>
                </a:ext>
              </a:extLst>
            </p:cNvPr>
            <p:cNvSpPr txBox="1"/>
            <p:nvPr/>
          </p:nvSpPr>
          <p:spPr>
            <a:xfrm>
              <a:off x="14425914" y="2055588"/>
              <a:ext cx="2448106" cy="646331"/>
            </a:xfrm>
            <a:prstGeom prst="rect">
              <a:avLst/>
            </a:prstGeom>
            <a:noFill/>
          </p:spPr>
          <p:txBody>
            <a:bodyPr wrap="square" rtlCol="0">
              <a:spAutoFit/>
            </a:bodyPr>
            <a:lstStyle/>
            <a:p>
              <a:pPr algn="r"/>
              <a:r>
                <a:rPr lang="en-US" dirty="0">
                  <a:solidFill>
                    <a:schemeClr val="tx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tx2"/>
                </a:solidFill>
                <a:latin typeface="Montserrat Medium" pitchFamily="2" charset="77"/>
                <a:ea typeface="Roboto Light" panose="02000000000000000000" pitchFamily="2" charset="0"/>
                <a:cs typeface="Roboto Light" panose="02000000000000000000" pitchFamily="2" charset="0"/>
              </a:endParaRPr>
            </a:p>
          </p:txBody>
        </p:sp>
        <p:sp>
          <p:nvSpPr>
            <p:cNvPr id="59" name="TextBox 58">
              <a:extLst>
                <a:ext uri="{FF2B5EF4-FFF2-40B4-BE49-F238E27FC236}">
                  <a16:creationId xmlns:a16="http://schemas.microsoft.com/office/drawing/2014/main" id="{04EB801C-3D45-4B40-B28E-AD376187B5C8}"/>
                </a:ext>
              </a:extLst>
            </p:cNvPr>
            <p:cNvSpPr txBox="1"/>
            <p:nvPr/>
          </p:nvSpPr>
          <p:spPr>
            <a:xfrm>
              <a:off x="17019839" y="1978098"/>
              <a:ext cx="1380814" cy="1015663"/>
            </a:xfrm>
            <a:prstGeom prst="rect">
              <a:avLst/>
            </a:prstGeom>
            <a:noFill/>
            <a:ln>
              <a:noFill/>
            </a:ln>
          </p:spPr>
          <p:txBody>
            <a:bodyPr wrap="square" rtlCol="0">
              <a:spAutoFit/>
            </a:bodyPr>
            <a:lstStyle/>
            <a:p>
              <a:r>
                <a:rPr lang="en-US" sz="6000" dirty="0">
                  <a:solidFill>
                    <a:schemeClr val="tx2"/>
                  </a:solidFill>
                  <a:latin typeface="Montserrat Medium" pitchFamily="2" charset="77"/>
                  <a:ea typeface="Roboto Light" panose="02000000000000000000" pitchFamily="2" charset="0"/>
                  <a:cs typeface="Roboto Light" panose="02000000000000000000" pitchFamily="2" charset="0"/>
                </a:rPr>
                <a:t>01</a:t>
              </a:r>
            </a:p>
          </p:txBody>
        </p:sp>
      </p:grpSp>
      <p:grpSp>
        <p:nvGrpSpPr>
          <p:cNvPr id="45" name="Group 44">
            <a:extLst>
              <a:ext uri="{FF2B5EF4-FFF2-40B4-BE49-F238E27FC236}">
                <a16:creationId xmlns:a16="http://schemas.microsoft.com/office/drawing/2014/main" id="{6B930AA9-F0AF-5444-BA4E-CD0867BAE24A}"/>
              </a:ext>
            </a:extLst>
          </p:cNvPr>
          <p:cNvGrpSpPr/>
          <p:nvPr/>
        </p:nvGrpSpPr>
        <p:grpSpPr>
          <a:xfrm>
            <a:off x="1409964" y="8836099"/>
            <a:ext cx="5467717" cy="2901804"/>
            <a:chOff x="12932936" y="1978098"/>
            <a:chExt cx="5467717" cy="2901804"/>
          </a:xfrm>
        </p:grpSpPr>
        <p:sp>
          <p:nvSpPr>
            <p:cNvPr id="54" name="TextBox 53">
              <a:extLst>
                <a:ext uri="{FF2B5EF4-FFF2-40B4-BE49-F238E27FC236}">
                  <a16:creationId xmlns:a16="http://schemas.microsoft.com/office/drawing/2014/main" id="{E85E8C11-3539-D642-9C5E-019DE1B9D4FA}"/>
                </a:ext>
              </a:extLst>
            </p:cNvPr>
            <p:cNvSpPr txBox="1"/>
            <p:nvPr/>
          </p:nvSpPr>
          <p:spPr>
            <a:xfrm>
              <a:off x="12932936" y="2727197"/>
              <a:ext cx="3953148" cy="2152705"/>
            </a:xfrm>
            <a:prstGeom prst="rect">
              <a:avLst/>
            </a:prstGeom>
            <a:noFill/>
          </p:spPr>
          <p:txBody>
            <a:bodyPr wrap="square" rtlCol="0">
              <a:spAutoFit/>
            </a:bodyPr>
            <a:lstStyle/>
            <a:p>
              <a:pPr algn="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55" name="TextBox 54">
              <a:extLst>
                <a:ext uri="{FF2B5EF4-FFF2-40B4-BE49-F238E27FC236}">
                  <a16:creationId xmlns:a16="http://schemas.microsoft.com/office/drawing/2014/main" id="{8474BB1D-AD25-7F49-8967-B0DF0EF7E43A}"/>
                </a:ext>
              </a:extLst>
            </p:cNvPr>
            <p:cNvSpPr txBox="1"/>
            <p:nvPr/>
          </p:nvSpPr>
          <p:spPr>
            <a:xfrm>
              <a:off x="14425914" y="2055588"/>
              <a:ext cx="2448106" cy="646331"/>
            </a:xfrm>
            <a:prstGeom prst="rect">
              <a:avLst/>
            </a:prstGeom>
            <a:noFill/>
          </p:spPr>
          <p:txBody>
            <a:bodyPr wrap="square" rtlCol="0">
              <a:spAutoFit/>
            </a:bodyPr>
            <a:lstStyle/>
            <a:p>
              <a:pPr algn="r"/>
              <a:r>
                <a:rPr lang="en-US" dirty="0">
                  <a:solidFill>
                    <a:schemeClr val="tx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tx2"/>
                </a:solidFill>
                <a:latin typeface="Montserrat Medium" pitchFamily="2" charset="77"/>
                <a:ea typeface="Roboto Light" panose="02000000000000000000" pitchFamily="2" charset="0"/>
                <a:cs typeface="Roboto Light" panose="02000000000000000000" pitchFamily="2" charset="0"/>
              </a:endParaRPr>
            </a:p>
          </p:txBody>
        </p:sp>
        <p:sp>
          <p:nvSpPr>
            <p:cNvPr id="56" name="TextBox 55">
              <a:extLst>
                <a:ext uri="{FF2B5EF4-FFF2-40B4-BE49-F238E27FC236}">
                  <a16:creationId xmlns:a16="http://schemas.microsoft.com/office/drawing/2014/main" id="{9587FFD9-ED80-3B4A-A2AF-3010EF962E11}"/>
                </a:ext>
              </a:extLst>
            </p:cNvPr>
            <p:cNvSpPr txBox="1"/>
            <p:nvPr/>
          </p:nvSpPr>
          <p:spPr>
            <a:xfrm>
              <a:off x="17019839" y="1978098"/>
              <a:ext cx="1380814" cy="1015663"/>
            </a:xfrm>
            <a:prstGeom prst="rect">
              <a:avLst/>
            </a:prstGeom>
            <a:noFill/>
            <a:ln>
              <a:noFill/>
            </a:ln>
          </p:spPr>
          <p:txBody>
            <a:bodyPr wrap="square" rtlCol="0">
              <a:spAutoFit/>
            </a:bodyPr>
            <a:lstStyle/>
            <a:p>
              <a:r>
                <a:rPr lang="en-US" sz="6000" dirty="0">
                  <a:solidFill>
                    <a:schemeClr val="tx2"/>
                  </a:solidFill>
                  <a:latin typeface="Montserrat Medium" pitchFamily="2" charset="77"/>
                  <a:ea typeface="Roboto Light" panose="02000000000000000000" pitchFamily="2" charset="0"/>
                  <a:cs typeface="Roboto Light" panose="02000000000000000000" pitchFamily="2" charset="0"/>
                </a:rPr>
                <a:t>02</a:t>
              </a:r>
            </a:p>
          </p:txBody>
        </p:sp>
      </p:grpSp>
    </p:spTree>
    <p:extLst>
      <p:ext uri="{BB962C8B-B14F-4D97-AF65-F5344CB8AC3E}">
        <p14:creationId xmlns:p14="http://schemas.microsoft.com/office/powerpoint/2010/main" val="25876771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9"/>
          </p:nvPr>
        </p:nvSpPr>
        <p:spPr/>
      </p:sp>
      <p:sp>
        <p:nvSpPr>
          <p:cNvPr id="4" name="Marcador de imagen 3"/>
          <p:cNvSpPr>
            <a:spLocks noGrp="1"/>
          </p:cNvSpPr>
          <p:nvPr>
            <p:ph type="pic" sz="quarter" idx="20"/>
          </p:nvPr>
        </p:nvSpPr>
        <p:spPr/>
      </p:sp>
      <p:sp>
        <p:nvSpPr>
          <p:cNvPr id="17" name="Rectangle 16">
            <a:extLst>
              <a:ext uri="{FF2B5EF4-FFF2-40B4-BE49-F238E27FC236}">
                <a16:creationId xmlns:a16="http://schemas.microsoft.com/office/drawing/2014/main" id="{9BC04A0B-5D8C-6845-9805-A3E1DC75DA30}"/>
              </a:ext>
            </a:extLst>
          </p:cNvPr>
          <p:cNvSpPr/>
          <p:nvPr/>
        </p:nvSpPr>
        <p:spPr>
          <a:xfrm>
            <a:off x="13842171" y="0"/>
            <a:ext cx="105354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DDCD3972-10AB-1E48-8C0C-33D745761B3D}"/>
              </a:ext>
            </a:extLst>
          </p:cNvPr>
          <p:cNvGrpSpPr/>
          <p:nvPr/>
        </p:nvGrpSpPr>
        <p:grpSpPr>
          <a:xfrm>
            <a:off x="16523956" y="2367171"/>
            <a:ext cx="5171907" cy="2123658"/>
            <a:chOff x="7600398" y="1249596"/>
            <a:chExt cx="5171907" cy="2123658"/>
          </a:xfrm>
        </p:grpSpPr>
        <p:sp>
          <p:nvSpPr>
            <p:cNvPr id="19" name="TextBox 18">
              <a:extLst>
                <a:ext uri="{FF2B5EF4-FFF2-40B4-BE49-F238E27FC236}">
                  <a16:creationId xmlns:a16="http://schemas.microsoft.com/office/drawing/2014/main" id="{EEBBE865-0595-5F46-A085-F30C72A90D3A}"/>
                </a:ext>
              </a:extLst>
            </p:cNvPr>
            <p:cNvSpPr txBox="1"/>
            <p:nvPr/>
          </p:nvSpPr>
          <p:spPr>
            <a:xfrm>
              <a:off x="7600399" y="1618928"/>
              <a:ext cx="5171906" cy="1754326"/>
            </a:xfrm>
            <a:prstGeom prst="rect">
              <a:avLst/>
            </a:prstGeom>
            <a:noFill/>
            <a:ln>
              <a:noFill/>
            </a:ln>
          </p:spPr>
          <p:txBody>
            <a:bodyPr wrap="square" rtlCol="0">
              <a:spAutoFit/>
            </a:bodyPr>
            <a:lstStyle/>
            <a:p>
              <a:r>
                <a:rPr lang="en-US" sz="5400" spc="300" dirty="0">
                  <a:latin typeface="Montserrat Medium" pitchFamily="2" charset="77"/>
                  <a:ea typeface="Roboto" panose="02000000000000000000" pitchFamily="2" charset="0"/>
                  <a:cs typeface="Poppins Medium" pitchFamily="2" charset="77"/>
                </a:rPr>
                <a:t>PORTFOLIO SHOWCASE</a:t>
              </a:r>
            </a:p>
          </p:txBody>
        </p:sp>
        <p:sp>
          <p:nvSpPr>
            <p:cNvPr id="20" name="TextBox 19">
              <a:extLst>
                <a:ext uri="{FF2B5EF4-FFF2-40B4-BE49-F238E27FC236}">
                  <a16:creationId xmlns:a16="http://schemas.microsoft.com/office/drawing/2014/main" id="{B2C3BDF0-BFE0-7F42-B7FF-0C5A2C6E15C4}"/>
                </a:ext>
              </a:extLst>
            </p:cNvPr>
            <p:cNvSpPr txBox="1"/>
            <p:nvPr/>
          </p:nvSpPr>
          <p:spPr>
            <a:xfrm>
              <a:off x="7600398"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14" name="TextBox 13">
            <a:extLst>
              <a:ext uri="{FF2B5EF4-FFF2-40B4-BE49-F238E27FC236}">
                <a16:creationId xmlns:a16="http://schemas.microsoft.com/office/drawing/2014/main" id="{B5293A39-E57C-B04B-9C30-CCD37FB676C1}"/>
              </a:ext>
            </a:extLst>
          </p:cNvPr>
          <p:cNvSpPr txBox="1"/>
          <p:nvPr/>
        </p:nvSpPr>
        <p:spPr>
          <a:xfrm>
            <a:off x="2180863" y="9210647"/>
            <a:ext cx="8950963"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spTree>
    <p:extLst>
      <p:ext uri="{BB962C8B-B14F-4D97-AF65-F5344CB8AC3E}">
        <p14:creationId xmlns:p14="http://schemas.microsoft.com/office/powerpoint/2010/main" val="9285360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20"/>
          </p:nvPr>
        </p:nvSpPr>
        <p:spPr/>
      </p:sp>
      <p:sp>
        <p:nvSpPr>
          <p:cNvPr id="3" name="Marcador de imagen 2"/>
          <p:cNvSpPr>
            <a:spLocks noGrp="1"/>
          </p:cNvSpPr>
          <p:nvPr>
            <p:ph type="pic" sz="quarter" idx="21"/>
          </p:nvPr>
        </p:nvSpPr>
        <p:spPr/>
      </p:sp>
      <p:sp>
        <p:nvSpPr>
          <p:cNvPr id="4" name="Marcador de imagen 3"/>
          <p:cNvSpPr>
            <a:spLocks noGrp="1"/>
          </p:cNvSpPr>
          <p:nvPr>
            <p:ph type="pic" sz="quarter" idx="22"/>
          </p:nvPr>
        </p:nvSpPr>
        <p:spPr/>
      </p:sp>
      <p:sp>
        <p:nvSpPr>
          <p:cNvPr id="6" name="Marcador de imagen 5"/>
          <p:cNvSpPr>
            <a:spLocks noGrp="1"/>
          </p:cNvSpPr>
          <p:nvPr>
            <p:ph type="pic" sz="quarter" idx="23"/>
          </p:nvPr>
        </p:nvSpPr>
        <p:spPr/>
      </p:sp>
      <p:sp>
        <p:nvSpPr>
          <p:cNvPr id="7" name="Marcador de imagen 6"/>
          <p:cNvSpPr>
            <a:spLocks noGrp="1"/>
          </p:cNvSpPr>
          <p:nvPr>
            <p:ph type="pic" sz="quarter" idx="24"/>
          </p:nvPr>
        </p:nvSpPr>
        <p:spPr/>
      </p:sp>
      <p:sp>
        <p:nvSpPr>
          <p:cNvPr id="16" name="Rectangle 15">
            <a:extLst>
              <a:ext uri="{FF2B5EF4-FFF2-40B4-BE49-F238E27FC236}">
                <a16:creationId xmlns:a16="http://schemas.microsoft.com/office/drawing/2014/main" id="{3E418AE6-35BC-5E4C-BA17-C89945ECAFA7}"/>
              </a:ext>
            </a:extLst>
          </p:cNvPr>
          <p:cNvSpPr/>
          <p:nvPr/>
        </p:nvSpPr>
        <p:spPr>
          <a:xfrm>
            <a:off x="1151892" y="1231190"/>
            <a:ext cx="7357956" cy="562681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 name="Group 4">
            <a:extLst>
              <a:ext uri="{FF2B5EF4-FFF2-40B4-BE49-F238E27FC236}">
                <a16:creationId xmlns:a16="http://schemas.microsoft.com/office/drawing/2014/main" id="{FA292D48-2A64-A544-AD48-A87D615AE28D}"/>
              </a:ext>
            </a:extLst>
          </p:cNvPr>
          <p:cNvGrpSpPr/>
          <p:nvPr/>
        </p:nvGrpSpPr>
        <p:grpSpPr>
          <a:xfrm>
            <a:off x="1991878" y="2895331"/>
            <a:ext cx="5600412" cy="2298529"/>
            <a:chOff x="12932935" y="2055588"/>
            <a:chExt cx="5600412" cy="2298529"/>
          </a:xfrm>
        </p:grpSpPr>
        <p:sp>
          <p:nvSpPr>
            <p:cNvPr id="39" name="TextBox 38">
              <a:extLst>
                <a:ext uri="{FF2B5EF4-FFF2-40B4-BE49-F238E27FC236}">
                  <a16:creationId xmlns:a16="http://schemas.microsoft.com/office/drawing/2014/main" id="{4A20B084-17BB-A74C-BDA0-C1103763CAC8}"/>
                </a:ext>
              </a:extLst>
            </p:cNvPr>
            <p:cNvSpPr txBox="1"/>
            <p:nvPr/>
          </p:nvSpPr>
          <p:spPr>
            <a:xfrm>
              <a:off x="12932935" y="2727197"/>
              <a:ext cx="5600412" cy="1626920"/>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40" name="TextBox 39">
              <a:extLst>
                <a:ext uri="{FF2B5EF4-FFF2-40B4-BE49-F238E27FC236}">
                  <a16:creationId xmlns:a16="http://schemas.microsoft.com/office/drawing/2014/main" id="{F3891DB8-F5B6-4F4E-9054-8E24EF2513A6}"/>
                </a:ext>
              </a:extLst>
            </p:cNvPr>
            <p:cNvSpPr txBox="1"/>
            <p:nvPr/>
          </p:nvSpPr>
          <p:spPr>
            <a:xfrm>
              <a:off x="12932937" y="2055588"/>
              <a:ext cx="2448106" cy="646331"/>
            </a:xfrm>
            <a:prstGeom prst="rect">
              <a:avLst/>
            </a:prstGeom>
            <a:noFill/>
          </p:spPr>
          <p:txBody>
            <a:bodyPr wrap="square" rtlCol="0">
              <a:spAutoFit/>
            </a:bodyPr>
            <a:lstStyle/>
            <a:p>
              <a:r>
                <a:rPr lang="en-US" dirty="0">
                  <a:latin typeface="Montserrat Medium" pitchFamily="2" charset="77"/>
                  <a:ea typeface="Roboto Light" panose="02000000000000000000" pitchFamily="2" charset="0"/>
                  <a:cs typeface="Roboto Light" panose="02000000000000000000" pitchFamily="2" charset="0"/>
                </a:rPr>
                <a:t>Your Title</a:t>
              </a:r>
              <a:endParaRPr lang="en-US" sz="5400" dirty="0">
                <a:latin typeface="Montserrat Medium" pitchFamily="2" charset="77"/>
                <a:ea typeface="Roboto Light" panose="02000000000000000000" pitchFamily="2" charset="0"/>
                <a:cs typeface="Roboto Light" panose="02000000000000000000" pitchFamily="2" charset="0"/>
              </a:endParaRPr>
            </a:p>
          </p:txBody>
        </p:sp>
      </p:grpSp>
    </p:spTree>
    <p:extLst>
      <p:ext uri="{BB962C8B-B14F-4D97-AF65-F5344CB8AC3E}">
        <p14:creationId xmlns:p14="http://schemas.microsoft.com/office/powerpoint/2010/main" val="32447960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24"/>
          </p:nvPr>
        </p:nvSpPr>
        <p:spPr/>
      </p:sp>
      <p:grpSp>
        <p:nvGrpSpPr>
          <p:cNvPr id="3" name="Group 2">
            <a:extLst>
              <a:ext uri="{FF2B5EF4-FFF2-40B4-BE49-F238E27FC236}">
                <a16:creationId xmlns:a16="http://schemas.microsoft.com/office/drawing/2014/main" id="{F4E5415F-D2E9-054D-A2C7-1EE7D5055F58}"/>
              </a:ext>
            </a:extLst>
          </p:cNvPr>
          <p:cNvGrpSpPr/>
          <p:nvPr/>
        </p:nvGrpSpPr>
        <p:grpSpPr>
          <a:xfrm>
            <a:off x="1794001" y="2714286"/>
            <a:ext cx="7344995" cy="8287427"/>
            <a:chOff x="2180863" y="2977179"/>
            <a:chExt cx="7344995" cy="8287427"/>
          </a:xfrm>
        </p:grpSpPr>
        <p:sp>
          <p:nvSpPr>
            <p:cNvPr id="16" name="TextBox 15">
              <a:extLst>
                <a:ext uri="{FF2B5EF4-FFF2-40B4-BE49-F238E27FC236}">
                  <a16:creationId xmlns:a16="http://schemas.microsoft.com/office/drawing/2014/main" id="{18974E9E-C661-6F49-AA39-FBF944FC8C6F}"/>
                </a:ext>
              </a:extLst>
            </p:cNvPr>
            <p:cNvSpPr txBox="1"/>
            <p:nvPr/>
          </p:nvSpPr>
          <p:spPr>
            <a:xfrm>
              <a:off x="2180863" y="8586116"/>
              <a:ext cx="6119075" cy="2678490"/>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grpSp>
          <p:nvGrpSpPr>
            <p:cNvPr id="17" name="Group 16">
              <a:extLst>
                <a:ext uri="{FF2B5EF4-FFF2-40B4-BE49-F238E27FC236}">
                  <a16:creationId xmlns:a16="http://schemas.microsoft.com/office/drawing/2014/main" id="{E3524F4F-005B-E240-AE50-7F5A0214240D}"/>
                </a:ext>
              </a:extLst>
            </p:cNvPr>
            <p:cNvGrpSpPr/>
            <p:nvPr/>
          </p:nvGrpSpPr>
          <p:grpSpPr>
            <a:xfrm>
              <a:off x="2180864" y="2977179"/>
              <a:ext cx="7344994" cy="3508653"/>
              <a:chOff x="7600398" y="1249596"/>
              <a:chExt cx="7344994" cy="3508653"/>
            </a:xfrm>
          </p:grpSpPr>
          <p:sp>
            <p:nvSpPr>
              <p:cNvPr id="18" name="TextBox 17">
                <a:extLst>
                  <a:ext uri="{FF2B5EF4-FFF2-40B4-BE49-F238E27FC236}">
                    <a16:creationId xmlns:a16="http://schemas.microsoft.com/office/drawing/2014/main" id="{651885AA-348D-B04F-A475-6565002164E3}"/>
                  </a:ext>
                </a:extLst>
              </p:cNvPr>
              <p:cNvSpPr txBox="1"/>
              <p:nvPr/>
            </p:nvSpPr>
            <p:spPr>
              <a:xfrm>
                <a:off x="7600398" y="1618928"/>
                <a:ext cx="7344994" cy="3139321"/>
              </a:xfrm>
              <a:prstGeom prst="rect">
                <a:avLst/>
              </a:prstGeom>
              <a:noFill/>
              <a:ln>
                <a:noFill/>
              </a:ln>
            </p:spPr>
            <p:txBody>
              <a:bodyPr wrap="square" rtlCol="0">
                <a:spAutoFit/>
              </a:bodyPr>
              <a:lstStyle/>
              <a:p>
                <a:r>
                  <a:rPr lang="en-US" sz="6600" spc="300" dirty="0">
                    <a:solidFill>
                      <a:schemeClr val="tx2"/>
                    </a:solidFill>
                    <a:latin typeface="Montserrat Medium" pitchFamily="2" charset="77"/>
                    <a:ea typeface="Roboto" panose="02000000000000000000" pitchFamily="2" charset="0"/>
                    <a:cs typeface="Poppins Medium" pitchFamily="2" charset="77"/>
                  </a:rPr>
                  <a:t>OUR PORTFOLIO SHOWCASE</a:t>
                </a:r>
              </a:p>
            </p:txBody>
          </p:sp>
          <p:sp>
            <p:nvSpPr>
              <p:cNvPr id="19" name="TextBox 18">
                <a:extLst>
                  <a:ext uri="{FF2B5EF4-FFF2-40B4-BE49-F238E27FC236}">
                    <a16:creationId xmlns:a16="http://schemas.microsoft.com/office/drawing/2014/main" id="{EB7044E2-0768-8149-916F-1FDF02C2CC98}"/>
                  </a:ext>
                </a:extLst>
              </p:cNvPr>
              <p:cNvSpPr txBox="1"/>
              <p:nvPr/>
            </p:nvSpPr>
            <p:spPr>
              <a:xfrm>
                <a:off x="7600398"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grpSp>
        <p:nvGrpSpPr>
          <p:cNvPr id="21" name="Group 20">
            <a:extLst>
              <a:ext uri="{FF2B5EF4-FFF2-40B4-BE49-F238E27FC236}">
                <a16:creationId xmlns:a16="http://schemas.microsoft.com/office/drawing/2014/main" id="{34DBFC03-D33D-0D4F-B560-D0DC40CF35BC}"/>
              </a:ext>
            </a:extLst>
          </p:cNvPr>
          <p:cNvGrpSpPr/>
          <p:nvPr/>
        </p:nvGrpSpPr>
        <p:grpSpPr>
          <a:xfrm rot="5400000">
            <a:off x="18625995" y="7044059"/>
            <a:ext cx="1191778" cy="6723530"/>
            <a:chOff x="20443021" y="3496235"/>
            <a:chExt cx="1191778" cy="6723530"/>
          </a:xfrm>
        </p:grpSpPr>
        <p:sp>
          <p:nvSpPr>
            <p:cNvPr id="22" name="Rounded Rectangle 21">
              <a:extLst>
                <a:ext uri="{FF2B5EF4-FFF2-40B4-BE49-F238E27FC236}">
                  <a16:creationId xmlns:a16="http://schemas.microsoft.com/office/drawing/2014/main" id="{071B30E8-05F8-D24B-A7F9-F5748D5C82CB}"/>
                </a:ext>
              </a:extLst>
            </p:cNvPr>
            <p:cNvSpPr/>
            <p:nvPr/>
          </p:nvSpPr>
          <p:spPr>
            <a:xfrm>
              <a:off x="20443021" y="3496235"/>
              <a:ext cx="1191778" cy="672353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TextBox 22">
              <a:extLst>
                <a:ext uri="{FF2B5EF4-FFF2-40B4-BE49-F238E27FC236}">
                  <a16:creationId xmlns:a16="http://schemas.microsoft.com/office/drawing/2014/main" id="{405B460D-EF41-7F46-B738-8E2B5B74FFEB}"/>
                </a:ext>
              </a:extLst>
            </p:cNvPr>
            <p:cNvSpPr txBox="1"/>
            <p:nvPr/>
          </p:nvSpPr>
          <p:spPr>
            <a:xfrm rot="16200000">
              <a:off x="18623024" y="6596387"/>
              <a:ext cx="4831772" cy="523220"/>
            </a:xfrm>
            <a:prstGeom prst="rect">
              <a:avLst/>
            </a:prstGeom>
            <a:noFill/>
          </p:spPr>
          <p:txBody>
            <a:bodyPr wrap="none" rtlCol="0">
              <a:spAutoFit/>
            </a:bodyPr>
            <a:lstStyle/>
            <a:p>
              <a:pPr algn="ctr"/>
              <a:r>
                <a:rPr lang="en-US" sz="2800" spc="600" dirty="0">
                  <a:latin typeface="Montserrat" pitchFamily="2" charset="77"/>
                  <a:ea typeface="Lato Medium" panose="020F0502020204030203" pitchFamily="34" charset="0"/>
                  <a:cs typeface="Lato Medium" panose="020F0502020204030203" pitchFamily="34" charset="0"/>
                </a:rPr>
                <a:t>WRITE YOUR TITLE</a:t>
              </a:r>
            </a:p>
          </p:txBody>
        </p:sp>
      </p:grpSp>
    </p:spTree>
    <p:extLst>
      <p:ext uri="{BB962C8B-B14F-4D97-AF65-F5344CB8AC3E}">
        <p14:creationId xmlns:p14="http://schemas.microsoft.com/office/powerpoint/2010/main" val="36019843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9" name="Rectangle 8">
            <a:extLst>
              <a:ext uri="{FF2B5EF4-FFF2-40B4-BE49-F238E27FC236}">
                <a16:creationId xmlns:a16="http://schemas.microsoft.com/office/drawing/2014/main" id="{4B8DDB5B-4A7B-2546-98D1-9F41409D2B7B}"/>
              </a:ext>
            </a:extLst>
          </p:cNvPr>
          <p:cNvSpPr/>
          <p:nvPr/>
        </p:nvSpPr>
        <p:spPr>
          <a:xfrm rot="10800000" flipV="1">
            <a:off x="-5" y="0"/>
            <a:ext cx="24377653" cy="8743521"/>
          </a:xfrm>
          <a:prstGeom prst="rect">
            <a:avLst/>
          </a:prstGeom>
          <a:gradFill>
            <a:gsLst>
              <a:gs pos="0">
                <a:schemeClr val="accent1">
                  <a:alpha val="80000"/>
                </a:schemeClr>
              </a:gs>
              <a:gs pos="71000">
                <a:schemeClr val="accent3">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a:extLst>
              <a:ext uri="{FF2B5EF4-FFF2-40B4-BE49-F238E27FC236}">
                <a16:creationId xmlns:a16="http://schemas.microsoft.com/office/drawing/2014/main" id="{D95AD403-9EC1-9E44-A0B7-C213A68619A3}"/>
              </a:ext>
            </a:extLst>
          </p:cNvPr>
          <p:cNvSpPr txBox="1">
            <a:spLocks/>
          </p:cNvSpPr>
          <p:nvPr/>
        </p:nvSpPr>
        <p:spPr>
          <a:xfrm>
            <a:off x="12554646" y="10597220"/>
            <a:ext cx="9625926"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consumer demand.</a:t>
            </a:r>
          </a:p>
        </p:txBody>
      </p:sp>
      <p:sp>
        <p:nvSpPr>
          <p:cNvPr id="13" name="TextBox 12">
            <a:extLst>
              <a:ext uri="{FF2B5EF4-FFF2-40B4-BE49-F238E27FC236}">
                <a16:creationId xmlns:a16="http://schemas.microsoft.com/office/drawing/2014/main" id="{20BC8CD3-1555-834D-9145-224E947E7733}"/>
              </a:ext>
            </a:extLst>
          </p:cNvPr>
          <p:cNvSpPr txBox="1"/>
          <p:nvPr/>
        </p:nvSpPr>
        <p:spPr>
          <a:xfrm>
            <a:off x="2197077" y="10721929"/>
            <a:ext cx="9108231" cy="1015663"/>
          </a:xfrm>
          <a:prstGeom prst="rect">
            <a:avLst/>
          </a:prstGeom>
          <a:noFill/>
          <a:ln>
            <a:noFill/>
          </a:ln>
        </p:spPr>
        <p:txBody>
          <a:bodyPr wrap="square" rtlCol="0">
            <a:spAutoFit/>
          </a:bodyPr>
          <a:lstStyle/>
          <a:p>
            <a:r>
              <a:rPr lang="en-US" sz="6000" spc="600" dirty="0">
                <a:solidFill>
                  <a:schemeClr val="tx2"/>
                </a:solidFill>
                <a:latin typeface="Montserrat Medium" pitchFamily="2" charset="77"/>
                <a:ea typeface="Roboto" panose="02000000000000000000" pitchFamily="2" charset="0"/>
                <a:cs typeface="Lato Light" panose="020F0502020204030203" pitchFamily="34" charset="0"/>
              </a:rPr>
              <a:t>DEVICES SAMPLES</a:t>
            </a:r>
          </a:p>
        </p:txBody>
      </p:sp>
      <p:sp>
        <p:nvSpPr>
          <p:cNvPr id="8" name="TextBox 7">
            <a:extLst>
              <a:ext uri="{FF2B5EF4-FFF2-40B4-BE49-F238E27FC236}">
                <a16:creationId xmlns:a16="http://schemas.microsoft.com/office/drawing/2014/main" id="{F3E98B8B-ECB7-8946-9793-D7BC73734A40}"/>
              </a:ext>
            </a:extLst>
          </p:cNvPr>
          <p:cNvSpPr txBox="1"/>
          <p:nvPr/>
        </p:nvSpPr>
        <p:spPr>
          <a:xfrm>
            <a:off x="2095478" y="3886468"/>
            <a:ext cx="7570740" cy="6247864"/>
          </a:xfrm>
          <a:prstGeom prst="rect">
            <a:avLst/>
          </a:prstGeom>
          <a:noFill/>
          <a:ln>
            <a:noFill/>
          </a:ln>
        </p:spPr>
        <p:txBody>
          <a:bodyPr wrap="square" rtlCol="0">
            <a:spAutoFit/>
          </a:bodyPr>
          <a:lstStyle/>
          <a:p>
            <a:r>
              <a:rPr lang="en-US" sz="40000" b="1" spc="600" dirty="0">
                <a:solidFill>
                  <a:schemeClr val="tx1">
                    <a:alpha val="15000"/>
                  </a:schemeClr>
                </a:solidFill>
                <a:latin typeface="Montserrat" pitchFamily="2" charset="77"/>
                <a:ea typeface="Roboto" panose="02000000000000000000" pitchFamily="2" charset="0"/>
                <a:cs typeface="Lato Light" panose="020F0502020204030203" pitchFamily="34" charset="0"/>
              </a:rPr>
              <a:t>05</a:t>
            </a:r>
          </a:p>
        </p:txBody>
      </p:sp>
    </p:spTree>
    <p:extLst>
      <p:ext uri="{BB962C8B-B14F-4D97-AF65-F5344CB8AC3E}">
        <p14:creationId xmlns:p14="http://schemas.microsoft.com/office/powerpoint/2010/main" val="4114849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05C6FF1-27D3-E741-82F5-27203BBDE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24251" y="2032000"/>
            <a:ext cx="4652650" cy="9652000"/>
          </a:xfrm>
          <a:prstGeom prst="rect">
            <a:avLst/>
          </a:prstGeom>
        </p:spPr>
      </p:pic>
      <p:sp>
        <p:nvSpPr>
          <p:cNvPr id="29" name="Rectangle 28">
            <a:extLst>
              <a:ext uri="{FF2B5EF4-FFF2-40B4-BE49-F238E27FC236}">
                <a16:creationId xmlns:a16="http://schemas.microsoft.com/office/drawing/2014/main" id="{2E916F68-A45C-B041-AEC4-162433190D4E}"/>
              </a:ext>
            </a:extLst>
          </p:cNvPr>
          <p:cNvSpPr/>
          <p:nvPr/>
        </p:nvSpPr>
        <p:spPr>
          <a:xfrm>
            <a:off x="0" y="0"/>
            <a:ext cx="8125884" cy="137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A2FD7920-59FF-5043-B0CE-AC4AA645ED11}"/>
              </a:ext>
            </a:extLst>
          </p:cNvPr>
          <p:cNvGrpSpPr/>
          <p:nvPr/>
        </p:nvGrpSpPr>
        <p:grpSpPr>
          <a:xfrm>
            <a:off x="1327983" y="2532536"/>
            <a:ext cx="5469918" cy="2298529"/>
            <a:chOff x="19015683" y="2055588"/>
            <a:chExt cx="5469918" cy="2298529"/>
          </a:xfrm>
        </p:grpSpPr>
        <p:sp>
          <p:nvSpPr>
            <p:cNvPr id="32" name="TextBox 31">
              <a:extLst>
                <a:ext uri="{FF2B5EF4-FFF2-40B4-BE49-F238E27FC236}">
                  <a16:creationId xmlns:a16="http://schemas.microsoft.com/office/drawing/2014/main" id="{77CA99CA-AC18-BF46-AF17-3D6F8918DAE2}"/>
                </a:ext>
              </a:extLst>
            </p:cNvPr>
            <p:cNvSpPr txBox="1"/>
            <p:nvPr/>
          </p:nvSpPr>
          <p:spPr>
            <a:xfrm>
              <a:off x="19015683" y="2727197"/>
              <a:ext cx="5469918" cy="1626920"/>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38" name="TextBox 37">
              <a:extLst>
                <a:ext uri="{FF2B5EF4-FFF2-40B4-BE49-F238E27FC236}">
                  <a16:creationId xmlns:a16="http://schemas.microsoft.com/office/drawing/2014/main" id="{536894AF-93E0-B345-A0E3-EA567DF80BF6}"/>
                </a:ext>
              </a:extLst>
            </p:cNvPr>
            <p:cNvSpPr txBox="1"/>
            <p:nvPr/>
          </p:nvSpPr>
          <p:spPr>
            <a:xfrm>
              <a:off x="19015684" y="2055588"/>
              <a:ext cx="4115249" cy="646331"/>
            </a:xfrm>
            <a:prstGeom prst="rect">
              <a:avLst/>
            </a:prstGeom>
            <a:noFill/>
          </p:spPr>
          <p:txBody>
            <a:bodyPr wrap="square" rtlCol="0">
              <a:spAutoFit/>
            </a:bodyPr>
            <a:lstStyle/>
            <a:p>
              <a:r>
                <a:rPr lang="en-US" dirty="0">
                  <a:solidFill>
                    <a:schemeClr val="bg2"/>
                  </a:solidFill>
                  <a:latin typeface="Montserrat Medium" pitchFamily="2" charset="77"/>
                  <a:ea typeface="Roboto Light" panose="02000000000000000000" pitchFamily="2" charset="0"/>
                  <a:cs typeface="Roboto Light" panose="02000000000000000000" pitchFamily="2" charset="0"/>
                </a:rPr>
                <a:t>Write Your Title</a:t>
              </a:r>
              <a:endParaRPr lang="en-US" sz="5400" dirty="0">
                <a:solidFill>
                  <a:schemeClr val="bg2"/>
                </a:solidFill>
                <a:latin typeface="Montserrat Medium" pitchFamily="2" charset="77"/>
                <a:ea typeface="Roboto Light" panose="02000000000000000000" pitchFamily="2" charset="0"/>
                <a:cs typeface="Roboto Light" panose="02000000000000000000" pitchFamily="2" charset="0"/>
              </a:endParaRPr>
            </a:p>
          </p:txBody>
        </p:sp>
      </p:grpSp>
      <p:grpSp>
        <p:nvGrpSpPr>
          <p:cNvPr id="39" name="Group 38">
            <a:extLst>
              <a:ext uri="{FF2B5EF4-FFF2-40B4-BE49-F238E27FC236}">
                <a16:creationId xmlns:a16="http://schemas.microsoft.com/office/drawing/2014/main" id="{E27B9CFB-6BA5-4E47-B745-8B2E8340A3CF}"/>
              </a:ext>
            </a:extLst>
          </p:cNvPr>
          <p:cNvGrpSpPr/>
          <p:nvPr/>
        </p:nvGrpSpPr>
        <p:grpSpPr>
          <a:xfrm>
            <a:off x="1327983" y="5708735"/>
            <a:ext cx="5469918" cy="2298529"/>
            <a:chOff x="19015683" y="2055588"/>
            <a:chExt cx="5469918" cy="2298529"/>
          </a:xfrm>
        </p:grpSpPr>
        <p:sp>
          <p:nvSpPr>
            <p:cNvPr id="40" name="TextBox 39">
              <a:extLst>
                <a:ext uri="{FF2B5EF4-FFF2-40B4-BE49-F238E27FC236}">
                  <a16:creationId xmlns:a16="http://schemas.microsoft.com/office/drawing/2014/main" id="{5C208CD9-6CBF-CB41-B95D-B752F16EA00D}"/>
                </a:ext>
              </a:extLst>
            </p:cNvPr>
            <p:cNvSpPr txBox="1"/>
            <p:nvPr/>
          </p:nvSpPr>
          <p:spPr>
            <a:xfrm>
              <a:off x="19015683" y="2727197"/>
              <a:ext cx="5469918" cy="1626920"/>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41" name="TextBox 40">
              <a:extLst>
                <a:ext uri="{FF2B5EF4-FFF2-40B4-BE49-F238E27FC236}">
                  <a16:creationId xmlns:a16="http://schemas.microsoft.com/office/drawing/2014/main" id="{E95C2989-32B6-B948-997F-430D2109BA1C}"/>
                </a:ext>
              </a:extLst>
            </p:cNvPr>
            <p:cNvSpPr txBox="1"/>
            <p:nvPr/>
          </p:nvSpPr>
          <p:spPr>
            <a:xfrm>
              <a:off x="19015684" y="2055588"/>
              <a:ext cx="4115249" cy="646331"/>
            </a:xfrm>
            <a:prstGeom prst="rect">
              <a:avLst/>
            </a:prstGeom>
            <a:noFill/>
          </p:spPr>
          <p:txBody>
            <a:bodyPr wrap="square" rtlCol="0">
              <a:spAutoFit/>
            </a:bodyPr>
            <a:lstStyle/>
            <a:p>
              <a:r>
                <a:rPr lang="en-US" dirty="0">
                  <a:solidFill>
                    <a:schemeClr val="bg2"/>
                  </a:solidFill>
                  <a:latin typeface="Montserrat Medium" pitchFamily="2" charset="77"/>
                  <a:ea typeface="Roboto Light" panose="02000000000000000000" pitchFamily="2" charset="0"/>
                  <a:cs typeface="Roboto Light" panose="02000000000000000000" pitchFamily="2" charset="0"/>
                </a:rPr>
                <a:t>Write Your Title</a:t>
              </a:r>
              <a:endParaRPr lang="en-US" sz="5400" dirty="0">
                <a:solidFill>
                  <a:schemeClr val="bg2"/>
                </a:solidFill>
                <a:latin typeface="Montserrat Medium" pitchFamily="2" charset="77"/>
                <a:ea typeface="Roboto Light" panose="02000000000000000000" pitchFamily="2" charset="0"/>
                <a:cs typeface="Roboto Light" panose="02000000000000000000" pitchFamily="2" charset="0"/>
              </a:endParaRPr>
            </a:p>
          </p:txBody>
        </p:sp>
      </p:grpSp>
      <p:grpSp>
        <p:nvGrpSpPr>
          <p:cNvPr id="42" name="Group 41">
            <a:extLst>
              <a:ext uri="{FF2B5EF4-FFF2-40B4-BE49-F238E27FC236}">
                <a16:creationId xmlns:a16="http://schemas.microsoft.com/office/drawing/2014/main" id="{716232B5-E0E5-B743-BF33-83C626BDD167}"/>
              </a:ext>
            </a:extLst>
          </p:cNvPr>
          <p:cNvGrpSpPr/>
          <p:nvPr/>
        </p:nvGrpSpPr>
        <p:grpSpPr>
          <a:xfrm>
            <a:off x="1327983" y="8884935"/>
            <a:ext cx="5469918" cy="2298529"/>
            <a:chOff x="19015683" y="2055588"/>
            <a:chExt cx="5469918" cy="2298529"/>
          </a:xfrm>
        </p:grpSpPr>
        <p:sp>
          <p:nvSpPr>
            <p:cNvPr id="43" name="TextBox 42">
              <a:extLst>
                <a:ext uri="{FF2B5EF4-FFF2-40B4-BE49-F238E27FC236}">
                  <a16:creationId xmlns:a16="http://schemas.microsoft.com/office/drawing/2014/main" id="{9E56537E-A302-5B4C-822C-D37474759FD5}"/>
                </a:ext>
              </a:extLst>
            </p:cNvPr>
            <p:cNvSpPr txBox="1"/>
            <p:nvPr/>
          </p:nvSpPr>
          <p:spPr>
            <a:xfrm>
              <a:off x="19015683" y="2727197"/>
              <a:ext cx="5469918" cy="1626920"/>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44" name="TextBox 43">
              <a:extLst>
                <a:ext uri="{FF2B5EF4-FFF2-40B4-BE49-F238E27FC236}">
                  <a16:creationId xmlns:a16="http://schemas.microsoft.com/office/drawing/2014/main" id="{4B495D70-1297-204F-8E91-DFA07EF66C0F}"/>
                </a:ext>
              </a:extLst>
            </p:cNvPr>
            <p:cNvSpPr txBox="1"/>
            <p:nvPr/>
          </p:nvSpPr>
          <p:spPr>
            <a:xfrm>
              <a:off x="19015684" y="2055588"/>
              <a:ext cx="4115249" cy="646331"/>
            </a:xfrm>
            <a:prstGeom prst="rect">
              <a:avLst/>
            </a:prstGeom>
            <a:noFill/>
          </p:spPr>
          <p:txBody>
            <a:bodyPr wrap="square" rtlCol="0">
              <a:spAutoFit/>
            </a:bodyPr>
            <a:lstStyle/>
            <a:p>
              <a:r>
                <a:rPr lang="en-US" dirty="0">
                  <a:solidFill>
                    <a:schemeClr val="bg2"/>
                  </a:solidFill>
                  <a:latin typeface="Montserrat Medium" pitchFamily="2" charset="77"/>
                  <a:ea typeface="Roboto Light" panose="02000000000000000000" pitchFamily="2" charset="0"/>
                  <a:cs typeface="Roboto Light" panose="02000000000000000000" pitchFamily="2" charset="0"/>
                </a:rPr>
                <a:t>Write Your Title</a:t>
              </a:r>
              <a:endParaRPr lang="en-US" sz="5400" dirty="0">
                <a:solidFill>
                  <a:schemeClr val="bg2"/>
                </a:solidFill>
                <a:latin typeface="Montserrat Medium" pitchFamily="2" charset="77"/>
                <a:ea typeface="Roboto Light" panose="02000000000000000000" pitchFamily="2" charset="0"/>
                <a:cs typeface="Roboto Light" panose="02000000000000000000" pitchFamily="2" charset="0"/>
              </a:endParaRPr>
            </a:p>
          </p:txBody>
        </p:sp>
      </p:grpSp>
      <p:grpSp>
        <p:nvGrpSpPr>
          <p:cNvPr id="45" name="Group 44">
            <a:extLst>
              <a:ext uri="{FF2B5EF4-FFF2-40B4-BE49-F238E27FC236}">
                <a16:creationId xmlns:a16="http://schemas.microsoft.com/office/drawing/2014/main" id="{BA76D8CD-5696-C64F-8481-38DE67C6F0A3}"/>
              </a:ext>
            </a:extLst>
          </p:cNvPr>
          <p:cNvGrpSpPr/>
          <p:nvPr/>
        </p:nvGrpSpPr>
        <p:grpSpPr>
          <a:xfrm>
            <a:off x="9453867" y="2032000"/>
            <a:ext cx="7140800" cy="5275384"/>
            <a:chOff x="1745441" y="4220308"/>
            <a:chExt cx="7140800" cy="5275384"/>
          </a:xfrm>
        </p:grpSpPr>
        <p:sp>
          <p:nvSpPr>
            <p:cNvPr id="46" name="TextBox 45">
              <a:extLst>
                <a:ext uri="{FF2B5EF4-FFF2-40B4-BE49-F238E27FC236}">
                  <a16:creationId xmlns:a16="http://schemas.microsoft.com/office/drawing/2014/main" id="{3FD52BAD-5717-2A42-880F-CC567C67A31A}"/>
                </a:ext>
              </a:extLst>
            </p:cNvPr>
            <p:cNvSpPr txBox="1"/>
            <p:nvPr/>
          </p:nvSpPr>
          <p:spPr>
            <a:xfrm>
              <a:off x="1745442" y="6817138"/>
              <a:ext cx="6463466" cy="2678554"/>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grpSp>
          <p:nvGrpSpPr>
            <p:cNvPr id="47" name="Group 46">
              <a:extLst>
                <a:ext uri="{FF2B5EF4-FFF2-40B4-BE49-F238E27FC236}">
                  <a16:creationId xmlns:a16="http://schemas.microsoft.com/office/drawing/2014/main" id="{06664A2A-65CF-B04B-B826-49F92ED52373}"/>
                </a:ext>
              </a:extLst>
            </p:cNvPr>
            <p:cNvGrpSpPr/>
            <p:nvPr/>
          </p:nvGrpSpPr>
          <p:grpSpPr>
            <a:xfrm>
              <a:off x="1745441" y="4220308"/>
              <a:ext cx="7140800" cy="2123658"/>
              <a:chOff x="7600398" y="1249596"/>
              <a:chExt cx="7140800" cy="2123658"/>
            </a:xfrm>
          </p:grpSpPr>
          <p:sp>
            <p:nvSpPr>
              <p:cNvPr id="48" name="TextBox 47">
                <a:extLst>
                  <a:ext uri="{FF2B5EF4-FFF2-40B4-BE49-F238E27FC236}">
                    <a16:creationId xmlns:a16="http://schemas.microsoft.com/office/drawing/2014/main" id="{B287E698-B6D9-FE45-94D7-2388A889B2A5}"/>
                  </a:ext>
                </a:extLst>
              </p:cNvPr>
              <p:cNvSpPr txBox="1"/>
              <p:nvPr/>
            </p:nvSpPr>
            <p:spPr>
              <a:xfrm>
                <a:off x="7600398" y="1618928"/>
                <a:ext cx="7140800" cy="1754326"/>
              </a:xfrm>
              <a:prstGeom prst="rect">
                <a:avLst/>
              </a:prstGeom>
              <a:noFill/>
              <a:ln>
                <a:noFill/>
              </a:ln>
            </p:spPr>
            <p:txBody>
              <a:bodyPr wrap="square" rtlCol="0">
                <a:spAutoFit/>
              </a:bodyPr>
              <a:lstStyle/>
              <a:p>
                <a:r>
                  <a:rPr lang="en-US" sz="5400" spc="300" dirty="0">
                    <a:solidFill>
                      <a:schemeClr val="tx2"/>
                    </a:solidFill>
                    <a:latin typeface="Montserrat Medium" pitchFamily="2" charset="77"/>
                    <a:ea typeface="Roboto" panose="02000000000000000000" pitchFamily="2" charset="0"/>
                    <a:cs typeface="Poppins Medium" pitchFamily="2" charset="77"/>
                  </a:rPr>
                  <a:t>PHONE PREVIEW SAMPLE</a:t>
                </a:r>
              </a:p>
            </p:txBody>
          </p:sp>
          <p:sp>
            <p:nvSpPr>
              <p:cNvPr id="49" name="TextBox 48">
                <a:extLst>
                  <a:ext uri="{FF2B5EF4-FFF2-40B4-BE49-F238E27FC236}">
                    <a16:creationId xmlns:a16="http://schemas.microsoft.com/office/drawing/2014/main" id="{335AEF0D-47DD-314D-A0AE-8D6A955BE694}"/>
                  </a:ext>
                </a:extLst>
              </p:cNvPr>
              <p:cNvSpPr txBox="1"/>
              <p:nvPr/>
            </p:nvSpPr>
            <p:spPr>
              <a:xfrm>
                <a:off x="7600398"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grpSp>
        <p:nvGrpSpPr>
          <p:cNvPr id="50" name="Group 49">
            <a:extLst>
              <a:ext uri="{FF2B5EF4-FFF2-40B4-BE49-F238E27FC236}">
                <a16:creationId xmlns:a16="http://schemas.microsoft.com/office/drawing/2014/main" id="{0AAED705-EF33-C440-B29D-F0746343AC06}"/>
              </a:ext>
            </a:extLst>
          </p:cNvPr>
          <p:cNvGrpSpPr/>
          <p:nvPr/>
        </p:nvGrpSpPr>
        <p:grpSpPr>
          <a:xfrm>
            <a:off x="9453867" y="8586398"/>
            <a:ext cx="7140800" cy="2518688"/>
            <a:chOff x="1395725" y="5574103"/>
            <a:chExt cx="7911733" cy="2518688"/>
          </a:xfrm>
        </p:grpSpPr>
        <p:sp>
          <p:nvSpPr>
            <p:cNvPr id="51" name="Rectangle 50">
              <a:extLst>
                <a:ext uri="{FF2B5EF4-FFF2-40B4-BE49-F238E27FC236}">
                  <a16:creationId xmlns:a16="http://schemas.microsoft.com/office/drawing/2014/main" id="{57FF7E8D-98A3-854A-BC20-A61B39350DE1}"/>
                </a:ext>
              </a:extLst>
            </p:cNvPr>
            <p:cNvSpPr/>
            <p:nvPr/>
          </p:nvSpPr>
          <p:spPr>
            <a:xfrm>
              <a:off x="1395725" y="5574103"/>
              <a:ext cx="3030229" cy="523220"/>
            </a:xfrm>
            <a:prstGeom prst="rect">
              <a:avLst/>
            </a:prstGeom>
          </p:spPr>
          <p:txBody>
            <a:bodyPr wrap="square">
              <a:spAutoFit/>
            </a:bodyPr>
            <a:lstStyle/>
            <a:p>
              <a:r>
                <a:rPr lang="en-US" sz="2800" dirty="0">
                  <a:latin typeface="Montserrat Light" pitchFamily="2" charset="77"/>
                  <a:ea typeface="Lato Light" panose="020F0502020204030203" pitchFamily="34" charset="0"/>
                  <a:cs typeface="Lato Light" panose="020F0502020204030203" pitchFamily="34" charset="0"/>
                </a:rPr>
                <a:t>Title One</a:t>
              </a:r>
            </a:p>
          </p:txBody>
        </p:sp>
        <p:sp>
          <p:nvSpPr>
            <p:cNvPr id="52" name="Rectangle 51">
              <a:extLst>
                <a:ext uri="{FF2B5EF4-FFF2-40B4-BE49-F238E27FC236}">
                  <a16:creationId xmlns:a16="http://schemas.microsoft.com/office/drawing/2014/main" id="{2796B53E-B9FF-D54D-B59C-9576FB445825}"/>
                </a:ext>
              </a:extLst>
            </p:cNvPr>
            <p:cNvSpPr/>
            <p:nvPr/>
          </p:nvSpPr>
          <p:spPr>
            <a:xfrm>
              <a:off x="8050496" y="5574103"/>
              <a:ext cx="1256962" cy="523220"/>
            </a:xfrm>
            <a:prstGeom prst="rect">
              <a:avLst/>
            </a:prstGeom>
          </p:spPr>
          <p:txBody>
            <a:bodyPr wrap="square">
              <a:spAutoFit/>
            </a:bodyPr>
            <a:lstStyle/>
            <a:p>
              <a:pPr algn="r"/>
              <a:r>
                <a:rPr lang="en-US" sz="2800" dirty="0">
                  <a:latin typeface="Montserrat Light" pitchFamily="2" charset="77"/>
                  <a:ea typeface="Lato Light" panose="020F0502020204030203" pitchFamily="34" charset="0"/>
                  <a:cs typeface="Lato Light" panose="020F0502020204030203" pitchFamily="34" charset="0"/>
                </a:rPr>
                <a:t>45%</a:t>
              </a:r>
            </a:p>
          </p:txBody>
        </p:sp>
        <p:sp>
          <p:nvSpPr>
            <p:cNvPr id="53" name="Rectangle 52">
              <a:extLst>
                <a:ext uri="{FF2B5EF4-FFF2-40B4-BE49-F238E27FC236}">
                  <a16:creationId xmlns:a16="http://schemas.microsoft.com/office/drawing/2014/main" id="{16C37938-22E2-4A42-B389-CF50C0D4AEA6}"/>
                </a:ext>
              </a:extLst>
            </p:cNvPr>
            <p:cNvSpPr/>
            <p:nvPr/>
          </p:nvSpPr>
          <p:spPr>
            <a:xfrm>
              <a:off x="1395725" y="7114217"/>
              <a:ext cx="3030229" cy="523220"/>
            </a:xfrm>
            <a:prstGeom prst="rect">
              <a:avLst/>
            </a:prstGeom>
          </p:spPr>
          <p:txBody>
            <a:bodyPr wrap="square">
              <a:spAutoFit/>
            </a:bodyPr>
            <a:lstStyle/>
            <a:p>
              <a:r>
                <a:rPr lang="en-US" sz="2800" dirty="0">
                  <a:latin typeface="Montserrat Light" pitchFamily="2" charset="77"/>
                  <a:ea typeface="Lato Light" panose="020F0502020204030203" pitchFamily="34" charset="0"/>
                  <a:cs typeface="Lato Light" panose="020F0502020204030203" pitchFamily="34" charset="0"/>
                </a:rPr>
                <a:t>Title Two</a:t>
              </a:r>
            </a:p>
          </p:txBody>
        </p:sp>
        <p:sp>
          <p:nvSpPr>
            <p:cNvPr id="54" name="Rectangle 53">
              <a:extLst>
                <a:ext uri="{FF2B5EF4-FFF2-40B4-BE49-F238E27FC236}">
                  <a16:creationId xmlns:a16="http://schemas.microsoft.com/office/drawing/2014/main" id="{F3D367BD-0684-B940-B831-EE6121AD64F6}"/>
                </a:ext>
              </a:extLst>
            </p:cNvPr>
            <p:cNvSpPr/>
            <p:nvPr/>
          </p:nvSpPr>
          <p:spPr>
            <a:xfrm>
              <a:off x="8050496" y="7114217"/>
              <a:ext cx="1256962" cy="523220"/>
            </a:xfrm>
            <a:prstGeom prst="rect">
              <a:avLst/>
            </a:prstGeom>
          </p:spPr>
          <p:txBody>
            <a:bodyPr wrap="square">
              <a:spAutoFit/>
            </a:bodyPr>
            <a:lstStyle/>
            <a:p>
              <a:pPr algn="r"/>
              <a:r>
                <a:rPr lang="en-US" sz="2800" dirty="0">
                  <a:latin typeface="Montserrat Light" pitchFamily="2" charset="77"/>
                  <a:ea typeface="Lato Light" panose="020F0502020204030203" pitchFamily="34" charset="0"/>
                  <a:cs typeface="Lato Light" panose="020F0502020204030203" pitchFamily="34" charset="0"/>
                </a:rPr>
                <a:t>70%</a:t>
              </a:r>
            </a:p>
          </p:txBody>
        </p:sp>
        <p:grpSp>
          <p:nvGrpSpPr>
            <p:cNvPr id="55" name="Group 54">
              <a:extLst>
                <a:ext uri="{FF2B5EF4-FFF2-40B4-BE49-F238E27FC236}">
                  <a16:creationId xmlns:a16="http://schemas.microsoft.com/office/drawing/2014/main" id="{73E4D006-C407-1F4E-83D4-7CE17C53B37C}"/>
                </a:ext>
              </a:extLst>
            </p:cNvPr>
            <p:cNvGrpSpPr/>
            <p:nvPr/>
          </p:nvGrpSpPr>
          <p:grpSpPr>
            <a:xfrm>
              <a:off x="1402489" y="6129750"/>
              <a:ext cx="7709705" cy="1963041"/>
              <a:chOff x="2924774" y="5168348"/>
              <a:chExt cx="8581094" cy="1963041"/>
            </a:xfrm>
          </p:grpSpPr>
          <p:grpSp>
            <p:nvGrpSpPr>
              <p:cNvPr id="56" name="Group 55">
                <a:extLst>
                  <a:ext uri="{FF2B5EF4-FFF2-40B4-BE49-F238E27FC236}">
                    <a16:creationId xmlns:a16="http://schemas.microsoft.com/office/drawing/2014/main" id="{20284345-9809-044D-8318-8418535A00C6}"/>
                  </a:ext>
                </a:extLst>
              </p:cNvPr>
              <p:cNvGrpSpPr/>
              <p:nvPr/>
            </p:nvGrpSpPr>
            <p:grpSpPr>
              <a:xfrm>
                <a:off x="2924774" y="5362111"/>
                <a:ext cx="8581094" cy="1575072"/>
                <a:chOff x="9632620" y="5623159"/>
                <a:chExt cx="12243219" cy="2412169"/>
              </a:xfrm>
            </p:grpSpPr>
            <p:cxnSp>
              <p:nvCxnSpPr>
                <p:cNvPr id="59" name="Straight Connector 58">
                  <a:extLst>
                    <a:ext uri="{FF2B5EF4-FFF2-40B4-BE49-F238E27FC236}">
                      <a16:creationId xmlns:a16="http://schemas.microsoft.com/office/drawing/2014/main" id="{ECF76A88-16DD-3544-901C-2588367F3053}"/>
                    </a:ext>
                  </a:extLst>
                </p:cNvPr>
                <p:cNvCxnSpPr>
                  <a:cxnSpLocks/>
                </p:cNvCxnSpPr>
                <p:nvPr/>
              </p:nvCxnSpPr>
              <p:spPr>
                <a:xfrm flipV="1">
                  <a:off x="9632620" y="5623159"/>
                  <a:ext cx="12243219" cy="1571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6F6967B-864F-2649-A0A4-D55F298C37D8}"/>
                    </a:ext>
                  </a:extLst>
                </p:cNvPr>
                <p:cNvCxnSpPr>
                  <a:cxnSpLocks/>
                </p:cNvCxnSpPr>
                <p:nvPr/>
              </p:nvCxnSpPr>
              <p:spPr>
                <a:xfrm flipV="1">
                  <a:off x="9632620" y="8019612"/>
                  <a:ext cx="12243219" cy="1571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57" name="Rounded Rectangle 56">
                <a:extLst>
                  <a:ext uri="{FF2B5EF4-FFF2-40B4-BE49-F238E27FC236}">
                    <a16:creationId xmlns:a16="http://schemas.microsoft.com/office/drawing/2014/main" id="{839383EF-EB89-7D48-B8F2-672D272A3100}"/>
                  </a:ext>
                </a:extLst>
              </p:cNvPr>
              <p:cNvSpPr/>
              <p:nvPr/>
            </p:nvSpPr>
            <p:spPr>
              <a:xfrm>
                <a:off x="2941318" y="5168348"/>
                <a:ext cx="3718738" cy="39756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pitchFamily="2" charset="77"/>
                </a:endParaRPr>
              </a:p>
            </p:txBody>
          </p:sp>
          <p:sp>
            <p:nvSpPr>
              <p:cNvPr id="58" name="Rounded Rectangle 57">
                <a:extLst>
                  <a:ext uri="{FF2B5EF4-FFF2-40B4-BE49-F238E27FC236}">
                    <a16:creationId xmlns:a16="http://schemas.microsoft.com/office/drawing/2014/main" id="{0B6CA774-6BE6-064E-ACB8-EF42EEAC589B}"/>
                  </a:ext>
                </a:extLst>
              </p:cNvPr>
              <p:cNvSpPr/>
              <p:nvPr/>
            </p:nvSpPr>
            <p:spPr>
              <a:xfrm>
                <a:off x="2941319" y="6733824"/>
                <a:ext cx="5852430" cy="39756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pitchFamily="2" charset="77"/>
                </a:endParaRPr>
              </a:p>
            </p:txBody>
          </p:sp>
        </p:grpSp>
      </p:grpSp>
      <p:sp>
        <p:nvSpPr>
          <p:cNvPr id="2" name="Marcador de imagen 1"/>
          <p:cNvSpPr>
            <a:spLocks noGrp="1"/>
          </p:cNvSpPr>
          <p:nvPr>
            <p:ph type="pic" sz="quarter" idx="14"/>
          </p:nvPr>
        </p:nvSpPr>
        <p:spPr/>
      </p:sp>
    </p:spTree>
    <p:extLst>
      <p:ext uri="{BB962C8B-B14F-4D97-AF65-F5344CB8AC3E}">
        <p14:creationId xmlns:p14="http://schemas.microsoft.com/office/powerpoint/2010/main" val="26015242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05C6FF1-27D3-E741-82F5-27203BBDEF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8629" y="2032000"/>
            <a:ext cx="4652650" cy="9652000"/>
          </a:xfrm>
          <a:prstGeom prst="rect">
            <a:avLst/>
          </a:prstGeom>
        </p:spPr>
      </p:pic>
      <p:pic>
        <p:nvPicPr>
          <p:cNvPr id="17" name="Picture 16">
            <a:extLst>
              <a:ext uri="{FF2B5EF4-FFF2-40B4-BE49-F238E27FC236}">
                <a16:creationId xmlns:a16="http://schemas.microsoft.com/office/drawing/2014/main" id="{06073C0E-B197-D44C-812B-D67E043DC1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99544" y="1557867"/>
            <a:ext cx="5109752" cy="10600266"/>
          </a:xfrm>
          <a:prstGeom prst="rect">
            <a:avLst/>
          </a:prstGeom>
        </p:spPr>
      </p:pic>
      <p:sp>
        <p:nvSpPr>
          <p:cNvPr id="26" name="TextBox 25">
            <a:extLst>
              <a:ext uri="{FF2B5EF4-FFF2-40B4-BE49-F238E27FC236}">
                <a16:creationId xmlns:a16="http://schemas.microsoft.com/office/drawing/2014/main" id="{8AB2B9D3-D776-0D4F-8D29-C640CE66EED8}"/>
              </a:ext>
            </a:extLst>
          </p:cNvPr>
          <p:cNvSpPr txBox="1"/>
          <p:nvPr/>
        </p:nvSpPr>
        <p:spPr>
          <a:xfrm>
            <a:off x="1501003" y="4479407"/>
            <a:ext cx="10715320" cy="1626920"/>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grpSp>
        <p:nvGrpSpPr>
          <p:cNvPr id="27" name="Group 26">
            <a:extLst>
              <a:ext uri="{FF2B5EF4-FFF2-40B4-BE49-F238E27FC236}">
                <a16:creationId xmlns:a16="http://schemas.microsoft.com/office/drawing/2014/main" id="{590D5FAF-1FE0-1944-BF68-2B5FE0311B66}"/>
              </a:ext>
            </a:extLst>
          </p:cNvPr>
          <p:cNvGrpSpPr/>
          <p:nvPr/>
        </p:nvGrpSpPr>
        <p:grpSpPr>
          <a:xfrm>
            <a:off x="1501003" y="1826301"/>
            <a:ext cx="10715320" cy="1292662"/>
            <a:chOff x="7600398" y="1249596"/>
            <a:chExt cx="10715320" cy="1292662"/>
          </a:xfrm>
        </p:grpSpPr>
        <p:sp>
          <p:nvSpPr>
            <p:cNvPr id="28" name="TextBox 27">
              <a:extLst>
                <a:ext uri="{FF2B5EF4-FFF2-40B4-BE49-F238E27FC236}">
                  <a16:creationId xmlns:a16="http://schemas.microsoft.com/office/drawing/2014/main" id="{281390B1-04FA-DD4B-89E7-D55E31A03CF0}"/>
                </a:ext>
              </a:extLst>
            </p:cNvPr>
            <p:cNvSpPr txBox="1"/>
            <p:nvPr/>
          </p:nvSpPr>
          <p:spPr>
            <a:xfrm>
              <a:off x="7600398" y="1618928"/>
              <a:ext cx="10715320" cy="923330"/>
            </a:xfrm>
            <a:prstGeom prst="rect">
              <a:avLst/>
            </a:prstGeom>
            <a:noFill/>
            <a:ln>
              <a:noFill/>
            </a:ln>
          </p:spPr>
          <p:txBody>
            <a:bodyPr wrap="square" rtlCol="0">
              <a:spAutoFit/>
            </a:bodyPr>
            <a:lstStyle/>
            <a:p>
              <a:r>
                <a:rPr lang="en-US" sz="5400" spc="300" dirty="0">
                  <a:solidFill>
                    <a:schemeClr val="tx2"/>
                  </a:solidFill>
                  <a:latin typeface="Montserrat Medium" pitchFamily="2" charset="77"/>
                  <a:ea typeface="Roboto" panose="02000000000000000000" pitchFamily="2" charset="0"/>
                  <a:cs typeface="Poppins Medium" pitchFamily="2" charset="77"/>
                </a:rPr>
                <a:t>PHONE PREVIEW SAMPLE</a:t>
              </a:r>
            </a:p>
          </p:txBody>
        </p:sp>
        <p:sp>
          <p:nvSpPr>
            <p:cNvPr id="30" name="TextBox 29">
              <a:extLst>
                <a:ext uri="{FF2B5EF4-FFF2-40B4-BE49-F238E27FC236}">
                  <a16:creationId xmlns:a16="http://schemas.microsoft.com/office/drawing/2014/main" id="{B520ABFF-7549-874D-97E7-0C62700A7023}"/>
                </a:ext>
              </a:extLst>
            </p:cNvPr>
            <p:cNvSpPr txBox="1"/>
            <p:nvPr/>
          </p:nvSpPr>
          <p:spPr>
            <a:xfrm>
              <a:off x="7600398"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nvGrpSpPr>
          <p:cNvPr id="23" name="Group 22">
            <a:extLst>
              <a:ext uri="{FF2B5EF4-FFF2-40B4-BE49-F238E27FC236}">
                <a16:creationId xmlns:a16="http://schemas.microsoft.com/office/drawing/2014/main" id="{27902945-7AAF-544F-AB21-A2557109B6CA}"/>
              </a:ext>
            </a:extLst>
          </p:cNvPr>
          <p:cNvGrpSpPr/>
          <p:nvPr/>
        </p:nvGrpSpPr>
        <p:grpSpPr>
          <a:xfrm rot="5400000">
            <a:off x="3007665" y="9626261"/>
            <a:ext cx="694782" cy="3567426"/>
            <a:chOff x="20691519" y="5074287"/>
            <a:chExt cx="694782" cy="3567426"/>
          </a:xfrm>
        </p:grpSpPr>
        <p:sp>
          <p:nvSpPr>
            <p:cNvPr id="24" name="Rounded Rectangle 23">
              <a:extLst>
                <a:ext uri="{FF2B5EF4-FFF2-40B4-BE49-F238E27FC236}">
                  <a16:creationId xmlns:a16="http://schemas.microsoft.com/office/drawing/2014/main" id="{D22D2DDC-1596-0F42-B2F6-917F02092CF6}"/>
                </a:ext>
              </a:extLst>
            </p:cNvPr>
            <p:cNvSpPr/>
            <p:nvPr/>
          </p:nvSpPr>
          <p:spPr>
            <a:xfrm>
              <a:off x="20691519" y="5074287"/>
              <a:ext cx="694782" cy="35674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TextBox 24">
              <a:extLst>
                <a:ext uri="{FF2B5EF4-FFF2-40B4-BE49-F238E27FC236}">
                  <a16:creationId xmlns:a16="http://schemas.microsoft.com/office/drawing/2014/main" id="{EC650649-E710-4643-AC27-A9F411210EE2}"/>
                </a:ext>
              </a:extLst>
            </p:cNvPr>
            <p:cNvSpPr txBox="1"/>
            <p:nvPr/>
          </p:nvSpPr>
          <p:spPr>
            <a:xfrm rot="16200000">
              <a:off x="19804442" y="6657943"/>
              <a:ext cx="2468946" cy="400110"/>
            </a:xfrm>
            <a:prstGeom prst="rect">
              <a:avLst/>
            </a:prstGeom>
            <a:noFill/>
          </p:spPr>
          <p:txBody>
            <a:bodyPr wrap="none" rtlCol="0">
              <a:spAutoFit/>
            </a:bodyPr>
            <a:lstStyle/>
            <a:p>
              <a:pPr algn="ctr"/>
              <a:r>
                <a:rPr lang="en-US" sz="2000" spc="600" dirty="0">
                  <a:latin typeface="Montserrat Light" pitchFamily="2" charset="77"/>
                  <a:ea typeface="Lato Medium" panose="020F0502020204030203" pitchFamily="34" charset="0"/>
                  <a:cs typeface="Lato Medium" panose="020F0502020204030203" pitchFamily="34" charset="0"/>
                </a:rPr>
                <a:t>YOUR TITLE</a:t>
              </a:r>
            </a:p>
          </p:txBody>
        </p:sp>
      </p:grpSp>
      <p:grpSp>
        <p:nvGrpSpPr>
          <p:cNvPr id="4" name="Group 3">
            <a:extLst>
              <a:ext uri="{FF2B5EF4-FFF2-40B4-BE49-F238E27FC236}">
                <a16:creationId xmlns:a16="http://schemas.microsoft.com/office/drawing/2014/main" id="{8890B7D6-D67F-DE42-9306-8952A83203DE}"/>
              </a:ext>
            </a:extLst>
          </p:cNvPr>
          <p:cNvGrpSpPr/>
          <p:nvPr/>
        </p:nvGrpSpPr>
        <p:grpSpPr>
          <a:xfrm>
            <a:off x="1501003" y="8033887"/>
            <a:ext cx="10715320" cy="1101135"/>
            <a:chOff x="1501003" y="7466772"/>
            <a:chExt cx="10715320" cy="1101135"/>
          </a:xfrm>
        </p:grpSpPr>
        <p:grpSp>
          <p:nvGrpSpPr>
            <p:cNvPr id="31" name="Group 30">
              <a:extLst>
                <a:ext uri="{FF2B5EF4-FFF2-40B4-BE49-F238E27FC236}">
                  <a16:creationId xmlns:a16="http://schemas.microsoft.com/office/drawing/2014/main" id="{3C6ECAB6-0F6E-F34A-A499-E7AC9AE06ADE}"/>
                </a:ext>
              </a:extLst>
            </p:cNvPr>
            <p:cNvGrpSpPr/>
            <p:nvPr/>
          </p:nvGrpSpPr>
          <p:grpSpPr>
            <a:xfrm>
              <a:off x="1501003" y="7466772"/>
              <a:ext cx="5136864" cy="1101135"/>
              <a:chOff x="1861626" y="7898166"/>
              <a:chExt cx="5136864" cy="1101135"/>
            </a:xfrm>
          </p:grpSpPr>
          <p:sp>
            <p:nvSpPr>
              <p:cNvPr id="33" name="Oval 32">
                <a:extLst>
                  <a:ext uri="{FF2B5EF4-FFF2-40B4-BE49-F238E27FC236}">
                    <a16:creationId xmlns:a16="http://schemas.microsoft.com/office/drawing/2014/main" id="{47D76A55-0198-9741-8C58-438FCCBB7E52}"/>
                  </a:ext>
                </a:extLst>
              </p:cNvPr>
              <p:cNvSpPr/>
              <p:nvPr/>
            </p:nvSpPr>
            <p:spPr>
              <a:xfrm>
                <a:off x="1861626" y="8276354"/>
                <a:ext cx="344824" cy="3448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B1B9DA54-1E03-A34B-8C83-6A269E4E28CF}"/>
                  </a:ext>
                </a:extLst>
              </p:cNvPr>
              <p:cNvSpPr txBox="1"/>
              <p:nvPr/>
            </p:nvSpPr>
            <p:spPr>
              <a:xfrm>
                <a:off x="2531017" y="7898166"/>
                <a:ext cx="4467473" cy="110113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a:t>
                </a:r>
              </a:p>
            </p:txBody>
          </p:sp>
        </p:grpSp>
        <p:grpSp>
          <p:nvGrpSpPr>
            <p:cNvPr id="35" name="Group 34">
              <a:extLst>
                <a:ext uri="{FF2B5EF4-FFF2-40B4-BE49-F238E27FC236}">
                  <a16:creationId xmlns:a16="http://schemas.microsoft.com/office/drawing/2014/main" id="{A3342113-DA93-A540-8300-7C87B0AF8BB8}"/>
                </a:ext>
              </a:extLst>
            </p:cNvPr>
            <p:cNvGrpSpPr/>
            <p:nvPr/>
          </p:nvGrpSpPr>
          <p:grpSpPr>
            <a:xfrm>
              <a:off x="7079459" y="7466772"/>
              <a:ext cx="5136864" cy="1101135"/>
              <a:chOff x="1861626" y="7898166"/>
              <a:chExt cx="5136864" cy="1101135"/>
            </a:xfrm>
          </p:grpSpPr>
          <p:sp>
            <p:nvSpPr>
              <p:cNvPr id="36" name="Oval 35">
                <a:extLst>
                  <a:ext uri="{FF2B5EF4-FFF2-40B4-BE49-F238E27FC236}">
                    <a16:creationId xmlns:a16="http://schemas.microsoft.com/office/drawing/2014/main" id="{B33C478F-8F77-334A-B209-8AD9295CDBBC}"/>
                  </a:ext>
                </a:extLst>
              </p:cNvPr>
              <p:cNvSpPr/>
              <p:nvPr/>
            </p:nvSpPr>
            <p:spPr>
              <a:xfrm>
                <a:off x="1861626" y="8276354"/>
                <a:ext cx="344824" cy="3448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2A0B069B-5964-EC49-9EEF-76E7CC637225}"/>
                  </a:ext>
                </a:extLst>
              </p:cNvPr>
              <p:cNvSpPr txBox="1"/>
              <p:nvPr/>
            </p:nvSpPr>
            <p:spPr>
              <a:xfrm>
                <a:off x="2531017" y="7898166"/>
                <a:ext cx="4467473" cy="110113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a:t>
                </a:r>
              </a:p>
            </p:txBody>
          </p:sp>
        </p:grpSp>
      </p:grpSp>
      <p:sp>
        <p:nvSpPr>
          <p:cNvPr id="3" name="Marcador de imagen 2"/>
          <p:cNvSpPr>
            <a:spLocks noGrp="1"/>
          </p:cNvSpPr>
          <p:nvPr>
            <p:ph type="pic" sz="quarter" idx="14"/>
          </p:nvPr>
        </p:nvSpPr>
        <p:spPr/>
      </p:sp>
      <p:sp>
        <p:nvSpPr>
          <p:cNvPr id="5" name="Marcador de imagen 4"/>
          <p:cNvSpPr>
            <a:spLocks noGrp="1"/>
          </p:cNvSpPr>
          <p:nvPr>
            <p:ph type="pic" sz="quarter" idx="15"/>
          </p:nvPr>
        </p:nvSpPr>
        <p:spPr/>
      </p:sp>
    </p:spTree>
    <p:extLst>
      <p:ext uri="{BB962C8B-B14F-4D97-AF65-F5344CB8AC3E}">
        <p14:creationId xmlns:p14="http://schemas.microsoft.com/office/powerpoint/2010/main" val="29446378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80773619-998B-5748-B08A-D0E4ECCFB623}"/>
              </a:ext>
            </a:extLst>
          </p:cNvPr>
          <p:cNvSpPr/>
          <p:nvPr/>
        </p:nvSpPr>
        <p:spPr>
          <a:xfrm rot="10800000" flipV="1">
            <a:off x="-6" y="1"/>
            <a:ext cx="24377653" cy="8356600"/>
          </a:xfrm>
          <a:prstGeom prst="rect">
            <a:avLst/>
          </a:prstGeom>
          <a:gradFill>
            <a:gsLst>
              <a:gs pos="0">
                <a:schemeClr val="accent1"/>
              </a:gs>
              <a:gs pos="71000">
                <a:schemeClr val="accent3"/>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353463AA-8586-EA45-BE49-62D4FF5C26EF}"/>
              </a:ext>
            </a:extLst>
          </p:cNvPr>
          <p:cNvSpPr txBox="1"/>
          <p:nvPr/>
        </p:nvSpPr>
        <p:spPr>
          <a:xfrm>
            <a:off x="5805807" y="1618928"/>
            <a:ext cx="12766036" cy="923330"/>
          </a:xfrm>
          <a:prstGeom prst="rect">
            <a:avLst/>
          </a:prstGeom>
          <a:noFill/>
          <a:ln>
            <a:noFill/>
          </a:ln>
        </p:spPr>
        <p:txBody>
          <a:bodyPr wrap="square" rtlCol="0">
            <a:spAutoFit/>
          </a:bodyPr>
          <a:lstStyle/>
          <a:p>
            <a:pPr algn="ctr"/>
            <a:r>
              <a:rPr lang="en-US" sz="5400" spc="300" dirty="0">
                <a:latin typeface="Montserrat Medium" pitchFamily="2" charset="77"/>
                <a:ea typeface="Roboto" panose="02000000000000000000" pitchFamily="2" charset="0"/>
                <a:cs typeface="Poppins Medium" pitchFamily="2" charset="77"/>
              </a:rPr>
              <a:t>TABLET PREVIEW SAMPLE</a:t>
            </a:r>
          </a:p>
        </p:txBody>
      </p:sp>
      <p:sp>
        <p:nvSpPr>
          <p:cNvPr id="22" name="TextBox 21">
            <a:extLst>
              <a:ext uri="{FF2B5EF4-FFF2-40B4-BE49-F238E27FC236}">
                <a16:creationId xmlns:a16="http://schemas.microsoft.com/office/drawing/2014/main" id="{066FD4EF-E238-284C-A7A6-9B937E549464}"/>
              </a:ext>
            </a:extLst>
          </p:cNvPr>
          <p:cNvSpPr txBox="1"/>
          <p:nvPr/>
        </p:nvSpPr>
        <p:spPr>
          <a:xfrm>
            <a:off x="9821029"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pic>
        <p:nvPicPr>
          <p:cNvPr id="24" name="Picture 23" descr="A screenshot of a computer&#10;&#10;Description automatically generated">
            <a:extLst>
              <a:ext uri="{FF2B5EF4-FFF2-40B4-BE49-F238E27FC236}">
                <a16:creationId xmlns:a16="http://schemas.microsoft.com/office/drawing/2014/main" id="{A94EF0CC-2123-0E4C-8A82-73CE823615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8554" y="3973062"/>
            <a:ext cx="8660542" cy="12004936"/>
          </a:xfrm>
          <a:prstGeom prst="rect">
            <a:avLst/>
          </a:prstGeom>
        </p:spPr>
      </p:pic>
      <p:grpSp>
        <p:nvGrpSpPr>
          <p:cNvPr id="27" name="Group 26">
            <a:extLst>
              <a:ext uri="{FF2B5EF4-FFF2-40B4-BE49-F238E27FC236}">
                <a16:creationId xmlns:a16="http://schemas.microsoft.com/office/drawing/2014/main" id="{5FFE1B16-6F5B-8642-AEE3-891554E663DF}"/>
              </a:ext>
            </a:extLst>
          </p:cNvPr>
          <p:cNvGrpSpPr/>
          <p:nvPr/>
        </p:nvGrpSpPr>
        <p:grpSpPr>
          <a:xfrm>
            <a:off x="17499971" y="9564600"/>
            <a:ext cx="5468861" cy="2901804"/>
            <a:chOff x="11417223" y="1978098"/>
            <a:chExt cx="5468861" cy="2901804"/>
          </a:xfrm>
        </p:grpSpPr>
        <p:sp>
          <p:nvSpPr>
            <p:cNvPr id="28" name="TextBox 27">
              <a:extLst>
                <a:ext uri="{FF2B5EF4-FFF2-40B4-BE49-F238E27FC236}">
                  <a16:creationId xmlns:a16="http://schemas.microsoft.com/office/drawing/2014/main" id="{B2A681C1-AA71-1049-B962-781B0862DCD9}"/>
                </a:ext>
              </a:extLst>
            </p:cNvPr>
            <p:cNvSpPr txBox="1"/>
            <p:nvPr/>
          </p:nvSpPr>
          <p:spPr>
            <a:xfrm>
              <a:off x="12932936" y="2727197"/>
              <a:ext cx="3953148"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30" name="TextBox 29">
              <a:extLst>
                <a:ext uri="{FF2B5EF4-FFF2-40B4-BE49-F238E27FC236}">
                  <a16:creationId xmlns:a16="http://schemas.microsoft.com/office/drawing/2014/main" id="{CACB6D26-F14A-154E-BFCD-EF019D1B4F69}"/>
                </a:ext>
              </a:extLst>
            </p:cNvPr>
            <p:cNvSpPr txBox="1"/>
            <p:nvPr/>
          </p:nvSpPr>
          <p:spPr>
            <a:xfrm>
              <a:off x="12932937" y="2055588"/>
              <a:ext cx="2448106" cy="646331"/>
            </a:xfrm>
            <a:prstGeom prst="rect">
              <a:avLst/>
            </a:prstGeom>
            <a:noFill/>
          </p:spPr>
          <p:txBody>
            <a:bodyPr wrap="square" rtlCol="0">
              <a:spAutoFit/>
            </a:bodyPr>
            <a:lstStyle/>
            <a:p>
              <a:r>
                <a:rPr lang="en-US" dirty="0">
                  <a:solidFill>
                    <a:schemeClr val="tx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tx2"/>
                </a:solidFill>
                <a:latin typeface="Montserrat Medium" pitchFamily="2" charset="77"/>
                <a:ea typeface="Roboto Light" panose="02000000000000000000" pitchFamily="2" charset="0"/>
                <a:cs typeface="Roboto Light" panose="02000000000000000000" pitchFamily="2" charset="0"/>
              </a:endParaRPr>
            </a:p>
          </p:txBody>
        </p:sp>
        <p:sp>
          <p:nvSpPr>
            <p:cNvPr id="31" name="TextBox 30">
              <a:extLst>
                <a:ext uri="{FF2B5EF4-FFF2-40B4-BE49-F238E27FC236}">
                  <a16:creationId xmlns:a16="http://schemas.microsoft.com/office/drawing/2014/main" id="{163033CB-3666-9941-87DE-8607E703AE21}"/>
                </a:ext>
              </a:extLst>
            </p:cNvPr>
            <p:cNvSpPr txBox="1"/>
            <p:nvPr/>
          </p:nvSpPr>
          <p:spPr>
            <a:xfrm>
              <a:off x="11417223" y="1978098"/>
              <a:ext cx="1380814" cy="1015663"/>
            </a:xfrm>
            <a:prstGeom prst="rect">
              <a:avLst/>
            </a:prstGeom>
            <a:noFill/>
            <a:ln>
              <a:noFill/>
            </a:ln>
          </p:spPr>
          <p:txBody>
            <a:bodyPr wrap="square" rtlCol="0">
              <a:spAutoFit/>
            </a:bodyPr>
            <a:lstStyle/>
            <a:p>
              <a:pPr algn="r"/>
              <a:r>
                <a:rPr lang="en-US" sz="6000" dirty="0">
                  <a:solidFill>
                    <a:schemeClr val="tx2"/>
                  </a:solidFill>
                  <a:latin typeface="Montserrat Medium" pitchFamily="2" charset="77"/>
                  <a:ea typeface="Roboto Light" panose="02000000000000000000" pitchFamily="2" charset="0"/>
                  <a:cs typeface="Roboto Light" panose="02000000000000000000" pitchFamily="2" charset="0"/>
                </a:rPr>
                <a:t>02</a:t>
              </a:r>
            </a:p>
          </p:txBody>
        </p:sp>
      </p:grpSp>
      <p:grpSp>
        <p:nvGrpSpPr>
          <p:cNvPr id="33" name="Group 32">
            <a:extLst>
              <a:ext uri="{FF2B5EF4-FFF2-40B4-BE49-F238E27FC236}">
                <a16:creationId xmlns:a16="http://schemas.microsoft.com/office/drawing/2014/main" id="{80E72B05-249D-9748-B48C-54162B0AE07B}"/>
              </a:ext>
            </a:extLst>
          </p:cNvPr>
          <p:cNvGrpSpPr/>
          <p:nvPr/>
        </p:nvGrpSpPr>
        <p:grpSpPr>
          <a:xfrm>
            <a:off x="1409964" y="9564600"/>
            <a:ext cx="5467717" cy="2901804"/>
            <a:chOff x="12932936" y="1978098"/>
            <a:chExt cx="5467717" cy="2901804"/>
          </a:xfrm>
        </p:grpSpPr>
        <p:sp>
          <p:nvSpPr>
            <p:cNvPr id="34" name="TextBox 33">
              <a:extLst>
                <a:ext uri="{FF2B5EF4-FFF2-40B4-BE49-F238E27FC236}">
                  <a16:creationId xmlns:a16="http://schemas.microsoft.com/office/drawing/2014/main" id="{1710310D-6492-8744-9B09-9C68C85C1E68}"/>
                </a:ext>
              </a:extLst>
            </p:cNvPr>
            <p:cNvSpPr txBox="1"/>
            <p:nvPr/>
          </p:nvSpPr>
          <p:spPr>
            <a:xfrm>
              <a:off x="12932936" y="2727197"/>
              <a:ext cx="3953148" cy="2152705"/>
            </a:xfrm>
            <a:prstGeom prst="rect">
              <a:avLst/>
            </a:prstGeom>
            <a:noFill/>
          </p:spPr>
          <p:txBody>
            <a:bodyPr wrap="square" rtlCol="0">
              <a:spAutoFit/>
            </a:bodyPr>
            <a:lstStyle/>
            <a:p>
              <a:pPr algn="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35" name="TextBox 34">
              <a:extLst>
                <a:ext uri="{FF2B5EF4-FFF2-40B4-BE49-F238E27FC236}">
                  <a16:creationId xmlns:a16="http://schemas.microsoft.com/office/drawing/2014/main" id="{C2C665A4-1A08-FD47-A0F8-703290FB6F8A}"/>
                </a:ext>
              </a:extLst>
            </p:cNvPr>
            <p:cNvSpPr txBox="1"/>
            <p:nvPr/>
          </p:nvSpPr>
          <p:spPr>
            <a:xfrm>
              <a:off x="14425914" y="2055588"/>
              <a:ext cx="2448106" cy="646331"/>
            </a:xfrm>
            <a:prstGeom prst="rect">
              <a:avLst/>
            </a:prstGeom>
            <a:noFill/>
          </p:spPr>
          <p:txBody>
            <a:bodyPr wrap="square" rtlCol="0">
              <a:spAutoFit/>
            </a:bodyPr>
            <a:lstStyle/>
            <a:p>
              <a:pPr algn="r"/>
              <a:r>
                <a:rPr lang="en-US" dirty="0">
                  <a:solidFill>
                    <a:schemeClr val="tx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tx2"/>
                </a:solidFill>
                <a:latin typeface="Montserrat Medium" pitchFamily="2" charset="77"/>
                <a:ea typeface="Roboto Light" panose="02000000000000000000" pitchFamily="2" charset="0"/>
                <a:cs typeface="Roboto Light" panose="02000000000000000000" pitchFamily="2" charset="0"/>
              </a:endParaRPr>
            </a:p>
          </p:txBody>
        </p:sp>
        <p:sp>
          <p:nvSpPr>
            <p:cNvPr id="36" name="TextBox 35">
              <a:extLst>
                <a:ext uri="{FF2B5EF4-FFF2-40B4-BE49-F238E27FC236}">
                  <a16:creationId xmlns:a16="http://schemas.microsoft.com/office/drawing/2014/main" id="{63F66DE6-C541-FF40-BA83-7D3276205DA1}"/>
                </a:ext>
              </a:extLst>
            </p:cNvPr>
            <p:cNvSpPr txBox="1"/>
            <p:nvPr/>
          </p:nvSpPr>
          <p:spPr>
            <a:xfrm>
              <a:off x="17019839" y="1978098"/>
              <a:ext cx="1380814" cy="1015663"/>
            </a:xfrm>
            <a:prstGeom prst="rect">
              <a:avLst/>
            </a:prstGeom>
            <a:noFill/>
            <a:ln>
              <a:noFill/>
            </a:ln>
          </p:spPr>
          <p:txBody>
            <a:bodyPr wrap="square" rtlCol="0">
              <a:spAutoFit/>
            </a:bodyPr>
            <a:lstStyle/>
            <a:p>
              <a:r>
                <a:rPr lang="en-US" sz="6000" dirty="0">
                  <a:solidFill>
                    <a:schemeClr val="tx2"/>
                  </a:solidFill>
                  <a:latin typeface="Montserrat Medium" pitchFamily="2" charset="77"/>
                  <a:ea typeface="Roboto Light" panose="02000000000000000000" pitchFamily="2" charset="0"/>
                  <a:cs typeface="Roboto Light" panose="02000000000000000000" pitchFamily="2" charset="0"/>
                </a:rPr>
                <a:t>01</a:t>
              </a:r>
            </a:p>
          </p:txBody>
        </p:sp>
      </p:grpSp>
      <p:sp>
        <p:nvSpPr>
          <p:cNvPr id="2" name="Marcador de imagen 1"/>
          <p:cNvSpPr>
            <a:spLocks noGrp="1"/>
          </p:cNvSpPr>
          <p:nvPr>
            <p:ph type="pic" sz="quarter" idx="24"/>
          </p:nvPr>
        </p:nvSpPr>
        <p:spPr/>
      </p:sp>
    </p:spTree>
    <p:extLst>
      <p:ext uri="{BB962C8B-B14F-4D97-AF65-F5344CB8AC3E}">
        <p14:creationId xmlns:p14="http://schemas.microsoft.com/office/powerpoint/2010/main" val="2615426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BBC6D47-CB67-3F4D-A33F-1270BB745BA4}"/>
              </a:ext>
            </a:extLst>
          </p:cNvPr>
          <p:cNvCxnSpPr>
            <a:cxnSpLocks/>
          </p:cNvCxnSpPr>
          <p:nvPr/>
        </p:nvCxnSpPr>
        <p:spPr>
          <a:xfrm>
            <a:off x="0" y="6897551"/>
            <a:ext cx="243776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EF3E683A-A53E-ED4C-96D4-5DDEF8E0C278}"/>
              </a:ext>
            </a:extLst>
          </p:cNvPr>
          <p:cNvGrpSpPr/>
          <p:nvPr/>
        </p:nvGrpSpPr>
        <p:grpSpPr>
          <a:xfrm>
            <a:off x="2634315" y="5664497"/>
            <a:ext cx="5575306" cy="4413962"/>
            <a:chOff x="2634315" y="5664497"/>
            <a:chExt cx="5575306" cy="4413962"/>
          </a:xfrm>
        </p:grpSpPr>
        <p:sp>
          <p:nvSpPr>
            <p:cNvPr id="29" name="Oval 28">
              <a:extLst>
                <a:ext uri="{FF2B5EF4-FFF2-40B4-BE49-F238E27FC236}">
                  <a16:creationId xmlns:a16="http://schemas.microsoft.com/office/drawing/2014/main" id="{61CA21F5-4AC2-BD40-B50F-E94C1EBECB96}"/>
                </a:ext>
              </a:extLst>
            </p:cNvPr>
            <p:cNvSpPr/>
            <p:nvPr/>
          </p:nvSpPr>
          <p:spPr>
            <a:xfrm>
              <a:off x="5249556" y="6725140"/>
              <a:ext cx="344824" cy="3448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CE12ACFB-04B6-B34F-BE61-6712E50FB325}"/>
                </a:ext>
              </a:extLst>
            </p:cNvPr>
            <p:cNvGrpSpPr/>
            <p:nvPr/>
          </p:nvGrpSpPr>
          <p:grpSpPr>
            <a:xfrm>
              <a:off x="2634315" y="7607386"/>
              <a:ext cx="5575306" cy="2471073"/>
              <a:chOff x="13939892" y="3094009"/>
              <a:chExt cx="5575306" cy="2471073"/>
            </a:xfrm>
          </p:grpSpPr>
          <p:sp>
            <p:nvSpPr>
              <p:cNvPr id="8" name="Subtitle 2">
                <a:extLst>
                  <a:ext uri="{FF2B5EF4-FFF2-40B4-BE49-F238E27FC236}">
                    <a16:creationId xmlns:a16="http://schemas.microsoft.com/office/drawing/2014/main" id="{710A54B4-4F0D-0B49-B3FC-7BA7273BF598}"/>
                  </a:ext>
                </a:extLst>
              </p:cNvPr>
              <p:cNvSpPr txBox="1">
                <a:spLocks/>
              </p:cNvSpPr>
              <p:nvPr/>
            </p:nvSpPr>
            <p:spPr>
              <a:xfrm>
                <a:off x="13939892" y="3740340"/>
                <a:ext cx="5575306" cy="182474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9" name="Rectangle 8">
                <a:extLst>
                  <a:ext uri="{FF2B5EF4-FFF2-40B4-BE49-F238E27FC236}">
                    <a16:creationId xmlns:a16="http://schemas.microsoft.com/office/drawing/2014/main" id="{2CE1D6B5-DD6C-4C4D-BC5F-1935588DA149}"/>
                  </a:ext>
                </a:extLst>
              </p:cNvPr>
              <p:cNvSpPr/>
              <p:nvPr/>
            </p:nvSpPr>
            <p:spPr>
              <a:xfrm>
                <a:off x="14529410"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sp>
          <p:nvSpPr>
            <p:cNvPr id="10" name="TextBox 9">
              <a:extLst>
                <a:ext uri="{FF2B5EF4-FFF2-40B4-BE49-F238E27FC236}">
                  <a16:creationId xmlns:a16="http://schemas.microsoft.com/office/drawing/2014/main" id="{5F34F2A3-06EC-C545-9FB2-0746BCB6C3A0}"/>
                </a:ext>
              </a:extLst>
            </p:cNvPr>
            <p:cNvSpPr txBox="1"/>
            <p:nvPr/>
          </p:nvSpPr>
          <p:spPr>
            <a:xfrm>
              <a:off x="4464934" y="5664497"/>
              <a:ext cx="1914068" cy="523220"/>
            </a:xfrm>
            <a:prstGeom prst="rect">
              <a:avLst/>
            </a:prstGeom>
            <a:noFill/>
          </p:spPr>
          <p:txBody>
            <a:bodyPr wrap="square" rtlCol="0">
              <a:spAutoFit/>
            </a:bodyPr>
            <a:lstStyle/>
            <a:p>
              <a:pPr algn="ctr"/>
              <a:r>
                <a:rPr lang="en-US" sz="2800" spc="600" dirty="0">
                  <a:solidFill>
                    <a:schemeClr val="tx2"/>
                  </a:solidFill>
                  <a:latin typeface="Montserrat Medium" pitchFamily="2" charset="77"/>
                  <a:ea typeface="Lato Medium" panose="020F0502020204030203" pitchFamily="34" charset="0"/>
                  <a:cs typeface="Lato Medium" panose="020F0502020204030203" pitchFamily="34" charset="0"/>
                </a:rPr>
                <a:t>2013</a:t>
              </a:r>
            </a:p>
          </p:txBody>
        </p:sp>
      </p:grpSp>
      <p:grpSp>
        <p:nvGrpSpPr>
          <p:cNvPr id="12" name="Group 11">
            <a:extLst>
              <a:ext uri="{FF2B5EF4-FFF2-40B4-BE49-F238E27FC236}">
                <a16:creationId xmlns:a16="http://schemas.microsoft.com/office/drawing/2014/main" id="{1E01E7E9-5C13-1642-BE0B-1D37DC6D1A3C}"/>
              </a:ext>
            </a:extLst>
          </p:cNvPr>
          <p:cNvGrpSpPr/>
          <p:nvPr/>
        </p:nvGrpSpPr>
        <p:grpSpPr>
          <a:xfrm>
            <a:off x="9462132" y="3637540"/>
            <a:ext cx="5575306" cy="4572170"/>
            <a:chOff x="9462132" y="3637540"/>
            <a:chExt cx="5575306" cy="4572170"/>
          </a:xfrm>
        </p:grpSpPr>
        <p:sp>
          <p:nvSpPr>
            <p:cNvPr id="30" name="Oval 29">
              <a:extLst>
                <a:ext uri="{FF2B5EF4-FFF2-40B4-BE49-F238E27FC236}">
                  <a16:creationId xmlns:a16="http://schemas.microsoft.com/office/drawing/2014/main" id="{70291258-B8DC-4D4B-9D37-1BBCCE4A6AFE}"/>
                </a:ext>
              </a:extLst>
            </p:cNvPr>
            <p:cNvSpPr/>
            <p:nvPr/>
          </p:nvSpPr>
          <p:spPr>
            <a:xfrm>
              <a:off x="12077373" y="6725140"/>
              <a:ext cx="344824" cy="34482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B1D94B6-A54D-8A43-B589-5D670D343DE4}"/>
                </a:ext>
              </a:extLst>
            </p:cNvPr>
            <p:cNvSpPr txBox="1"/>
            <p:nvPr/>
          </p:nvSpPr>
          <p:spPr>
            <a:xfrm>
              <a:off x="11292751" y="7686490"/>
              <a:ext cx="1914068" cy="523220"/>
            </a:xfrm>
            <a:prstGeom prst="rect">
              <a:avLst/>
            </a:prstGeom>
            <a:noFill/>
          </p:spPr>
          <p:txBody>
            <a:bodyPr wrap="square" rtlCol="0">
              <a:spAutoFit/>
            </a:bodyPr>
            <a:lstStyle/>
            <a:p>
              <a:pPr algn="ctr"/>
              <a:r>
                <a:rPr lang="en-US" sz="2800" spc="600" dirty="0">
                  <a:solidFill>
                    <a:schemeClr val="tx2"/>
                  </a:solidFill>
                  <a:latin typeface="Montserrat Medium" pitchFamily="2" charset="77"/>
                  <a:ea typeface="Lato Medium" panose="020F0502020204030203" pitchFamily="34" charset="0"/>
                  <a:cs typeface="Lato Medium" panose="020F0502020204030203" pitchFamily="34" charset="0"/>
                </a:rPr>
                <a:t>2013</a:t>
              </a:r>
            </a:p>
          </p:txBody>
        </p:sp>
        <p:grpSp>
          <p:nvGrpSpPr>
            <p:cNvPr id="13" name="Group 12">
              <a:extLst>
                <a:ext uri="{FF2B5EF4-FFF2-40B4-BE49-F238E27FC236}">
                  <a16:creationId xmlns:a16="http://schemas.microsoft.com/office/drawing/2014/main" id="{901F866C-87EC-F045-B0FF-50E9D6CC0912}"/>
                </a:ext>
              </a:extLst>
            </p:cNvPr>
            <p:cNvGrpSpPr/>
            <p:nvPr/>
          </p:nvGrpSpPr>
          <p:grpSpPr>
            <a:xfrm>
              <a:off x="9462132" y="3637540"/>
              <a:ext cx="5575306" cy="2471073"/>
              <a:chOff x="13939892" y="3094009"/>
              <a:chExt cx="5575306" cy="2471073"/>
            </a:xfrm>
          </p:grpSpPr>
          <p:sp>
            <p:nvSpPr>
              <p:cNvPr id="14" name="Subtitle 2">
                <a:extLst>
                  <a:ext uri="{FF2B5EF4-FFF2-40B4-BE49-F238E27FC236}">
                    <a16:creationId xmlns:a16="http://schemas.microsoft.com/office/drawing/2014/main" id="{0B4E5761-EACF-C14A-ABCE-F6C55B773A72}"/>
                  </a:ext>
                </a:extLst>
              </p:cNvPr>
              <p:cNvSpPr txBox="1">
                <a:spLocks/>
              </p:cNvSpPr>
              <p:nvPr/>
            </p:nvSpPr>
            <p:spPr>
              <a:xfrm>
                <a:off x="13939892" y="3740340"/>
                <a:ext cx="5575306" cy="182474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15" name="Rectangle 14">
                <a:extLst>
                  <a:ext uri="{FF2B5EF4-FFF2-40B4-BE49-F238E27FC236}">
                    <a16:creationId xmlns:a16="http://schemas.microsoft.com/office/drawing/2014/main" id="{9F223139-3421-6E46-97C1-DAA3A2AE9641}"/>
                  </a:ext>
                </a:extLst>
              </p:cNvPr>
              <p:cNvSpPr/>
              <p:nvPr/>
            </p:nvSpPr>
            <p:spPr>
              <a:xfrm>
                <a:off x="14529410"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grpSp>
        <p:nvGrpSpPr>
          <p:cNvPr id="20" name="Group 19">
            <a:extLst>
              <a:ext uri="{FF2B5EF4-FFF2-40B4-BE49-F238E27FC236}">
                <a16:creationId xmlns:a16="http://schemas.microsoft.com/office/drawing/2014/main" id="{8590A1D6-351C-5146-9F2A-B50E02EDE94E}"/>
              </a:ext>
            </a:extLst>
          </p:cNvPr>
          <p:cNvGrpSpPr/>
          <p:nvPr/>
        </p:nvGrpSpPr>
        <p:grpSpPr>
          <a:xfrm>
            <a:off x="16168031" y="5664497"/>
            <a:ext cx="5575306" cy="4413962"/>
            <a:chOff x="2634315" y="5664497"/>
            <a:chExt cx="5575306" cy="4413962"/>
          </a:xfrm>
        </p:grpSpPr>
        <p:sp>
          <p:nvSpPr>
            <p:cNvPr id="21" name="Oval 20">
              <a:extLst>
                <a:ext uri="{FF2B5EF4-FFF2-40B4-BE49-F238E27FC236}">
                  <a16:creationId xmlns:a16="http://schemas.microsoft.com/office/drawing/2014/main" id="{61A1551A-BB6A-9F42-BB9E-8BA6A38F3B0C}"/>
                </a:ext>
              </a:extLst>
            </p:cNvPr>
            <p:cNvSpPr/>
            <p:nvPr/>
          </p:nvSpPr>
          <p:spPr>
            <a:xfrm>
              <a:off x="5249556" y="6725140"/>
              <a:ext cx="344824" cy="344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AEC63420-4234-0B4B-911D-B921611B5036}"/>
                </a:ext>
              </a:extLst>
            </p:cNvPr>
            <p:cNvGrpSpPr/>
            <p:nvPr/>
          </p:nvGrpSpPr>
          <p:grpSpPr>
            <a:xfrm>
              <a:off x="2634315" y="7607386"/>
              <a:ext cx="5575306" cy="2471073"/>
              <a:chOff x="13939892" y="3094009"/>
              <a:chExt cx="5575306" cy="2471073"/>
            </a:xfrm>
          </p:grpSpPr>
          <p:sp>
            <p:nvSpPr>
              <p:cNvPr id="24" name="Subtitle 2">
                <a:extLst>
                  <a:ext uri="{FF2B5EF4-FFF2-40B4-BE49-F238E27FC236}">
                    <a16:creationId xmlns:a16="http://schemas.microsoft.com/office/drawing/2014/main" id="{FFD8BC16-86F4-524B-90E9-E2691C7D89EC}"/>
                  </a:ext>
                </a:extLst>
              </p:cNvPr>
              <p:cNvSpPr txBox="1">
                <a:spLocks/>
              </p:cNvSpPr>
              <p:nvPr/>
            </p:nvSpPr>
            <p:spPr>
              <a:xfrm>
                <a:off x="13939892" y="3740340"/>
                <a:ext cx="5575306" cy="182474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25" name="Rectangle 24">
                <a:extLst>
                  <a:ext uri="{FF2B5EF4-FFF2-40B4-BE49-F238E27FC236}">
                    <a16:creationId xmlns:a16="http://schemas.microsoft.com/office/drawing/2014/main" id="{727060D8-0F1C-BC48-9A7E-106F0D7D5E23}"/>
                  </a:ext>
                </a:extLst>
              </p:cNvPr>
              <p:cNvSpPr/>
              <p:nvPr/>
            </p:nvSpPr>
            <p:spPr>
              <a:xfrm>
                <a:off x="14529410"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sp>
          <p:nvSpPr>
            <p:cNvPr id="23" name="TextBox 22">
              <a:extLst>
                <a:ext uri="{FF2B5EF4-FFF2-40B4-BE49-F238E27FC236}">
                  <a16:creationId xmlns:a16="http://schemas.microsoft.com/office/drawing/2014/main" id="{26CAECB4-D46C-DD47-81AA-2D6D88724988}"/>
                </a:ext>
              </a:extLst>
            </p:cNvPr>
            <p:cNvSpPr txBox="1"/>
            <p:nvPr/>
          </p:nvSpPr>
          <p:spPr>
            <a:xfrm>
              <a:off x="4464934" y="5664497"/>
              <a:ext cx="1914068" cy="523220"/>
            </a:xfrm>
            <a:prstGeom prst="rect">
              <a:avLst/>
            </a:prstGeom>
            <a:noFill/>
          </p:spPr>
          <p:txBody>
            <a:bodyPr wrap="square" rtlCol="0">
              <a:spAutoFit/>
            </a:bodyPr>
            <a:lstStyle/>
            <a:p>
              <a:pPr algn="ctr"/>
              <a:r>
                <a:rPr lang="en-US" sz="2800" spc="600" dirty="0">
                  <a:solidFill>
                    <a:schemeClr val="tx2"/>
                  </a:solidFill>
                  <a:latin typeface="Montserrat Medium" pitchFamily="2" charset="77"/>
                  <a:ea typeface="Lato Medium" panose="020F0502020204030203" pitchFamily="34" charset="0"/>
                  <a:cs typeface="Lato Medium" panose="020F0502020204030203" pitchFamily="34" charset="0"/>
                </a:rPr>
                <a:t>2013</a:t>
              </a:r>
            </a:p>
          </p:txBody>
        </p:sp>
      </p:grpSp>
    </p:spTree>
    <p:extLst>
      <p:ext uri="{BB962C8B-B14F-4D97-AF65-F5344CB8AC3E}">
        <p14:creationId xmlns:p14="http://schemas.microsoft.com/office/powerpoint/2010/main" val="5619825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9" name="Rectangle 8">
            <a:extLst>
              <a:ext uri="{FF2B5EF4-FFF2-40B4-BE49-F238E27FC236}">
                <a16:creationId xmlns:a16="http://schemas.microsoft.com/office/drawing/2014/main" id="{4B8DDB5B-4A7B-2546-98D1-9F41409D2B7B}"/>
              </a:ext>
            </a:extLst>
          </p:cNvPr>
          <p:cNvSpPr/>
          <p:nvPr/>
        </p:nvSpPr>
        <p:spPr>
          <a:xfrm rot="10800000" flipV="1">
            <a:off x="-5" y="0"/>
            <a:ext cx="24377653" cy="8743521"/>
          </a:xfrm>
          <a:prstGeom prst="rect">
            <a:avLst/>
          </a:prstGeom>
          <a:gradFill>
            <a:gsLst>
              <a:gs pos="0">
                <a:schemeClr val="accent1">
                  <a:alpha val="80000"/>
                </a:schemeClr>
              </a:gs>
              <a:gs pos="71000">
                <a:schemeClr val="accent3">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a:extLst>
              <a:ext uri="{FF2B5EF4-FFF2-40B4-BE49-F238E27FC236}">
                <a16:creationId xmlns:a16="http://schemas.microsoft.com/office/drawing/2014/main" id="{D95AD403-9EC1-9E44-A0B7-C213A68619A3}"/>
              </a:ext>
            </a:extLst>
          </p:cNvPr>
          <p:cNvSpPr txBox="1">
            <a:spLocks/>
          </p:cNvSpPr>
          <p:nvPr/>
        </p:nvSpPr>
        <p:spPr>
          <a:xfrm>
            <a:off x="12554646" y="10597220"/>
            <a:ext cx="9625926"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consumer demand.</a:t>
            </a:r>
          </a:p>
        </p:txBody>
      </p:sp>
      <p:sp>
        <p:nvSpPr>
          <p:cNvPr id="13" name="TextBox 12">
            <a:extLst>
              <a:ext uri="{FF2B5EF4-FFF2-40B4-BE49-F238E27FC236}">
                <a16:creationId xmlns:a16="http://schemas.microsoft.com/office/drawing/2014/main" id="{20BC8CD3-1555-834D-9145-224E947E7733}"/>
              </a:ext>
            </a:extLst>
          </p:cNvPr>
          <p:cNvSpPr txBox="1"/>
          <p:nvPr/>
        </p:nvSpPr>
        <p:spPr>
          <a:xfrm>
            <a:off x="2197077" y="10721929"/>
            <a:ext cx="9108231" cy="1015663"/>
          </a:xfrm>
          <a:prstGeom prst="rect">
            <a:avLst/>
          </a:prstGeom>
          <a:noFill/>
          <a:ln>
            <a:noFill/>
          </a:ln>
        </p:spPr>
        <p:txBody>
          <a:bodyPr wrap="square" rtlCol="0">
            <a:spAutoFit/>
          </a:bodyPr>
          <a:lstStyle/>
          <a:p>
            <a:r>
              <a:rPr lang="en-US" sz="6000" spc="600" dirty="0">
                <a:solidFill>
                  <a:schemeClr val="tx2"/>
                </a:solidFill>
                <a:latin typeface="Montserrat Medium" pitchFamily="2" charset="77"/>
                <a:ea typeface="Roboto" panose="02000000000000000000" pitchFamily="2" charset="0"/>
                <a:cs typeface="Lato Light" panose="020F0502020204030203" pitchFamily="34" charset="0"/>
              </a:rPr>
              <a:t>MAPS</a:t>
            </a:r>
          </a:p>
        </p:txBody>
      </p:sp>
      <p:sp>
        <p:nvSpPr>
          <p:cNvPr id="8" name="TextBox 7">
            <a:extLst>
              <a:ext uri="{FF2B5EF4-FFF2-40B4-BE49-F238E27FC236}">
                <a16:creationId xmlns:a16="http://schemas.microsoft.com/office/drawing/2014/main" id="{F3E98B8B-ECB7-8946-9793-D7BC73734A40}"/>
              </a:ext>
            </a:extLst>
          </p:cNvPr>
          <p:cNvSpPr txBox="1"/>
          <p:nvPr/>
        </p:nvSpPr>
        <p:spPr>
          <a:xfrm>
            <a:off x="2095478" y="3886468"/>
            <a:ext cx="7570740" cy="6247864"/>
          </a:xfrm>
          <a:prstGeom prst="rect">
            <a:avLst/>
          </a:prstGeom>
          <a:noFill/>
          <a:ln>
            <a:noFill/>
          </a:ln>
        </p:spPr>
        <p:txBody>
          <a:bodyPr wrap="square" rtlCol="0">
            <a:spAutoFit/>
          </a:bodyPr>
          <a:lstStyle/>
          <a:p>
            <a:r>
              <a:rPr lang="en-US" sz="40000" b="1" spc="600" dirty="0">
                <a:solidFill>
                  <a:schemeClr val="tx1">
                    <a:alpha val="15000"/>
                  </a:schemeClr>
                </a:solidFill>
                <a:latin typeface="Montserrat" pitchFamily="2" charset="77"/>
                <a:ea typeface="Roboto" panose="02000000000000000000" pitchFamily="2" charset="0"/>
                <a:cs typeface="Lato Light" panose="020F0502020204030203" pitchFamily="34" charset="0"/>
              </a:rPr>
              <a:t>06</a:t>
            </a:r>
          </a:p>
        </p:txBody>
      </p:sp>
    </p:spTree>
    <p:extLst>
      <p:ext uri="{BB962C8B-B14F-4D97-AF65-F5344CB8AC3E}">
        <p14:creationId xmlns:p14="http://schemas.microsoft.com/office/powerpoint/2010/main" val="38731231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105">
            <a:extLst>
              <a:ext uri="{FF2B5EF4-FFF2-40B4-BE49-F238E27FC236}">
                <a16:creationId xmlns:a16="http://schemas.microsoft.com/office/drawing/2014/main" id="{E133785E-0B00-E64A-9AC0-44059588742B}"/>
              </a:ext>
            </a:extLst>
          </p:cNvPr>
          <p:cNvSpPr txBox="1"/>
          <p:nvPr/>
        </p:nvSpPr>
        <p:spPr>
          <a:xfrm>
            <a:off x="6750050" y="1618928"/>
            <a:ext cx="10877550" cy="923330"/>
          </a:xfrm>
          <a:prstGeom prst="rect">
            <a:avLst/>
          </a:prstGeom>
          <a:noFill/>
          <a:ln>
            <a:noFill/>
          </a:ln>
        </p:spPr>
        <p:txBody>
          <a:bodyPr wrap="square" rtlCol="0">
            <a:spAutoFit/>
          </a:bodyPr>
          <a:lstStyle/>
          <a:p>
            <a:pPr algn="ctr"/>
            <a:r>
              <a:rPr lang="en-US" sz="5400" spc="300" dirty="0">
                <a:solidFill>
                  <a:schemeClr val="tx2"/>
                </a:solidFill>
                <a:latin typeface="Montserrat Medium" pitchFamily="2" charset="77"/>
                <a:ea typeface="Roboto" panose="02000000000000000000" pitchFamily="2" charset="0"/>
                <a:cs typeface="Poppins Medium" pitchFamily="2" charset="77"/>
              </a:rPr>
              <a:t>UNITED ESTATES MAP</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9821029"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nvGrpSpPr>
          <p:cNvPr id="29" name="Group 28">
            <a:extLst>
              <a:ext uri="{FF2B5EF4-FFF2-40B4-BE49-F238E27FC236}">
                <a16:creationId xmlns:a16="http://schemas.microsoft.com/office/drawing/2014/main" id="{98F4C7CA-CF6F-8344-9FD1-79518CF5FE59}"/>
              </a:ext>
            </a:extLst>
          </p:cNvPr>
          <p:cNvGrpSpPr/>
          <p:nvPr/>
        </p:nvGrpSpPr>
        <p:grpSpPr>
          <a:xfrm>
            <a:off x="14688626" y="4880146"/>
            <a:ext cx="8027071" cy="1101199"/>
            <a:chOff x="1861626" y="7898166"/>
            <a:chExt cx="8027071" cy="1101199"/>
          </a:xfrm>
        </p:grpSpPr>
        <p:sp>
          <p:nvSpPr>
            <p:cNvPr id="31" name="Oval 30">
              <a:extLst>
                <a:ext uri="{FF2B5EF4-FFF2-40B4-BE49-F238E27FC236}">
                  <a16:creationId xmlns:a16="http://schemas.microsoft.com/office/drawing/2014/main" id="{1B48C8B9-2703-C14E-B6C1-41B3422C8F09}"/>
                </a:ext>
              </a:extLst>
            </p:cNvPr>
            <p:cNvSpPr/>
            <p:nvPr/>
          </p:nvSpPr>
          <p:spPr>
            <a:xfrm>
              <a:off x="1861626" y="8276354"/>
              <a:ext cx="344824" cy="3448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FC26FC9-80CB-8A4B-A63E-405346B32644}"/>
                </a:ext>
              </a:extLst>
            </p:cNvPr>
            <p:cNvSpPr txBox="1"/>
            <p:nvPr/>
          </p:nvSpPr>
          <p:spPr>
            <a:xfrm>
              <a:off x="2531017" y="7898166"/>
              <a:ext cx="7357680"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grpSp>
      <p:grpSp>
        <p:nvGrpSpPr>
          <p:cNvPr id="33" name="Group 32">
            <a:extLst>
              <a:ext uri="{FF2B5EF4-FFF2-40B4-BE49-F238E27FC236}">
                <a16:creationId xmlns:a16="http://schemas.microsoft.com/office/drawing/2014/main" id="{64B2C646-CCD7-8A47-B9F2-FC4800AA9EA1}"/>
              </a:ext>
            </a:extLst>
          </p:cNvPr>
          <p:cNvGrpSpPr/>
          <p:nvPr/>
        </p:nvGrpSpPr>
        <p:grpSpPr>
          <a:xfrm>
            <a:off x="14688626" y="7342222"/>
            <a:ext cx="8027071" cy="1101199"/>
            <a:chOff x="1861626" y="7898166"/>
            <a:chExt cx="8027071" cy="1101199"/>
          </a:xfrm>
        </p:grpSpPr>
        <p:sp>
          <p:nvSpPr>
            <p:cNvPr id="34" name="Oval 33">
              <a:extLst>
                <a:ext uri="{FF2B5EF4-FFF2-40B4-BE49-F238E27FC236}">
                  <a16:creationId xmlns:a16="http://schemas.microsoft.com/office/drawing/2014/main" id="{407722A9-04F4-8046-A250-F1A51C2617AB}"/>
                </a:ext>
              </a:extLst>
            </p:cNvPr>
            <p:cNvSpPr/>
            <p:nvPr/>
          </p:nvSpPr>
          <p:spPr>
            <a:xfrm>
              <a:off x="1861626" y="8276354"/>
              <a:ext cx="344824" cy="3448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12C791-65F9-734E-A345-AA21C695842B}"/>
                </a:ext>
              </a:extLst>
            </p:cNvPr>
            <p:cNvSpPr txBox="1"/>
            <p:nvPr/>
          </p:nvSpPr>
          <p:spPr>
            <a:xfrm>
              <a:off x="2531017" y="7898166"/>
              <a:ext cx="7357680"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grpSp>
      <p:grpSp>
        <p:nvGrpSpPr>
          <p:cNvPr id="36" name="Group 35">
            <a:extLst>
              <a:ext uri="{FF2B5EF4-FFF2-40B4-BE49-F238E27FC236}">
                <a16:creationId xmlns:a16="http://schemas.microsoft.com/office/drawing/2014/main" id="{D93A4EEF-15B3-E540-B302-ED36280C6C3F}"/>
              </a:ext>
            </a:extLst>
          </p:cNvPr>
          <p:cNvGrpSpPr/>
          <p:nvPr/>
        </p:nvGrpSpPr>
        <p:grpSpPr>
          <a:xfrm>
            <a:off x="14688626" y="9804298"/>
            <a:ext cx="8027071" cy="1101199"/>
            <a:chOff x="1861626" y="7898166"/>
            <a:chExt cx="8027071" cy="1101199"/>
          </a:xfrm>
        </p:grpSpPr>
        <p:sp>
          <p:nvSpPr>
            <p:cNvPr id="37" name="Oval 36">
              <a:extLst>
                <a:ext uri="{FF2B5EF4-FFF2-40B4-BE49-F238E27FC236}">
                  <a16:creationId xmlns:a16="http://schemas.microsoft.com/office/drawing/2014/main" id="{67203270-596C-6D44-8D2C-553B54D3A4A5}"/>
                </a:ext>
              </a:extLst>
            </p:cNvPr>
            <p:cNvSpPr/>
            <p:nvPr/>
          </p:nvSpPr>
          <p:spPr>
            <a:xfrm>
              <a:off x="1861626" y="8276354"/>
              <a:ext cx="344824" cy="3448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C5C5029B-95F6-C744-8F18-901A24530531}"/>
                </a:ext>
              </a:extLst>
            </p:cNvPr>
            <p:cNvSpPr txBox="1"/>
            <p:nvPr/>
          </p:nvSpPr>
          <p:spPr>
            <a:xfrm>
              <a:off x="2531017" y="7898166"/>
              <a:ext cx="7357680"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grpSp>
      <p:grpSp>
        <p:nvGrpSpPr>
          <p:cNvPr id="14" name="Group 13">
            <a:extLst>
              <a:ext uri="{FF2B5EF4-FFF2-40B4-BE49-F238E27FC236}">
                <a16:creationId xmlns:a16="http://schemas.microsoft.com/office/drawing/2014/main" id="{80385B83-E472-E740-B764-D94B6E831635}"/>
              </a:ext>
            </a:extLst>
          </p:cNvPr>
          <p:cNvGrpSpPr/>
          <p:nvPr/>
        </p:nvGrpSpPr>
        <p:grpSpPr>
          <a:xfrm>
            <a:off x="1661953" y="4357110"/>
            <a:ext cx="10816617" cy="7071421"/>
            <a:chOff x="5157993" y="1665630"/>
            <a:chExt cx="2936367" cy="1919171"/>
          </a:xfrm>
          <a:solidFill>
            <a:srgbClr val="F2F2F2"/>
          </a:solidFill>
        </p:grpSpPr>
        <p:sp>
          <p:nvSpPr>
            <p:cNvPr id="15" name="Freeform 5">
              <a:extLst>
                <a:ext uri="{FF2B5EF4-FFF2-40B4-BE49-F238E27FC236}">
                  <a16:creationId xmlns:a16="http://schemas.microsoft.com/office/drawing/2014/main" id="{26EB1051-5872-9340-88E8-1F55FE2FF009}"/>
                </a:ext>
              </a:extLst>
            </p:cNvPr>
            <p:cNvSpPr>
              <a:spLocks/>
            </p:cNvSpPr>
            <p:nvPr/>
          </p:nvSpPr>
          <p:spPr bwMode="auto">
            <a:xfrm>
              <a:off x="5379189" y="1665630"/>
              <a:ext cx="365958" cy="271518"/>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 name="Freeform 6">
              <a:extLst>
                <a:ext uri="{FF2B5EF4-FFF2-40B4-BE49-F238E27FC236}">
                  <a16:creationId xmlns:a16="http://schemas.microsoft.com/office/drawing/2014/main" id="{74217DDD-C426-0C41-930F-DCD96C648193}"/>
                </a:ext>
              </a:extLst>
            </p:cNvPr>
            <p:cNvSpPr>
              <a:spLocks/>
            </p:cNvSpPr>
            <p:nvPr/>
          </p:nvSpPr>
          <p:spPr bwMode="auto">
            <a:xfrm>
              <a:off x="5925596" y="2621843"/>
              <a:ext cx="384509" cy="3946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 name="Freeform 7">
              <a:extLst>
                <a:ext uri="{FF2B5EF4-FFF2-40B4-BE49-F238E27FC236}">
                  <a16:creationId xmlns:a16="http://schemas.microsoft.com/office/drawing/2014/main" id="{0A530B05-D5B1-4545-9FB1-DF58083093B4}"/>
                </a:ext>
              </a:extLst>
            </p:cNvPr>
            <p:cNvSpPr>
              <a:spLocks/>
            </p:cNvSpPr>
            <p:nvPr/>
          </p:nvSpPr>
          <p:spPr bwMode="auto">
            <a:xfrm>
              <a:off x="6068942" y="2696047"/>
              <a:ext cx="762272" cy="752154"/>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 name="Freeform 8">
              <a:extLst>
                <a:ext uri="{FF2B5EF4-FFF2-40B4-BE49-F238E27FC236}">
                  <a16:creationId xmlns:a16="http://schemas.microsoft.com/office/drawing/2014/main" id="{9435C714-3ABD-3047-B770-FB7B9771CFEC}"/>
                </a:ext>
              </a:extLst>
            </p:cNvPr>
            <p:cNvSpPr>
              <a:spLocks/>
            </p:cNvSpPr>
            <p:nvPr/>
          </p:nvSpPr>
          <p:spPr bwMode="auto">
            <a:xfrm>
              <a:off x="5613603" y="2574622"/>
              <a:ext cx="369330" cy="43510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 name="Freeform 9">
              <a:extLst>
                <a:ext uri="{FF2B5EF4-FFF2-40B4-BE49-F238E27FC236}">
                  <a16:creationId xmlns:a16="http://schemas.microsoft.com/office/drawing/2014/main" id="{1D623399-FB5B-414B-8BFC-682D1A74C7A1}"/>
                </a:ext>
              </a:extLst>
            </p:cNvPr>
            <p:cNvSpPr>
              <a:spLocks/>
            </p:cNvSpPr>
            <p:nvPr/>
          </p:nvSpPr>
          <p:spPr bwMode="auto">
            <a:xfrm>
              <a:off x="5239213" y="2105792"/>
              <a:ext cx="433415" cy="750468"/>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0" name="Freeform 10">
              <a:extLst>
                <a:ext uri="{FF2B5EF4-FFF2-40B4-BE49-F238E27FC236}">
                  <a16:creationId xmlns:a16="http://schemas.microsoft.com/office/drawing/2014/main" id="{BC4EE044-B778-EA48-8A2A-12C246CB4F40}"/>
                </a:ext>
              </a:extLst>
            </p:cNvPr>
            <p:cNvSpPr>
              <a:spLocks/>
            </p:cNvSpPr>
            <p:nvPr/>
          </p:nvSpPr>
          <p:spPr bwMode="auto">
            <a:xfrm>
              <a:off x="6303359" y="2660632"/>
              <a:ext cx="473890" cy="25465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1" name="Freeform 11">
              <a:extLst>
                <a:ext uri="{FF2B5EF4-FFF2-40B4-BE49-F238E27FC236}">
                  <a16:creationId xmlns:a16="http://schemas.microsoft.com/office/drawing/2014/main" id="{848EDDC5-A156-F745-8278-6434C7B6E991}"/>
                </a:ext>
              </a:extLst>
            </p:cNvPr>
            <p:cNvSpPr>
              <a:spLocks/>
            </p:cNvSpPr>
            <p:nvPr/>
          </p:nvSpPr>
          <p:spPr bwMode="auto">
            <a:xfrm>
              <a:off x="6364071" y="2454886"/>
              <a:ext cx="401373" cy="222611"/>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2" name="Freeform 12">
              <a:extLst>
                <a:ext uri="{FF2B5EF4-FFF2-40B4-BE49-F238E27FC236}">
                  <a16:creationId xmlns:a16="http://schemas.microsoft.com/office/drawing/2014/main" id="{64243442-1D66-0F42-84FF-EA8908557752}"/>
                </a:ext>
              </a:extLst>
            </p:cNvPr>
            <p:cNvSpPr>
              <a:spLocks/>
            </p:cNvSpPr>
            <p:nvPr/>
          </p:nvSpPr>
          <p:spPr bwMode="auto">
            <a:xfrm>
              <a:off x="6279749" y="2242394"/>
              <a:ext cx="446907" cy="22598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3" name="Freeform 13">
              <a:extLst>
                <a:ext uri="{FF2B5EF4-FFF2-40B4-BE49-F238E27FC236}">
                  <a16:creationId xmlns:a16="http://schemas.microsoft.com/office/drawing/2014/main" id="{EC586E9E-8C48-2049-A724-CBDDFAA1D8CB}"/>
                </a:ext>
              </a:extLst>
            </p:cNvPr>
            <p:cNvSpPr>
              <a:spLocks/>
            </p:cNvSpPr>
            <p:nvPr/>
          </p:nvSpPr>
          <p:spPr bwMode="auto">
            <a:xfrm>
              <a:off x="6293240" y="2040021"/>
              <a:ext cx="384509" cy="256340"/>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4" name="Freeform 14">
              <a:extLst>
                <a:ext uri="{FF2B5EF4-FFF2-40B4-BE49-F238E27FC236}">
                  <a16:creationId xmlns:a16="http://schemas.microsoft.com/office/drawing/2014/main" id="{79C1A108-F55F-3F48-A15E-600731B2C897}"/>
                </a:ext>
              </a:extLst>
            </p:cNvPr>
            <p:cNvSpPr>
              <a:spLocks/>
            </p:cNvSpPr>
            <p:nvPr/>
          </p:nvSpPr>
          <p:spPr bwMode="auto">
            <a:xfrm>
              <a:off x="5922223" y="2058571"/>
              <a:ext cx="386195" cy="31873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5" name="Freeform 15">
              <a:extLst>
                <a:ext uri="{FF2B5EF4-FFF2-40B4-BE49-F238E27FC236}">
                  <a16:creationId xmlns:a16="http://schemas.microsoft.com/office/drawing/2014/main" id="{A8B03852-6395-BE44-8FF0-B186DC4AAC6D}"/>
                </a:ext>
              </a:extLst>
            </p:cNvPr>
            <p:cNvSpPr>
              <a:spLocks/>
            </p:cNvSpPr>
            <p:nvPr/>
          </p:nvSpPr>
          <p:spPr bwMode="auto">
            <a:xfrm>
              <a:off x="6313478" y="1829214"/>
              <a:ext cx="359212" cy="231044"/>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6" name="Freeform 16">
              <a:extLst>
                <a:ext uri="{FF2B5EF4-FFF2-40B4-BE49-F238E27FC236}">
                  <a16:creationId xmlns:a16="http://schemas.microsoft.com/office/drawing/2014/main" id="{7344D734-997A-0847-B01F-D99DAF8ED12B}"/>
                </a:ext>
              </a:extLst>
            </p:cNvPr>
            <p:cNvSpPr>
              <a:spLocks/>
            </p:cNvSpPr>
            <p:nvPr/>
          </p:nvSpPr>
          <p:spPr bwMode="auto">
            <a:xfrm>
              <a:off x="5982935" y="2348640"/>
              <a:ext cx="401373" cy="315365"/>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7" name="Freeform 17">
              <a:extLst>
                <a:ext uri="{FF2B5EF4-FFF2-40B4-BE49-F238E27FC236}">
                  <a16:creationId xmlns:a16="http://schemas.microsoft.com/office/drawing/2014/main" id="{7C8CDCD2-58E0-134A-8623-DD9BDC1644CE}"/>
                </a:ext>
              </a:extLst>
            </p:cNvPr>
            <p:cNvSpPr>
              <a:spLocks/>
            </p:cNvSpPr>
            <p:nvPr/>
          </p:nvSpPr>
          <p:spPr bwMode="auto">
            <a:xfrm>
              <a:off x="5716477" y="2235648"/>
              <a:ext cx="308619" cy="386196"/>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8" name="Freeform 18">
              <a:extLst>
                <a:ext uri="{FF2B5EF4-FFF2-40B4-BE49-F238E27FC236}">
                  <a16:creationId xmlns:a16="http://schemas.microsoft.com/office/drawing/2014/main" id="{B0FD3AD6-EA7A-7A45-A6A5-F275EC4EA5F7}"/>
                </a:ext>
              </a:extLst>
            </p:cNvPr>
            <p:cNvSpPr>
              <a:spLocks/>
            </p:cNvSpPr>
            <p:nvPr/>
          </p:nvSpPr>
          <p:spPr bwMode="auto">
            <a:xfrm>
              <a:off x="5428095" y="2164818"/>
              <a:ext cx="354153" cy="536288"/>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0" name="Freeform 19">
              <a:extLst>
                <a:ext uri="{FF2B5EF4-FFF2-40B4-BE49-F238E27FC236}">
                  <a16:creationId xmlns:a16="http://schemas.microsoft.com/office/drawing/2014/main" id="{DBFA6C2A-A14A-4445-BA47-64A52F712857}"/>
                </a:ext>
              </a:extLst>
            </p:cNvPr>
            <p:cNvSpPr>
              <a:spLocks/>
            </p:cNvSpPr>
            <p:nvPr/>
          </p:nvSpPr>
          <p:spPr bwMode="auto">
            <a:xfrm>
              <a:off x="5278002" y="1830902"/>
              <a:ext cx="440161" cy="372704"/>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9" name="Freeform 20">
              <a:extLst>
                <a:ext uri="{FF2B5EF4-FFF2-40B4-BE49-F238E27FC236}">
                  <a16:creationId xmlns:a16="http://schemas.microsoft.com/office/drawing/2014/main" id="{B3B5A100-34D7-1148-910A-942406B41EA5}"/>
                </a:ext>
              </a:extLst>
            </p:cNvPr>
            <p:cNvSpPr>
              <a:spLocks/>
            </p:cNvSpPr>
            <p:nvPr/>
          </p:nvSpPr>
          <p:spPr bwMode="auto">
            <a:xfrm>
              <a:off x="5637213" y="1731401"/>
              <a:ext cx="325483" cy="532916"/>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0" name="Freeform 21">
              <a:extLst>
                <a:ext uri="{FF2B5EF4-FFF2-40B4-BE49-F238E27FC236}">
                  <a16:creationId xmlns:a16="http://schemas.microsoft.com/office/drawing/2014/main" id="{615AEE6B-4CC4-5340-ADB6-74B36B3135EF}"/>
                </a:ext>
              </a:extLst>
            </p:cNvPr>
            <p:cNvSpPr>
              <a:spLocks/>
            </p:cNvSpPr>
            <p:nvPr/>
          </p:nvSpPr>
          <p:spPr bwMode="auto">
            <a:xfrm>
              <a:off x="5775502" y="1743206"/>
              <a:ext cx="558212" cy="360899"/>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1" name="Freeform 22">
              <a:extLst>
                <a:ext uri="{FF2B5EF4-FFF2-40B4-BE49-F238E27FC236}">
                  <a16:creationId xmlns:a16="http://schemas.microsoft.com/office/drawing/2014/main" id="{6C48AEB1-E78D-864E-94D0-AFEB84C3EB7F}"/>
                </a:ext>
              </a:extLst>
            </p:cNvPr>
            <p:cNvSpPr>
              <a:spLocks/>
            </p:cNvSpPr>
            <p:nvPr/>
          </p:nvSpPr>
          <p:spPr bwMode="auto">
            <a:xfrm>
              <a:off x="7897046" y="1787054"/>
              <a:ext cx="197314" cy="315365"/>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2" name="Freeform 23">
              <a:extLst>
                <a:ext uri="{FF2B5EF4-FFF2-40B4-BE49-F238E27FC236}">
                  <a16:creationId xmlns:a16="http://schemas.microsoft.com/office/drawing/2014/main" id="{C70E037A-8B40-184C-A1C9-B506E21883B7}"/>
                </a:ext>
              </a:extLst>
            </p:cNvPr>
            <p:cNvSpPr>
              <a:spLocks/>
            </p:cNvSpPr>
            <p:nvPr/>
          </p:nvSpPr>
          <p:spPr bwMode="auto">
            <a:xfrm>
              <a:off x="7517598" y="2002920"/>
              <a:ext cx="408119" cy="300187"/>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3" name="Freeform 24">
              <a:extLst>
                <a:ext uri="{FF2B5EF4-FFF2-40B4-BE49-F238E27FC236}">
                  <a16:creationId xmlns:a16="http://schemas.microsoft.com/office/drawing/2014/main" id="{FDA22615-1D40-3944-95BC-ED0ECAF9BCFF}"/>
                </a:ext>
              </a:extLst>
            </p:cNvPr>
            <p:cNvSpPr>
              <a:spLocks/>
            </p:cNvSpPr>
            <p:nvPr/>
          </p:nvSpPr>
          <p:spPr bwMode="auto">
            <a:xfrm>
              <a:off x="7792488" y="1982681"/>
              <a:ext cx="94441" cy="170331"/>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4" name="Freeform 25">
              <a:extLst>
                <a:ext uri="{FF2B5EF4-FFF2-40B4-BE49-F238E27FC236}">
                  <a16:creationId xmlns:a16="http://schemas.microsoft.com/office/drawing/2014/main" id="{7C9AB5AD-DEC5-FD43-AF0C-C8035E7B5D4C}"/>
                </a:ext>
              </a:extLst>
            </p:cNvPr>
            <p:cNvSpPr>
              <a:spLocks/>
            </p:cNvSpPr>
            <p:nvPr/>
          </p:nvSpPr>
          <p:spPr bwMode="auto">
            <a:xfrm>
              <a:off x="7866691" y="1960757"/>
              <a:ext cx="84322" cy="187195"/>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5" name="Freeform 26">
              <a:extLst>
                <a:ext uri="{FF2B5EF4-FFF2-40B4-BE49-F238E27FC236}">
                  <a16:creationId xmlns:a16="http://schemas.microsoft.com/office/drawing/2014/main" id="{08353087-9399-DF49-ABC3-D675DE25F456}"/>
                </a:ext>
              </a:extLst>
            </p:cNvPr>
            <p:cNvSpPr>
              <a:spLocks/>
            </p:cNvSpPr>
            <p:nvPr/>
          </p:nvSpPr>
          <p:spPr bwMode="auto">
            <a:xfrm>
              <a:off x="7834650" y="2188428"/>
              <a:ext cx="94441" cy="86009"/>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6" name="Freeform 27">
              <a:extLst>
                <a:ext uri="{FF2B5EF4-FFF2-40B4-BE49-F238E27FC236}">
                  <a16:creationId xmlns:a16="http://schemas.microsoft.com/office/drawing/2014/main" id="{7E1E0B8D-0BE5-254F-B9C4-639F2AF6647F}"/>
                </a:ext>
              </a:extLst>
            </p:cNvPr>
            <p:cNvSpPr>
              <a:spLocks/>
            </p:cNvSpPr>
            <p:nvPr/>
          </p:nvSpPr>
          <p:spPr bwMode="auto">
            <a:xfrm>
              <a:off x="7918972" y="2179995"/>
              <a:ext cx="40475" cy="52280"/>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7" name="Freeform 28">
              <a:extLst>
                <a:ext uri="{FF2B5EF4-FFF2-40B4-BE49-F238E27FC236}">
                  <a16:creationId xmlns:a16="http://schemas.microsoft.com/office/drawing/2014/main" id="{72B80B50-FA76-004A-8F10-3225328B2244}"/>
                </a:ext>
              </a:extLst>
            </p:cNvPr>
            <p:cNvSpPr>
              <a:spLocks/>
            </p:cNvSpPr>
            <p:nvPr/>
          </p:nvSpPr>
          <p:spPr bwMode="auto">
            <a:xfrm>
              <a:off x="7834650" y="2119282"/>
              <a:ext cx="183822" cy="92755"/>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8" name="Freeform 29">
              <a:extLst>
                <a:ext uri="{FF2B5EF4-FFF2-40B4-BE49-F238E27FC236}">
                  <a16:creationId xmlns:a16="http://schemas.microsoft.com/office/drawing/2014/main" id="{7DA92C67-D2D4-8649-9B70-90BA5D283CCD}"/>
                </a:ext>
              </a:extLst>
            </p:cNvPr>
            <p:cNvSpPr>
              <a:spLocks/>
            </p:cNvSpPr>
            <p:nvPr/>
          </p:nvSpPr>
          <p:spPr bwMode="auto">
            <a:xfrm>
              <a:off x="7976311" y="2205292"/>
              <a:ext cx="16864" cy="1180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9" name="Freeform 30">
              <a:extLst>
                <a:ext uri="{FF2B5EF4-FFF2-40B4-BE49-F238E27FC236}">
                  <a16:creationId xmlns:a16="http://schemas.microsoft.com/office/drawing/2014/main" id="{098FE8EA-2D93-2242-B8CE-AE8FE31F50D5}"/>
                </a:ext>
              </a:extLst>
            </p:cNvPr>
            <p:cNvSpPr>
              <a:spLocks/>
            </p:cNvSpPr>
            <p:nvPr/>
          </p:nvSpPr>
          <p:spPr bwMode="auto">
            <a:xfrm>
              <a:off x="7763818" y="2269378"/>
              <a:ext cx="70830" cy="158525"/>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0" name="Freeform 31">
              <a:extLst>
                <a:ext uri="{FF2B5EF4-FFF2-40B4-BE49-F238E27FC236}">
                  <a16:creationId xmlns:a16="http://schemas.microsoft.com/office/drawing/2014/main" id="{161CC0B9-5437-244A-B248-935763A63464}"/>
                </a:ext>
              </a:extLst>
            </p:cNvPr>
            <p:cNvSpPr>
              <a:spLocks/>
            </p:cNvSpPr>
            <p:nvPr/>
          </p:nvSpPr>
          <p:spPr bwMode="auto">
            <a:xfrm>
              <a:off x="7750327" y="2378996"/>
              <a:ext cx="55652" cy="9106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1" name="Freeform 32">
              <a:extLst>
                <a:ext uri="{FF2B5EF4-FFF2-40B4-BE49-F238E27FC236}">
                  <a16:creationId xmlns:a16="http://schemas.microsoft.com/office/drawing/2014/main" id="{9687B1E1-82D7-EC4D-A5BD-52EE86A23994}"/>
                </a:ext>
              </a:extLst>
            </p:cNvPr>
            <p:cNvSpPr>
              <a:spLocks/>
            </p:cNvSpPr>
            <p:nvPr/>
          </p:nvSpPr>
          <p:spPr bwMode="auto">
            <a:xfrm>
              <a:off x="7480496" y="2227215"/>
              <a:ext cx="317051" cy="205746"/>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2" name="Freeform 33">
              <a:extLst>
                <a:ext uri="{FF2B5EF4-FFF2-40B4-BE49-F238E27FC236}">
                  <a16:creationId xmlns:a16="http://schemas.microsoft.com/office/drawing/2014/main" id="{D80D616B-FD62-C24A-AAC4-CFA4CC0C8414}"/>
                </a:ext>
              </a:extLst>
            </p:cNvPr>
            <p:cNvSpPr>
              <a:spLocks/>
            </p:cNvSpPr>
            <p:nvPr/>
          </p:nvSpPr>
          <p:spPr bwMode="auto">
            <a:xfrm>
              <a:off x="7183682" y="3051887"/>
              <a:ext cx="490754" cy="3845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solidFill>
              <a:schemeClr val="accent3"/>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3" name="Freeform 34">
              <a:extLst>
                <a:ext uri="{FF2B5EF4-FFF2-40B4-BE49-F238E27FC236}">
                  <a16:creationId xmlns:a16="http://schemas.microsoft.com/office/drawing/2014/main" id="{3E854C93-6272-8A4F-8FD8-F4AD0DFE52BF}"/>
                </a:ext>
              </a:extLst>
            </p:cNvPr>
            <p:cNvSpPr>
              <a:spLocks/>
            </p:cNvSpPr>
            <p:nvPr/>
          </p:nvSpPr>
          <p:spPr bwMode="auto">
            <a:xfrm>
              <a:off x="6802546" y="2950699"/>
              <a:ext cx="306933" cy="271518"/>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4" name="Freeform 35">
              <a:extLst>
                <a:ext uri="{FF2B5EF4-FFF2-40B4-BE49-F238E27FC236}">
                  <a16:creationId xmlns:a16="http://schemas.microsoft.com/office/drawing/2014/main" id="{7CD6830A-28D6-E245-A0A6-4A32260F85EC}"/>
                </a:ext>
              </a:extLst>
            </p:cNvPr>
            <p:cNvSpPr>
              <a:spLocks/>
            </p:cNvSpPr>
            <p:nvPr/>
          </p:nvSpPr>
          <p:spPr bwMode="auto">
            <a:xfrm>
              <a:off x="6765444" y="2707852"/>
              <a:ext cx="274890" cy="247908"/>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5" name="Freeform 36">
              <a:extLst>
                <a:ext uri="{FF2B5EF4-FFF2-40B4-BE49-F238E27FC236}">
                  <a16:creationId xmlns:a16="http://schemas.microsoft.com/office/drawing/2014/main" id="{C6297815-242C-8845-836E-1F438CE553A1}"/>
                </a:ext>
              </a:extLst>
            </p:cNvPr>
            <p:cNvSpPr>
              <a:spLocks/>
            </p:cNvSpPr>
            <p:nvPr/>
          </p:nvSpPr>
          <p:spPr bwMode="auto">
            <a:xfrm>
              <a:off x="7011665" y="2657259"/>
              <a:ext cx="465458" cy="151779"/>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6" name="Freeform 37">
              <a:extLst>
                <a:ext uri="{FF2B5EF4-FFF2-40B4-BE49-F238E27FC236}">
                  <a16:creationId xmlns:a16="http://schemas.microsoft.com/office/drawing/2014/main" id="{B37B568B-C381-6F43-8786-25543782C261}"/>
                </a:ext>
              </a:extLst>
            </p:cNvPr>
            <p:cNvSpPr>
              <a:spLocks/>
            </p:cNvSpPr>
            <p:nvPr/>
          </p:nvSpPr>
          <p:spPr bwMode="auto">
            <a:xfrm>
              <a:off x="7342208" y="2606665"/>
              <a:ext cx="465458" cy="205746"/>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7" name="Freeform 38">
              <a:extLst>
                <a:ext uri="{FF2B5EF4-FFF2-40B4-BE49-F238E27FC236}">
                  <a16:creationId xmlns:a16="http://schemas.microsoft.com/office/drawing/2014/main" id="{A74DAF58-8802-0449-9CD5-7A4F93E116F2}"/>
                </a:ext>
              </a:extLst>
            </p:cNvPr>
            <p:cNvSpPr>
              <a:spLocks/>
            </p:cNvSpPr>
            <p:nvPr/>
          </p:nvSpPr>
          <p:spPr bwMode="auto">
            <a:xfrm>
              <a:off x="7274750" y="2775310"/>
              <a:ext cx="286695" cy="30862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solidFill>
                  <a:schemeClr val="accent6"/>
                </a:solidFill>
                <a:latin typeface="Montserrat" charset="0"/>
              </a:endParaRPr>
            </a:p>
          </p:txBody>
        </p:sp>
        <p:sp>
          <p:nvSpPr>
            <p:cNvPr id="58" name="Freeform 39">
              <a:extLst>
                <a:ext uri="{FF2B5EF4-FFF2-40B4-BE49-F238E27FC236}">
                  <a16:creationId xmlns:a16="http://schemas.microsoft.com/office/drawing/2014/main" id="{5AF50B30-2244-4C46-ACDB-2A42BA6E7204}"/>
                </a:ext>
              </a:extLst>
            </p:cNvPr>
            <p:cNvSpPr>
              <a:spLocks/>
            </p:cNvSpPr>
            <p:nvPr/>
          </p:nvSpPr>
          <p:spPr bwMode="auto">
            <a:xfrm>
              <a:off x="7369191" y="2432962"/>
              <a:ext cx="418238" cy="234416"/>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9" name="Freeform 40">
              <a:extLst>
                <a:ext uri="{FF2B5EF4-FFF2-40B4-BE49-F238E27FC236}">
                  <a16:creationId xmlns:a16="http://schemas.microsoft.com/office/drawing/2014/main" id="{FACBCA06-98FE-4349-BC71-3799A2726C17}"/>
                </a:ext>
              </a:extLst>
            </p:cNvPr>
            <p:cNvSpPr>
              <a:spLocks/>
            </p:cNvSpPr>
            <p:nvPr/>
          </p:nvSpPr>
          <p:spPr bwMode="auto">
            <a:xfrm>
              <a:off x="7406292" y="2750013"/>
              <a:ext cx="269831" cy="209119"/>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0" name="Freeform 41">
              <a:extLst>
                <a:ext uri="{FF2B5EF4-FFF2-40B4-BE49-F238E27FC236}">
                  <a16:creationId xmlns:a16="http://schemas.microsoft.com/office/drawing/2014/main" id="{083078C7-0C7C-0747-8962-8DC6488562FB}"/>
                </a:ext>
              </a:extLst>
            </p:cNvPr>
            <p:cNvSpPr>
              <a:spLocks/>
            </p:cNvSpPr>
            <p:nvPr/>
          </p:nvSpPr>
          <p:spPr bwMode="auto">
            <a:xfrm>
              <a:off x="7128029" y="2788801"/>
              <a:ext cx="212492" cy="340661"/>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1" name="Freeform 42">
              <a:extLst>
                <a:ext uri="{FF2B5EF4-FFF2-40B4-BE49-F238E27FC236}">
                  <a16:creationId xmlns:a16="http://schemas.microsoft.com/office/drawing/2014/main" id="{97BFCFCE-B7EE-7C49-AACC-00642253391E}"/>
                </a:ext>
              </a:extLst>
            </p:cNvPr>
            <p:cNvSpPr>
              <a:spLocks/>
            </p:cNvSpPr>
            <p:nvPr/>
          </p:nvSpPr>
          <p:spPr bwMode="auto">
            <a:xfrm>
              <a:off x="6942520" y="2800606"/>
              <a:ext cx="195628" cy="34234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2" name="Freeform 43">
              <a:extLst>
                <a:ext uri="{FF2B5EF4-FFF2-40B4-BE49-F238E27FC236}">
                  <a16:creationId xmlns:a16="http://schemas.microsoft.com/office/drawing/2014/main" id="{F8C11B73-592B-EB4F-89FF-096EED5DE2D1}"/>
                </a:ext>
              </a:extLst>
            </p:cNvPr>
            <p:cNvSpPr>
              <a:spLocks/>
            </p:cNvSpPr>
            <p:nvPr/>
          </p:nvSpPr>
          <p:spPr bwMode="auto">
            <a:xfrm>
              <a:off x="7559760" y="2387428"/>
              <a:ext cx="242848" cy="177077"/>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3" name="Freeform 44">
              <a:extLst>
                <a:ext uri="{FF2B5EF4-FFF2-40B4-BE49-F238E27FC236}">
                  <a16:creationId xmlns:a16="http://schemas.microsoft.com/office/drawing/2014/main" id="{AFB8A18E-94A4-1646-B01C-9D1471354FFB}"/>
                </a:ext>
              </a:extLst>
            </p:cNvPr>
            <p:cNvSpPr>
              <a:spLocks/>
            </p:cNvSpPr>
            <p:nvPr/>
          </p:nvSpPr>
          <p:spPr bwMode="auto">
            <a:xfrm>
              <a:off x="7411352" y="2367191"/>
              <a:ext cx="249594" cy="246221"/>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4" name="Freeform 45">
              <a:extLst>
                <a:ext uri="{FF2B5EF4-FFF2-40B4-BE49-F238E27FC236}">
                  <a16:creationId xmlns:a16="http://schemas.microsoft.com/office/drawing/2014/main" id="{FFD9D432-7A73-4244-81F1-75384F16B716}"/>
                </a:ext>
              </a:extLst>
            </p:cNvPr>
            <p:cNvSpPr>
              <a:spLocks/>
            </p:cNvSpPr>
            <p:nvPr/>
          </p:nvSpPr>
          <p:spPr bwMode="auto">
            <a:xfrm>
              <a:off x="7045395" y="2498733"/>
              <a:ext cx="398000" cy="205746"/>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5" name="Freeform 46">
              <a:extLst>
                <a:ext uri="{FF2B5EF4-FFF2-40B4-BE49-F238E27FC236}">
                  <a16:creationId xmlns:a16="http://schemas.microsoft.com/office/drawing/2014/main" id="{93847F1C-A35A-7C4F-ACEE-1B275AD871AC}"/>
                </a:ext>
              </a:extLst>
            </p:cNvPr>
            <p:cNvSpPr>
              <a:spLocks/>
            </p:cNvSpPr>
            <p:nvPr/>
          </p:nvSpPr>
          <p:spPr bwMode="auto">
            <a:xfrm>
              <a:off x="6706419" y="2426216"/>
              <a:ext cx="362585" cy="315365"/>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6" name="Freeform 47">
              <a:extLst>
                <a:ext uri="{FF2B5EF4-FFF2-40B4-BE49-F238E27FC236}">
                  <a16:creationId xmlns:a16="http://schemas.microsoft.com/office/drawing/2014/main" id="{97CB08A6-180A-A948-B5F6-065C2DD847F0}"/>
                </a:ext>
              </a:extLst>
            </p:cNvPr>
            <p:cNvSpPr>
              <a:spLocks/>
            </p:cNvSpPr>
            <p:nvPr/>
          </p:nvSpPr>
          <p:spPr bwMode="auto">
            <a:xfrm>
              <a:off x="6642333" y="1820782"/>
              <a:ext cx="350780" cy="408119"/>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7" name="Line 48">
              <a:extLst>
                <a:ext uri="{FF2B5EF4-FFF2-40B4-BE49-F238E27FC236}">
                  <a16:creationId xmlns:a16="http://schemas.microsoft.com/office/drawing/2014/main" id="{4CC2E650-B2A9-3F45-858E-1CD0F94EC3B0}"/>
                </a:ext>
              </a:extLst>
            </p:cNvPr>
            <p:cNvSpPr>
              <a:spLocks noChangeShapeType="1"/>
            </p:cNvSpPr>
            <p:nvPr/>
          </p:nvSpPr>
          <p:spPr bwMode="auto">
            <a:xfrm>
              <a:off x="6881810" y="2014724"/>
              <a:ext cx="0" cy="0"/>
            </a:xfrm>
            <a:prstGeom prst="line">
              <a:avLst/>
            </a:prstGeom>
            <a:grpFill/>
            <a:ln w="6350">
              <a:solidFill>
                <a:srgbClr val="000000"/>
              </a:solidFill>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8" name="Line 49">
              <a:extLst>
                <a:ext uri="{FF2B5EF4-FFF2-40B4-BE49-F238E27FC236}">
                  <a16:creationId xmlns:a16="http://schemas.microsoft.com/office/drawing/2014/main" id="{273D4F44-6AEF-1D4B-9BB8-FBF79348DDAC}"/>
                </a:ext>
              </a:extLst>
            </p:cNvPr>
            <p:cNvSpPr>
              <a:spLocks noChangeShapeType="1"/>
            </p:cNvSpPr>
            <p:nvPr/>
          </p:nvSpPr>
          <p:spPr bwMode="auto">
            <a:xfrm>
              <a:off x="6881810" y="2014724"/>
              <a:ext cx="0" cy="0"/>
            </a:xfrm>
            <a:prstGeom prst="line">
              <a:avLst/>
            </a:pr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9" name="Freeform 50">
              <a:extLst>
                <a:ext uri="{FF2B5EF4-FFF2-40B4-BE49-F238E27FC236}">
                  <a16:creationId xmlns:a16="http://schemas.microsoft.com/office/drawing/2014/main" id="{D5FEE678-63E3-D34F-9C82-9EC1D7B0F461}"/>
                </a:ext>
              </a:extLst>
            </p:cNvPr>
            <p:cNvSpPr>
              <a:spLocks/>
            </p:cNvSpPr>
            <p:nvPr/>
          </p:nvSpPr>
          <p:spPr bwMode="auto">
            <a:xfrm>
              <a:off x="6964446" y="1940520"/>
              <a:ext cx="409805" cy="386196"/>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0" name="Freeform 51">
              <a:extLst>
                <a:ext uri="{FF2B5EF4-FFF2-40B4-BE49-F238E27FC236}">
                  <a16:creationId xmlns:a16="http://schemas.microsoft.com/office/drawing/2014/main" id="{3EA95AE0-AC8C-5047-BF85-4572C6B74815}"/>
                </a:ext>
              </a:extLst>
            </p:cNvPr>
            <p:cNvSpPr>
              <a:spLocks/>
            </p:cNvSpPr>
            <p:nvPr/>
          </p:nvSpPr>
          <p:spPr bwMode="auto">
            <a:xfrm>
              <a:off x="6848081" y="1986054"/>
              <a:ext cx="286695" cy="305247"/>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1" name="Freeform 52">
              <a:extLst>
                <a:ext uri="{FF2B5EF4-FFF2-40B4-BE49-F238E27FC236}">
                  <a16:creationId xmlns:a16="http://schemas.microsoft.com/office/drawing/2014/main" id="{9CC04396-37BD-EE4D-9D2F-954362FF5B50}"/>
                </a:ext>
              </a:extLst>
            </p:cNvPr>
            <p:cNvSpPr>
              <a:spLocks/>
            </p:cNvSpPr>
            <p:nvPr/>
          </p:nvSpPr>
          <p:spPr bwMode="auto">
            <a:xfrm>
              <a:off x="7268005" y="2274435"/>
              <a:ext cx="229357" cy="26308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solidFill>
              <a:schemeClr val="accent2"/>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2" name="Freeform 53">
              <a:extLst>
                <a:ext uri="{FF2B5EF4-FFF2-40B4-BE49-F238E27FC236}">
                  <a16:creationId xmlns:a16="http://schemas.microsoft.com/office/drawing/2014/main" id="{1C8D89A5-3424-C64D-995C-A5A64B0D68D3}"/>
                </a:ext>
              </a:extLst>
            </p:cNvPr>
            <p:cNvSpPr>
              <a:spLocks/>
            </p:cNvSpPr>
            <p:nvPr/>
          </p:nvSpPr>
          <p:spPr bwMode="auto">
            <a:xfrm>
              <a:off x="7119598" y="2319970"/>
              <a:ext cx="168644" cy="290068"/>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3" name="Freeform 54">
              <a:extLst>
                <a:ext uri="{FF2B5EF4-FFF2-40B4-BE49-F238E27FC236}">
                  <a16:creationId xmlns:a16="http://schemas.microsoft.com/office/drawing/2014/main" id="{A32EFB03-0F40-454C-B749-3C338D2DBC69}"/>
                </a:ext>
              </a:extLst>
            </p:cNvPr>
            <p:cNvSpPr>
              <a:spLocks/>
            </p:cNvSpPr>
            <p:nvPr/>
          </p:nvSpPr>
          <p:spPr bwMode="auto">
            <a:xfrm>
              <a:off x="6929030" y="2282869"/>
              <a:ext cx="217551" cy="381136"/>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4" name="Freeform 55">
              <a:extLst>
                <a:ext uri="{FF2B5EF4-FFF2-40B4-BE49-F238E27FC236}">
                  <a16:creationId xmlns:a16="http://schemas.microsoft.com/office/drawing/2014/main" id="{410979B4-83E0-7C47-BB93-7B778883BA24}"/>
                </a:ext>
              </a:extLst>
            </p:cNvPr>
            <p:cNvSpPr>
              <a:spLocks/>
            </p:cNvSpPr>
            <p:nvPr/>
          </p:nvSpPr>
          <p:spPr bwMode="auto">
            <a:xfrm>
              <a:off x="6662572" y="2198545"/>
              <a:ext cx="330543" cy="242848"/>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5" name="Freeform 74">
              <a:extLst>
                <a:ext uri="{FF2B5EF4-FFF2-40B4-BE49-F238E27FC236}">
                  <a16:creationId xmlns:a16="http://schemas.microsoft.com/office/drawing/2014/main" id="{56382A7C-B8B2-1C4D-9F76-DAC3B1B06828}"/>
                </a:ext>
              </a:extLst>
            </p:cNvPr>
            <p:cNvSpPr>
              <a:spLocks/>
            </p:cNvSpPr>
            <p:nvPr/>
          </p:nvSpPr>
          <p:spPr bwMode="auto">
            <a:xfrm>
              <a:off x="5157993" y="3013097"/>
              <a:ext cx="735560" cy="57170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6" name="Freeform 75">
              <a:extLst>
                <a:ext uri="{FF2B5EF4-FFF2-40B4-BE49-F238E27FC236}">
                  <a16:creationId xmlns:a16="http://schemas.microsoft.com/office/drawing/2014/main" id="{EAC24567-963A-2840-8A2C-33FB6CFDC02B}"/>
                </a:ext>
              </a:extLst>
            </p:cNvPr>
            <p:cNvSpPr>
              <a:spLocks/>
            </p:cNvSpPr>
            <p:nvPr/>
          </p:nvSpPr>
          <p:spPr bwMode="auto">
            <a:xfrm>
              <a:off x="5957637" y="3282926"/>
              <a:ext cx="448593" cy="285010"/>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spTree>
    <p:extLst>
      <p:ext uri="{BB962C8B-B14F-4D97-AF65-F5344CB8AC3E}">
        <p14:creationId xmlns:p14="http://schemas.microsoft.com/office/powerpoint/2010/main" val="3590026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105">
            <a:extLst>
              <a:ext uri="{FF2B5EF4-FFF2-40B4-BE49-F238E27FC236}">
                <a16:creationId xmlns:a16="http://schemas.microsoft.com/office/drawing/2014/main" id="{E133785E-0B00-E64A-9AC0-44059588742B}"/>
              </a:ext>
            </a:extLst>
          </p:cNvPr>
          <p:cNvSpPr txBox="1"/>
          <p:nvPr/>
        </p:nvSpPr>
        <p:spPr>
          <a:xfrm>
            <a:off x="6750050" y="1618928"/>
            <a:ext cx="10877550" cy="923330"/>
          </a:xfrm>
          <a:prstGeom prst="rect">
            <a:avLst/>
          </a:prstGeom>
          <a:noFill/>
          <a:ln>
            <a:noFill/>
          </a:ln>
        </p:spPr>
        <p:txBody>
          <a:bodyPr wrap="square" rtlCol="0">
            <a:spAutoFit/>
          </a:bodyPr>
          <a:lstStyle/>
          <a:p>
            <a:pPr algn="ctr"/>
            <a:r>
              <a:rPr lang="en-US" sz="5400" spc="300" dirty="0">
                <a:solidFill>
                  <a:schemeClr val="tx2"/>
                </a:solidFill>
                <a:latin typeface="Montserrat Medium" pitchFamily="2" charset="77"/>
                <a:ea typeface="Roboto" panose="02000000000000000000" pitchFamily="2" charset="0"/>
                <a:cs typeface="Poppins Medium" pitchFamily="2" charset="77"/>
              </a:rPr>
              <a:t>MALAYSIA MAP</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9821029"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nvGrpSpPr>
          <p:cNvPr id="77" name="Group 76">
            <a:extLst>
              <a:ext uri="{FF2B5EF4-FFF2-40B4-BE49-F238E27FC236}">
                <a16:creationId xmlns:a16="http://schemas.microsoft.com/office/drawing/2014/main" id="{E2C4D32A-74F7-BC40-B661-7CF6E35DF2D6}"/>
              </a:ext>
            </a:extLst>
          </p:cNvPr>
          <p:cNvGrpSpPr/>
          <p:nvPr/>
        </p:nvGrpSpPr>
        <p:grpSpPr>
          <a:xfrm>
            <a:off x="1735106" y="4880146"/>
            <a:ext cx="8027071" cy="6025351"/>
            <a:chOff x="14688626" y="4880146"/>
            <a:chExt cx="8027071" cy="6025351"/>
          </a:xfrm>
        </p:grpSpPr>
        <p:grpSp>
          <p:nvGrpSpPr>
            <p:cNvPr id="78" name="Group 77">
              <a:extLst>
                <a:ext uri="{FF2B5EF4-FFF2-40B4-BE49-F238E27FC236}">
                  <a16:creationId xmlns:a16="http://schemas.microsoft.com/office/drawing/2014/main" id="{54C69F98-34B0-7246-B982-478D20998B11}"/>
                </a:ext>
              </a:extLst>
            </p:cNvPr>
            <p:cNvGrpSpPr/>
            <p:nvPr/>
          </p:nvGrpSpPr>
          <p:grpSpPr>
            <a:xfrm>
              <a:off x="14688626" y="4880146"/>
              <a:ext cx="8027071" cy="1101199"/>
              <a:chOff x="1861626" y="7898166"/>
              <a:chExt cx="8027071" cy="1101199"/>
            </a:xfrm>
          </p:grpSpPr>
          <p:sp>
            <p:nvSpPr>
              <p:cNvPr id="85" name="Oval 84">
                <a:extLst>
                  <a:ext uri="{FF2B5EF4-FFF2-40B4-BE49-F238E27FC236}">
                    <a16:creationId xmlns:a16="http://schemas.microsoft.com/office/drawing/2014/main" id="{7E52C01D-63DA-3148-AE39-7367336D7680}"/>
                  </a:ext>
                </a:extLst>
              </p:cNvPr>
              <p:cNvSpPr/>
              <p:nvPr/>
            </p:nvSpPr>
            <p:spPr>
              <a:xfrm>
                <a:off x="1861626" y="8276354"/>
                <a:ext cx="344824" cy="3448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F9C3338B-260B-6648-BB46-E8AD273DBF0C}"/>
                  </a:ext>
                </a:extLst>
              </p:cNvPr>
              <p:cNvSpPr txBox="1"/>
              <p:nvPr/>
            </p:nvSpPr>
            <p:spPr>
              <a:xfrm>
                <a:off x="2531017" y="7898166"/>
                <a:ext cx="7357680"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grpSp>
        <p:grpSp>
          <p:nvGrpSpPr>
            <p:cNvPr id="79" name="Group 78">
              <a:extLst>
                <a:ext uri="{FF2B5EF4-FFF2-40B4-BE49-F238E27FC236}">
                  <a16:creationId xmlns:a16="http://schemas.microsoft.com/office/drawing/2014/main" id="{F442908C-FDD2-4141-9D30-ADD35E78D4DB}"/>
                </a:ext>
              </a:extLst>
            </p:cNvPr>
            <p:cNvGrpSpPr/>
            <p:nvPr/>
          </p:nvGrpSpPr>
          <p:grpSpPr>
            <a:xfrm>
              <a:off x="14688626" y="7342222"/>
              <a:ext cx="8027071" cy="1101199"/>
              <a:chOff x="1861626" y="7898166"/>
              <a:chExt cx="8027071" cy="1101199"/>
            </a:xfrm>
          </p:grpSpPr>
          <p:sp>
            <p:nvSpPr>
              <p:cNvPr id="83" name="Oval 82">
                <a:extLst>
                  <a:ext uri="{FF2B5EF4-FFF2-40B4-BE49-F238E27FC236}">
                    <a16:creationId xmlns:a16="http://schemas.microsoft.com/office/drawing/2014/main" id="{2151D7D0-1844-C448-AE00-1E51C043F295}"/>
                  </a:ext>
                </a:extLst>
              </p:cNvPr>
              <p:cNvSpPr/>
              <p:nvPr/>
            </p:nvSpPr>
            <p:spPr>
              <a:xfrm>
                <a:off x="1861626" y="8276354"/>
                <a:ext cx="344824" cy="3448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7DA4AABC-2D97-5042-BCD0-8EB9B1C7B6D1}"/>
                  </a:ext>
                </a:extLst>
              </p:cNvPr>
              <p:cNvSpPr txBox="1"/>
              <p:nvPr/>
            </p:nvSpPr>
            <p:spPr>
              <a:xfrm>
                <a:off x="2531017" y="7898166"/>
                <a:ext cx="7357680"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grpSp>
        <p:grpSp>
          <p:nvGrpSpPr>
            <p:cNvPr id="80" name="Group 79">
              <a:extLst>
                <a:ext uri="{FF2B5EF4-FFF2-40B4-BE49-F238E27FC236}">
                  <a16:creationId xmlns:a16="http://schemas.microsoft.com/office/drawing/2014/main" id="{6D81FAD4-A5D0-CD46-9600-93E34B35A79E}"/>
                </a:ext>
              </a:extLst>
            </p:cNvPr>
            <p:cNvGrpSpPr/>
            <p:nvPr/>
          </p:nvGrpSpPr>
          <p:grpSpPr>
            <a:xfrm>
              <a:off x="14688626" y="9804298"/>
              <a:ext cx="8027071" cy="1101199"/>
              <a:chOff x="1861626" y="7898166"/>
              <a:chExt cx="8027071" cy="1101199"/>
            </a:xfrm>
          </p:grpSpPr>
          <p:sp>
            <p:nvSpPr>
              <p:cNvPr id="81" name="Oval 80">
                <a:extLst>
                  <a:ext uri="{FF2B5EF4-FFF2-40B4-BE49-F238E27FC236}">
                    <a16:creationId xmlns:a16="http://schemas.microsoft.com/office/drawing/2014/main" id="{E6A45A9D-1C9C-8E4F-A838-BE4024D2A487}"/>
                  </a:ext>
                </a:extLst>
              </p:cNvPr>
              <p:cNvSpPr/>
              <p:nvPr/>
            </p:nvSpPr>
            <p:spPr>
              <a:xfrm>
                <a:off x="1861626" y="8276354"/>
                <a:ext cx="344824" cy="3448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A5829622-032E-7B4F-90CE-345099217623}"/>
                  </a:ext>
                </a:extLst>
              </p:cNvPr>
              <p:cNvSpPr txBox="1"/>
              <p:nvPr/>
            </p:nvSpPr>
            <p:spPr>
              <a:xfrm>
                <a:off x="2531017" y="7898166"/>
                <a:ext cx="7357680"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grpSp>
      </p:grpSp>
      <p:grpSp>
        <p:nvGrpSpPr>
          <p:cNvPr id="87" name="Group 86">
            <a:extLst>
              <a:ext uri="{FF2B5EF4-FFF2-40B4-BE49-F238E27FC236}">
                <a16:creationId xmlns:a16="http://schemas.microsoft.com/office/drawing/2014/main" id="{5029EE57-FCAD-EA4C-AE54-5246BDBCE7E0}"/>
              </a:ext>
            </a:extLst>
          </p:cNvPr>
          <p:cNvGrpSpPr/>
          <p:nvPr/>
        </p:nvGrpSpPr>
        <p:grpSpPr>
          <a:xfrm>
            <a:off x="12179981" y="3821912"/>
            <a:ext cx="10462563" cy="7796995"/>
            <a:chOff x="10713215" y="2790634"/>
            <a:chExt cx="11601228" cy="8645559"/>
          </a:xfrm>
          <a:solidFill>
            <a:srgbClr val="F2F2F2"/>
          </a:solidFill>
        </p:grpSpPr>
        <p:sp>
          <p:nvSpPr>
            <p:cNvPr id="88" name="Freeform 80">
              <a:extLst>
                <a:ext uri="{FF2B5EF4-FFF2-40B4-BE49-F238E27FC236}">
                  <a16:creationId xmlns:a16="http://schemas.microsoft.com/office/drawing/2014/main" id="{7F11F918-63BF-B147-9DD7-1D42BA4012A7}"/>
                </a:ext>
              </a:extLst>
            </p:cNvPr>
            <p:cNvSpPr>
              <a:spLocks noChangeArrowheads="1"/>
            </p:cNvSpPr>
            <p:nvPr/>
          </p:nvSpPr>
          <p:spPr bwMode="auto">
            <a:xfrm>
              <a:off x="13693227" y="6396990"/>
              <a:ext cx="1232267" cy="2165760"/>
            </a:xfrm>
            <a:custGeom>
              <a:avLst/>
              <a:gdLst>
                <a:gd name="T0" fmla="*/ 440 w 1780"/>
                <a:gd name="T1" fmla="*/ 1623 h 3130"/>
                <a:gd name="T2" fmla="*/ 505 w 1780"/>
                <a:gd name="T3" fmla="*/ 1791 h 3130"/>
                <a:gd name="T4" fmla="*/ 589 w 1780"/>
                <a:gd name="T5" fmla="*/ 1843 h 3130"/>
                <a:gd name="T6" fmla="*/ 783 w 1780"/>
                <a:gd name="T7" fmla="*/ 2004 h 3130"/>
                <a:gd name="T8" fmla="*/ 783 w 1780"/>
                <a:gd name="T9" fmla="*/ 2114 h 3130"/>
                <a:gd name="T10" fmla="*/ 912 w 1780"/>
                <a:gd name="T11" fmla="*/ 2172 h 3130"/>
                <a:gd name="T12" fmla="*/ 1022 w 1780"/>
                <a:gd name="T13" fmla="*/ 2294 h 3130"/>
                <a:gd name="T14" fmla="*/ 919 w 1780"/>
                <a:gd name="T15" fmla="*/ 2469 h 3130"/>
                <a:gd name="T16" fmla="*/ 854 w 1780"/>
                <a:gd name="T17" fmla="*/ 2618 h 3130"/>
                <a:gd name="T18" fmla="*/ 899 w 1780"/>
                <a:gd name="T19" fmla="*/ 2766 h 3130"/>
                <a:gd name="T20" fmla="*/ 1016 w 1780"/>
                <a:gd name="T21" fmla="*/ 2734 h 3130"/>
                <a:gd name="T22" fmla="*/ 1093 w 1780"/>
                <a:gd name="T23" fmla="*/ 2766 h 3130"/>
                <a:gd name="T24" fmla="*/ 1294 w 1780"/>
                <a:gd name="T25" fmla="*/ 2889 h 3130"/>
                <a:gd name="T26" fmla="*/ 1404 w 1780"/>
                <a:gd name="T27" fmla="*/ 3038 h 3130"/>
                <a:gd name="T28" fmla="*/ 1527 w 1780"/>
                <a:gd name="T29" fmla="*/ 2999 h 3130"/>
                <a:gd name="T30" fmla="*/ 1507 w 1780"/>
                <a:gd name="T31" fmla="*/ 2637 h 3130"/>
                <a:gd name="T32" fmla="*/ 1643 w 1780"/>
                <a:gd name="T33" fmla="*/ 2650 h 3130"/>
                <a:gd name="T34" fmla="*/ 1662 w 1780"/>
                <a:gd name="T35" fmla="*/ 2650 h 3130"/>
                <a:gd name="T36" fmla="*/ 1746 w 1780"/>
                <a:gd name="T37" fmla="*/ 2488 h 3130"/>
                <a:gd name="T38" fmla="*/ 1727 w 1780"/>
                <a:gd name="T39" fmla="*/ 1985 h 3130"/>
                <a:gd name="T40" fmla="*/ 1746 w 1780"/>
                <a:gd name="T41" fmla="*/ 1784 h 3130"/>
                <a:gd name="T42" fmla="*/ 1455 w 1780"/>
                <a:gd name="T43" fmla="*/ 1261 h 3130"/>
                <a:gd name="T44" fmla="*/ 1281 w 1780"/>
                <a:gd name="T45" fmla="*/ 905 h 3130"/>
                <a:gd name="T46" fmla="*/ 1074 w 1780"/>
                <a:gd name="T47" fmla="*/ 620 h 3130"/>
                <a:gd name="T48" fmla="*/ 447 w 1780"/>
                <a:gd name="T49" fmla="*/ 194 h 3130"/>
                <a:gd name="T50" fmla="*/ 253 w 1780"/>
                <a:gd name="T51" fmla="*/ 0 h 3130"/>
                <a:gd name="T52" fmla="*/ 240 w 1780"/>
                <a:gd name="T53" fmla="*/ 51 h 3130"/>
                <a:gd name="T54" fmla="*/ 136 w 1780"/>
                <a:gd name="T55" fmla="*/ 168 h 3130"/>
                <a:gd name="T56" fmla="*/ 0 w 1780"/>
                <a:gd name="T57" fmla="*/ 284 h 3130"/>
                <a:gd name="T58" fmla="*/ 46 w 1780"/>
                <a:gd name="T59" fmla="*/ 446 h 3130"/>
                <a:gd name="T60" fmla="*/ 33 w 1780"/>
                <a:gd name="T61" fmla="*/ 582 h 3130"/>
                <a:gd name="T62" fmla="*/ 78 w 1780"/>
                <a:gd name="T63" fmla="*/ 711 h 3130"/>
                <a:gd name="T64" fmla="*/ 78 w 1780"/>
                <a:gd name="T65" fmla="*/ 795 h 3130"/>
                <a:gd name="T66" fmla="*/ 72 w 1780"/>
                <a:gd name="T67" fmla="*/ 1015 h 3130"/>
                <a:gd name="T68" fmla="*/ 201 w 1780"/>
                <a:gd name="T69" fmla="*/ 1183 h 3130"/>
                <a:gd name="T70" fmla="*/ 214 w 1780"/>
                <a:gd name="T71" fmla="*/ 1396 h 3130"/>
                <a:gd name="T72" fmla="*/ 265 w 1780"/>
                <a:gd name="T73" fmla="*/ 1494 h 3130"/>
                <a:gd name="T74" fmla="*/ 388 w 1780"/>
                <a:gd name="T75" fmla="*/ 1539 h 3130"/>
                <a:gd name="T76" fmla="*/ 440 w 1780"/>
                <a:gd name="T77" fmla="*/ 1623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80" h="3130">
                  <a:moveTo>
                    <a:pt x="440" y="1623"/>
                  </a:moveTo>
                  <a:lnTo>
                    <a:pt x="440" y="1623"/>
                  </a:lnTo>
                  <a:cubicBezTo>
                    <a:pt x="453" y="1681"/>
                    <a:pt x="466" y="1707"/>
                    <a:pt x="492" y="1759"/>
                  </a:cubicBezTo>
                  <a:cubicBezTo>
                    <a:pt x="498" y="1772"/>
                    <a:pt x="492" y="1784"/>
                    <a:pt x="505" y="1791"/>
                  </a:cubicBezTo>
                  <a:cubicBezTo>
                    <a:pt x="518" y="1804"/>
                    <a:pt x="537" y="1804"/>
                    <a:pt x="556" y="1817"/>
                  </a:cubicBezTo>
                  <a:cubicBezTo>
                    <a:pt x="569" y="1823"/>
                    <a:pt x="576" y="1836"/>
                    <a:pt x="589" y="1843"/>
                  </a:cubicBezTo>
                  <a:cubicBezTo>
                    <a:pt x="660" y="1869"/>
                    <a:pt x="712" y="1869"/>
                    <a:pt x="783" y="1894"/>
                  </a:cubicBezTo>
                  <a:cubicBezTo>
                    <a:pt x="783" y="2004"/>
                    <a:pt x="783" y="2004"/>
                    <a:pt x="783" y="2004"/>
                  </a:cubicBezTo>
                  <a:cubicBezTo>
                    <a:pt x="770" y="2017"/>
                    <a:pt x="744" y="2024"/>
                    <a:pt x="744" y="2043"/>
                  </a:cubicBezTo>
                  <a:cubicBezTo>
                    <a:pt x="744" y="2075"/>
                    <a:pt x="770" y="2088"/>
                    <a:pt x="783" y="2114"/>
                  </a:cubicBezTo>
                  <a:cubicBezTo>
                    <a:pt x="796" y="2140"/>
                    <a:pt x="796" y="2172"/>
                    <a:pt x="828" y="2172"/>
                  </a:cubicBezTo>
                  <a:cubicBezTo>
                    <a:pt x="912" y="2172"/>
                    <a:pt x="912" y="2172"/>
                    <a:pt x="912" y="2172"/>
                  </a:cubicBezTo>
                  <a:cubicBezTo>
                    <a:pt x="925" y="2172"/>
                    <a:pt x="932" y="2166"/>
                    <a:pt x="944" y="2160"/>
                  </a:cubicBezTo>
                  <a:cubicBezTo>
                    <a:pt x="970" y="2211"/>
                    <a:pt x="1022" y="2237"/>
                    <a:pt x="1022" y="2294"/>
                  </a:cubicBezTo>
                  <a:cubicBezTo>
                    <a:pt x="1022" y="2346"/>
                    <a:pt x="996" y="2378"/>
                    <a:pt x="958" y="2417"/>
                  </a:cubicBezTo>
                  <a:cubicBezTo>
                    <a:pt x="944" y="2437"/>
                    <a:pt x="938" y="2450"/>
                    <a:pt x="919" y="2469"/>
                  </a:cubicBezTo>
                  <a:cubicBezTo>
                    <a:pt x="906" y="2488"/>
                    <a:pt x="886" y="2495"/>
                    <a:pt x="874" y="2514"/>
                  </a:cubicBezTo>
                  <a:cubicBezTo>
                    <a:pt x="854" y="2547"/>
                    <a:pt x="854" y="2579"/>
                    <a:pt x="854" y="2618"/>
                  </a:cubicBezTo>
                  <a:cubicBezTo>
                    <a:pt x="854" y="2650"/>
                    <a:pt x="860" y="2669"/>
                    <a:pt x="867" y="2702"/>
                  </a:cubicBezTo>
                  <a:cubicBezTo>
                    <a:pt x="874" y="2728"/>
                    <a:pt x="874" y="2766"/>
                    <a:pt x="899" y="2766"/>
                  </a:cubicBezTo>
                  <a:cubicBezTo>
                    <a:pt x="912" y="2766"/>
                    <a:pt x="919" y="2760"/>
                    <a:pt x="932" y="2754"/>
                  </a:cubicBezTo>
                  <a:cubicBezTo>
                    <a:pt x="964" y="2741"/>
                    <a:pt x="983" y="2741"/>
                    <a:pt x="1016" y="2734"/>
                  </a:cubicBezTo>
                  <a:cubicBezTo>
                    <a:pt x="1029" y="2728"/>
                    <a:pt x="1035" y="2721"/>
                    <a:pt x="1048" y="2721"/>
                  </a:cubicBezTo>
                  <a:cubicBezTo>
                    <a:pt x="1074" y="2721"/>
                    <a:pt x="1080" y="2747"/>
                    <a:pt x="1093" y="2766"/>
                  </a:cubicBezTo>
                  <a:cubicBezTo>
                    <a:pt x="1119" y="2799"/>
                    <a:pt x="1139" y="2812"/>
                    <a:pt x="1171" y="2838"/>
                  </a:cubicBezTo>
                  <a:cubicBezTo>
                    <a:pt x="1210" y="2870"/>
                    <a:pt x="1249" y="2863"/>
                    <a:pt x="1294" y="2889"/>
                  </a:cubicBezTo>
                  <a:cubicBezTo>
                    <a:pt x="1313" y="2896"/>
                    <a:pt x="1326" y="2915"/>
                    <a:pt x="1333" y="2928"/>
                  </a:cubicBezTo>
                  <a:cubicBezTo>
                    <a:pt x="1358" y="2973"/>
                    <a:pt x="1378" y="2993"/>
                    <a:pt x="1404" y="3038"/>
                  </a:cubicBezTo>
                  <a:cubicBezTo>
                    <a:pt x="1430" y="3077"/>
                    <a:pt x="1436" y="3103"/>
                    <a:pt x="1475" y="3129"/>
                  </a:cubicBezTo>
                  <a:cubicBezTo>
                    <a:pt x="1514" y="3090"/>
                    <a:pt x="1520" y="3051"/>
                    <a:pt x="1527" y="2999"/>
                  </a:cubicBezTo>
                  <a:cubicBezTo>
                    <a:pt x="1475" y="2812"/>
                    <a:pt x="1475" y="2812"/>
                    <a:pt x="1475" y="2812"/>
                  </a:cubicBezTo>
                  <a:cubicBezTo>
                    <a:pt x="1501" y="2747"/>
                    <a:pt x="1507" y="2708"/>
                    <a:pt x="1507" y="2637"/>
                  </a:cubicBezTo>
                  <a:cubicBezTo>
                    <a:pt x="1546" y="2644"/>
                    <a:pt x="1565" y="2657"/>
                    <a:pt x="1598" y="2657"/>
                  </a:cubicBezTo>
                  <a:cubicBezTo>
                    <a:pt x="1617" y="2657"/>
                    <a:pt x="1624" y="2650"/>
                    <a:pt x="1643" y="2650"/>
                  </a:cubicBezTo>
                  <a:cubicBezTo>
                    <a:pt x="1656" y="2650"/>
                    <a:pt x="1650" y="2650"/>
                    <a:pt x="1662" y="2650"/>
                  </a:cubicBezTo>
                  <a:lnTo>
                    <a:pt x="1662" y="2650"/>
                  </a:lnTo>
                  <a:cubicBezTo>
                    <a:pt x="1682" y="2611"/>
                    <a:pt x="1695" y="2579"/>
                    <a:pt x="1708" y="2534"/>
                  </a:cubicBezTo>
                  <a:cubicBezTo>
                    <a:pt x="1714" y="2508"/>
                    <a:pt x="1740" y="2508"/>
                    <a:pt x="1746" y="2488"/>
                  </a:cubicBezTo>
                  <a:cubicBezTo>
                    <a:pt x="1779" y="2437"/>
                    <a:pt x="1759" y="2398"/>
                    <a:pt x="1779" y="2340"/>
                  </a:cubicBezTo>
                  <a:cubicBezTo>
                    <a:pt x="1727" y="1985"/>
                    <a:pt x="1727" y="1985"/>
                    <a:pt x="1727" y="1985"/>
                  </a:cubicBezTo>
                  <a:cubicBezTo>
                    <a:pt x="1727" y="1914"/>
                    <a:pt x="1727" y="1914"/>
                    <a:pt x="1727" y="1914"/>
                  </a:cubicBezTo>
                  <a:cubicBezTo>
                    <a:pt x="1746" y="1784"/>
                    <a:pt x="1746" y="1784"/>
                    <a:pt x="1746" y="1784"/>
                  </a:cubicBezTo>
                  <a:cubicBezTo>
                    <a:pt x="1746" y="1700"/>
                    <a:pt x="1695" y="1662"/>
                    <a:pt x="1650" y="1591"/>
                  </a:cubicBezTo>
                  <a:cubicBezTo>
                    <a:pt x="1572" y="1461"/>
                    <a:pt x="1520" y="1396"/>
                    <a:pt x="1455" y="1261"/>
                  </a:cubicBezTo>
                  <a:cubicBezTo>
                    <a:pt x="1430" y="1215"/>
                    <a:pt x="1410" y="1196"/>
                    <a:pt x="1391" y="1151"/>
                  </a:cubicBezTo>
                  <a:cubicBezTo>
                    <a:pt x="1339" y="1060"/>
                    <a:pt x="1326" y="1002"/>
                    <a:pt x="1281" y="905"/>
                  </a:cubicBezTo>
                  <a:cubicBezTo>
                    <a:pt x="1242" y="834"/>
                    <a:pt x="1216" y="795"/>
                    <a:pt x="1184" y="724"/>
                  </a:cubicBezTo>
                  <a:cubicBezTo>
                    <a:pt x="1158" y="672"/>
                    <a:pt x="1119" y="659"/>
                    <a:pt x="1074" y="620"/>
                  </a:cubicBezTo>
                  <a:cubicBezTo>
                    <a:pt x="958" y="517"/>
                    <a:pt x="880" y="472"/>
                    <a:pt x="738" y="407"/>
                  </a:cubicBezTo>
                  <a:cubicBezTo>
                    <a:pt x="608" y="349"/>
                    <a:pt x="511" y="316"/>
                    <a:pt x="447" y="194"/>
                  </a:cubicBezTo>
                  <a:cubicBezTo>
                    <a:pt x="427" y="155"/>
                    <a:pt x="427" y="129"/>
                    <a:pt x="395" y="90"/>
                  </a:cubicBezTo>
                  <a:cubicBezTo>
                    <a:pt x="350" y="38"/>
                    <a:pt x="298" y="38"/>
                    <a:pt x="253" y="0"/>
                  </a:cubicBezTo>
                  <a:lnTo>
                    <a:pt x="253" y="0"/>
                  </a:lnTo>
                  <a:cubicBezTo>
                    <a:pt x="246" y="26"/>
                    <a:pt x="246" y="38"/>
                    <a:pt x="240" y="51"/>
                  </a:cubicBezTo>
                  <a:cubicBezTo>
                    <a:pt x="233" y="58"/>
                    <a:pt x="227" y="58"/>
                    <a:pt x="220" y="64"/>
                  </a:cubicBezTo>
                  <a:cubicBezTo>
                    <a:pt x="194" y="103"/>
                    <a:pt x="181" y="142"/>
                    <a:pt x="136" y="168"/>
                  </a:cubicBezTo>
                  <a:cubicBezTo>
                    <a:pt x="104" y="187"/>
                    <a:pt x="78" y="194"/>
                    <a:pt x="52" y="220"/>
                  </a:cubicBezTo>
                  <a:cubicBezTo>
                    <a:pt x="26" y="245"/>
                    <a:pt x="0" y="252"/>
                    <a:pt x="0" y="284"/>
                  </a:cubicBezTo>
                  <a:cubicBezTo>
                    <a:pt x="0" y="310"/>
                    <a:pt x="20" y="316"/>
                    <a:pt x="26" y="336"/>
                  </a:cubicBezTo>
                  <a:cubicBezTo>
                    <a:pt x="46" y="375"/>
                    <a:pt x="46" y="401"/>
                    <a:pt x="46" y="446"/>
                  </a:cubicBezTo>
                  <a:cubicBezTo>
                    <a:pt x="46" y="485"/>
                    <a:pt x="13" y="498"/>
                    <a:pt x="13" y="536"/>
                  </a:cubicBezTo>
                  <a:cubicBezTo>
                    <a:pt x="13" y="556"/>
                    <a:pt x="26" y="562"/>
                    <a:pt x="33" y="582"/>
                  </a:cubicBezTo>
                  <a:cubicBezTo>
                    <a:pt x="39" y="608"/>
                    <a:pt x="33" y="627"/>
                    <a:pt x="33" y="653"/>
                  </a:cubicBezTo>
                  <a:cubicBezTo>
                    <a:pt x="33" y="679"/>
                    <a:pt x="65" y="685"/>
                    <a:pt x="78" y="711"/>
                  </a:cubicBezTo>
                  <a:cubicBezTo>
                    <a:pt x="84" y="718"/>
                    <a:pt x="84" y="730"/>
                    <a:pt x="91" y="743"/>
                  </a:cubicBezTo>
                  <a:cubicBezTo>
                    <a:pt x="78" y="795"/>
                    <a:pt x="78" y="795"/>
                    <a:pt x="78" y="795"/>
                  </a:cubicBezTo>
                  <a:cubicBezTo>
                    <a:pt x="78" y="873"/>
                    <a:pt x="72" y="911"/>
                    <a:pt x="72" y="989"/>
                  </a:cubicBezTo>
                  <a:cubicBezTo>
                    <a:pt x="72" y="1015"/>
                    <a:pt x="72" y="1015"/>
                    <a:pt x="72" y="1015"/>
                  </a:cubicBezTo>
                  <a:cubicBezTo>
                    <a:pt x="72" y="1041"/>
                    <a:pt x="104" y="1047"/>
                    <a:pt x="130" y="1067"/>
                  </a:cubicBezTo>
                  <a:cubicBezTo>
                    <a:pt x="175" y="1092"/>
                    <a:pt x="201" y="1131"/>
                    <a:pt x="201" y="1183"/>
                  </a:cubicBezTo>
                  <a:cubicBezTo>
                    <a:pt x="201" y="1338"/>
                    <a:pt x="201" y="1338"/>
                    <a:pt x="201" y="1338"/>
                  </a:cubicBezTo>
                  <a:cubicBezTo>
                    <a:pt x="201" y="1364"/>
                    <a:pt x="214" y="1377"/>
                    <a:pt x="214" y="1396"/>
                  </a:cubicBezTo>
                  <a:cubicBezTo>
                    <a:pt x="220" y="1422"/>
                    <a:pt x="214" y="1442"/>
                    <a:pt x="227" y="1468"/>
                  </a:cubicBezTo>
                  <a:cubicBezTo>
                    <a:pt x="240" y="1480"/>
                    <a:pt x="253" y="1480"/>
                    <a:pt x="265" y="1494"/>
                  </a:cubicBezTo>
                  <a:cubicBezTo>
                    <a:pt x="279" y="1500"/>
                    <a:pt x="285" y="1513"/>
                    <a:pt x="298" y="1519"/>
                  </a:cubicBezTo>
                  <a:cubicBezTo>
                    <a:pt x="330" y="1532"/>
                    <a:pt x="356" y="1526"/>
                    <a:pt x="388" y="1539"/>
                  </a:cubicBezTo>
                  <a:cubicBezTo>
                    <a:pt x="395" y="1545"/>
                    <a:pt x="395" y="1552"/>
                    <a:pt x="401" y="1558"/>
                  </a:cubicBezTo>
                  <a:cubicBezTo>
                    <a:pt x="421" y="1578"/>
                    <a:pt x="427" y="1597"/>
                    <a:pt x="440" y="162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9" name="Freeform 82">
              <a:extLst>
                <a:ext uri="{FF2B5EF4-FFF2-40B4-BE49-F238E27FC236}">
                  <a16:creationId xmlns:a16="http://schemas.microsoft.com/office/drawing/2014/main" id="{CC26FA4D-9A4C-8D44-A977-21B99C15053E}"/>
                </a:ext>
              </a:extLst>
            </p:cNvPr>
            <p:cNvSpPr>
              <a:spLocks noChangeArrowheads="1"/>
            </p:cNvSpPr>
            <p:nvPr/>
          </p:nvSpPr>
          <p:spPr bwMode="auto">
            <a:xfrm>
              <a:off x="11985134" y="8587151"/>
              <a:ext cx="1256668" cy="1366564"/>
            </a:xfrm>
            <a:custGeom>
              <a:avLst/>
              <a:gdLst>
                <a:gd name="T0" fmla="*/ 1474 w 1818"/>
                <a:gd name="T1" fmla="*/ 1029 h 1974"/>
                <a:gd name="T2" fmla="*/ 1300 w 1818"/>
                <a:gd name="T3" fmla="*/ 1061 h 1974"/>
                <a:gd name="T4" fmla="*/ 1261 w 1818"/>
                <a:gd name="T5" fmla="*/ 1158 h 1974"/>
                <a:gd name="T6" fmla="*/ 1319 w 1818"/>
                <a:gd name="T7" fmla="*/ 1268 h 1974"/>
                <a:gd name="T8" fmla="*/ 1377 w 1818"/>
                <a:gd name="T9" fmla="*/ 1333 h 1974"/>
                <a:gd name="T10" fmla="*/ 1507 w 1818"/>
                <a:gd name="T11" fmla="*/ 1126 h 1974"/>
                <a:gd name="T12" fmla="*/ 1507 w 1818"/>
                <a:gd name="T13" fmla="*/ 1074 h 1974"/>
                <a:gd name="T14" fmla="*/ 1785 w 1818"/>
                <a:gd name="T15" fmla="*/ 945 h 1974"/>
                <a:gd name="T16" fmla="*/ 1778 w 1818"/>
                <a:gd name="T17" fmla="*/ 990 h 1974"/>
                <a:gd name="T18" fmla="*/ 1791 w 1818"/>
                <a:gd name="T19" fmla="*/ 1119 h 1974"/>
                <a:gd name="T20" fmla="*/ 1778 w 1818"/>
                <a:gd name="T21" fmla="*/ 1404 h 1974"/>
                <a:gd name="T22" fmla="*/ 1500 w 1818"/>
                <a:gd name="T23" fmla="*/ 1578 h 1974"/>
                <a:gd name="T24" fmla="*/ 1513 w 1818"/>
                <a:gd name="T25" fmla="*/ 1824 h 1974"/>
                <a:gd name="T26" fmla="*/ 1455 w 1818"/>
                <a:gd name="T27" fmla="*/ 1960 h 1974"/>
                <a:gd name="T28" fmla="*/ 1384 w 1818"/>
                <a:gd name="T29" fmla="*/ 1973 h 1974"/>
                <a:gd name="T30" fmla="*/ 1028 w 1818"/>
                <a:gd name="T31" fmla="*/ 1798 h 1974"/>
                <a:gd name="T32" fmla="*/ 886 w 1818"/>
                <a:gd name="T33" fmla="*/ 1637 h 1974"/>
                <a:gd name="T34" fmla="*/ 776 w 1818"/>
                <a:gd name="T35" fmla="*/ 1261 h 1974"/>
                <a:gd name="T36" fmla="*/ 789 w 1818"/>
                <a:gd name="T37" fmla="*/ 1158 h 1974"/>
                <a:gd name="T38" fmla="*/ 795 w 1818"/>
                <a:gd name="T39" fmla="*/ 1054 h 1974"/>
                <a:gd name="T40" fmla="*/ 517 w 1818"/>
                <a:gd name="T41" fmla="*/ 673 h 1974"/>
                <a:gd name="T42" fmla="*/ 258 w 1818"/>
                <a:gd name="T43" fmla="*/ 298 h 1974"/>
                <a:gd name="T44" fmla="*/ 39 w 1818"/>
                <a:gd name="T45" fmla="*/ 149 h 1974"/>
                <a:gd name="T46" fmla="*/ 0 w 1818"/>
                <a:gd name="T47" fmla="*/ 7 h 1974"/>
                <a:gd name="T48" fmla="*/ 65 w 1818"/>
                <a:gd name="T49" fmla="*/ 0 h 1974"/>
                <a:gd name="T50" fmla="*/ 246 w 1818"/>
                <a:gd name="T51" fmla="*/ 26 h 1974"/>
                <a:gd name="T52" fmla="*/ 265 w 1818"/>
                <a:gd name="T53" fmla="*/ 123 h 1974"/>
                <a:gd name="T54" fmla="*/ 375 w 1818"/>
                <a:gd name="T55" fmla="*/ 130 h 1974"/>
                <a:gd name="T56" fmla="*/ 543 w 1818"/>
                <a:gd name="T57" fmla="*/ 188 h 1974"/>
                <a:gd name="T58" fmla="*/ 646 w 1818"/>
                <a:gd name="T59" fmla="*/ 220 h 1974"/>
                <a:gd name="T60" fmla="*/ 769 w 1818"/>
                <a:gd name="T61" fmla="*/ 285 h 1974"/>
                <a:gd name="T62" fmla="*/ 815 w 1818"/>
                <a:gd name="T63" fmla="*/ 85 h 1974"/>
                <a:gd name="T64" fmla="*/ 899 w 1818"/>
                <a:gd name="T65" fmla="*/ 136 h 1974"/>
                <a:gd name="T66" fmla="*/ 1035 w 1818"/>
                <a:gd name="T67" fmla="*/ 266 h 1974"/>
                <a:gd name="T68" fmla="*/ 1145 w 1818"/>
                <a:gd name="T69" fmla="*/ 253 h 1974"/>
                <a:gd name="T70" fmla="*/ 1300 w 1818"/>
                <a:gd name="T71" fmla="*/ 201 h 1974"/>
                <a:gd name="T72" fmla="*/ 1481 w 1818"/>
                <a:gd name="T73" fmla="*/ 266 h 1974"/>
                <a:gd name="T74" fmla="*/ 1545 w 1818"/>
                <a:gd name="T75" fmla="*/ 343 h 1974"/>
                <a:gd name="T76" fmla="*/ 1520 w 1818"/>
                <a:gd name="T77" fmla="*/ 518 h 1974"/>
                <a:gd name="T78" fmla="*/ 1520 w 1818"/>
                <a:gd name="T79" fmla="*/ 673 h 1974"/>
                <a:gd name="T80" fmla="*/ 1533 w 1818"/>
                <a:gd name="T81" fmla="*/ 796 h 1974"/>
                <a:gd name="T82" fmla="*/ 1636 w 1818"/>
                <a:gd name="T83" fmla="*/ 925 h 1974"/>
                <a:gd name="T84" fmla="*/ 1455 w 1818"/>
                <a:gd name="T85" fmla="*/ 1436 h 1974"/>
                <a:gd name="T86" fmla="*/ 1423 w 1818"/>
                <a:gd name="T87" fmla="*/ 1449 h 1974"/>
                <a:gd name="T88" fmla="*/ 1352 w 1818"/>
                <a:gd name="T89" fmla="*/ 1436 h 1974"/>
                <a:gd name="T90" fmla="*/ 1345 w 1818"/>
                <a:gd name="T91" fmla="*/ 1501 h 1974"/>
                <a:gd name="T92" fmla="*/ 1364 w 1818"/>
                <a:gd name="T93" fmla="*/ 1520 h 1974"/>
                <a:gd name="T94" fmla="*/ 1397 w 1818"/>
                <a:gd name="T95" fmla="*/ 1539 h 1974"/>
                <a:gd name="T96" fmla="*/ 1423 w 1818"/>
                <a:gd name="T97" fmla="*/ 1546 h 1974"/>
                <a:gd name="T98" fmla="*/ 1436 w 1818"/>
                <a:gd name="T99" fmla="*/ 1520 h 1974"/>
                <a:gd name="T100" fmla="*/ 1442 w 1818"/>
                <a:gd name="T101" fmla="*/ 1501 h 1974"/>
                <a:gd name="T102" fmla="*/ 1455 w 1818"/>
                <a:gd name="T103" fmla="*/ 1481 h 1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18" h="1974">
                  <a:moveTo>
                    <a:pt x="1474" y="1029"/>
                  </a:moveTo>
                  <a:lnTo>
                    <a:pt x="1474" y="1029"/>
                  </a:lnTo>
                  <a:cubicBezTo>
                    <a:pt x="1436" y="1009"/>
                    <a:pt x="1416" y="996"/>
                    <a:pt x="1371" y="996"/>
                  </a:cubicBezTo>
                  <a:cubicBezTo>
                    <a:pt x="1332" y="996"/>
                    <a:pt x="1300" y="1022"/>
                    <a:pt x="1300" y="1061"/>
                  </a:cubicBezTo>
                  <a:cubicBezTo>
                    <a:pt x="1300" y="1074"/>
                    <a:pt x="1300" y="1080"/>
                    <a:pt x="1300" y="1093"/>
                  </a:cubicBezTo>
                  <a:cubicBezTo>
                    <a:pt x="1293" y="1119"/>
                    <a:pt x="1261" y="1132"/>
                    <a:pt x="1261" y="1158"/>
                  </a:cubicBezTo>
                  <a:cubicBezTo>
                    <a:pt x="1261" y="1184"/>
                    <a:pt x="1280" y="1197"/>
                    <a:pt x="1293" y="1216"/>
                  </a:cubicBezTo>
                  <a:cubicBezTo>
                    <a:pt x="1306" y="1235"/>
                    <a:pt x="1306" y="1249"/>
                    <a:pt x="1319" y="1268"/>
                  </a:cubicBezTo>
                  <a:cubicBezTo>
                    <a:pt x="1326" y="1274"/>
                    <a:pt x="1332" y="1281"/>
                    <a:pt x="1339" y="1287"/>
                  </a:cubicBezTo>
                  <a:cubicBezTo>
                    <a:pt x="1352" y="1307"/>
                    <a:pt x="1358" y="1333"/>
                    <a:pt x="1377" y="1333"/>
                  </a:cubicBezTo>
                  <a:cubicBezTo>
                    <a:pt x="1416" y="1333"/>
                    <a:pt x="1429" y="1307"/>
                    <a:pt x="1455" y="1287"/>
                  </a:cubicBezTo>
                  <a:cubicBezTo>
                    <a:pt x="1500" y="1242"/>
                    <a:pt x="1507" y="1190"/>
                    <a:pt x="1507" y="1126"/>
                  </a:cubicBezTo>
                  <a:cubicBezTo>
                    <a:pt x="1507" y="1113"/>
                    <a:pt x="1500" y="1106"/>
                    <a:pt x="1500" y="1093"/>
                  </a:cubicBezTo>
                  <a:cubicBezTo>
                    <a:pt x="1500" y="1080"/>
                    <a:pt x="1507" y="1080"/>
                    <a:pt x="1507" y="1074"/>
                  </a:cubicBezTo>
                  <a:cubicBezTo>
                    <a:pt x="1507" y="1061"/>
                    <a:pt x="1481" y="1042"/>
                    <a:pt x="1474" y="1029"/>
                  </a:cubicBezTo>
                  <a:close/>
                  <a:moveTo>
                    <a:pt x="1785" y="945"/>
                  </a:moveTo>
                  <a:lnTo>
                    <a:pt x="1785" y="945"/>
                  </a:lnTo>
                  <a:cubicBezTo>
                    <a:pt x="1785" y="964"/>
                    <a:pt x="1778" y="977"/>
                    <a:pt x="1778" y="990"/>
                  </a:cubicBezTo>
                  <a:cubicBezTo>
                    <a:pt x="1778" y="1016"/>
                    <a:pt x="1791" y="1029"/>
                    <a:pt x="1791" y="1054"/>
                  </a:cubicBezTo>
                  <a:cubicBezTo>
                    <a:pt x="1798" y="1080"/>
                    <a:pt x="1791" y="1093"/>
                    <a:pt x="1791" y="1119"/>
                  </a:cubicBezTo>
                  <a:cubicBezTo>
                    <a:pt x="1798" y="1177"/>
                    <a:pt x="1817" y="1203"/>
                    <a:pt x="1817" y="1261"/>
                  </a:cubicBezTo>
                  <a:cubicBezTo>
                    <a:pt x="1817" y="1320"/>
                    <a:pt x="1804" y="1352"/>
                    <a:pt x="1778" y="1404"/>
                  </a:cubicBezTo>
                  <a:cubicBezTo>
                    <a:pt x="1759" y="1455"/>
                    <a:pt x="1759" y="1494"/>
                    <a:pt x="1714" y="1527"/>
                  </a:cubicBezTo>
                  <a:cubicBezTo>
                    <a:pt x="1649" y="1578"/>
                    <a:pt x="1584" y="1585"/>
                    <a:pt x="1500" y="1578"/>
                  </a:cubicBezTo>
                  <a:cubicBezTo>
                    <a:pt x="1533" y="1624"/>
                    <a:pt x="1539" y="1662"/>
                    <a:pt x="1539" y="1721"/>
                  </a:cubicBezTo>
                  <a:cubicBezTo>
                    <a:pt x="1539" y="1759"/>
                    <a:pt x="1533" y="1785"/>
                    <a:pt x="1513" y="1824"/>
                  </a:cubicBezTo>
                  <a:cubicBezTo>
                    <a:pt x="1507" y="1837"/>
                    <a:pt x="1494" y="1843"/>
                    <a:pt x="1487" y="1856"/>
                  </a:cubicBezTo>
                  <a:cubicBezTo>
                    <a:pt x="1468" y="1895"/>
                    <a:pt x="1455" y="1921"/>
                    <a:pt x="1455" y="1960"/>
                  </a:cubicBezTo>
                  <a:lnTo>
                    <a:pt x="1455" y="1960"/>
                  </a:lnTo>
                  <a:cubicBezTo>
                    <a:pt x="1429" y="1966"/>
                    <a:pt x="1416" y="1973"/>
                    <a:pt x="1384" y="1973"/>
                  </a:cubicBezTo>
                  <a:cubicBezTo>
                    <a:pt x="1300" y="1973"/>
                    <a:pt x="1255" y="1934"/>
                    <a:pt x="1183" y="1889"/>
                  </a:cubicBezTo>
                  <a:cubicBezTo>
                    <a:pt x="1125" y="1850"/>
                    <a:pt x="1086" y="1837"/>
                    <a:pt x="1028" y="1798"/>
                  </a:cubicBezTo>
                  <a:cubicBezTo>
                    <a:pt x="1009" y="1779"/>
                    <a:pt x="1009" y="1753"/>
                    <a:pt x="996" y="1734"/>
                  </a:cubicBezTo>
                  <a:cubicBezTo>
                    <a:pt x="964" y="1688"/>
                    <a:pt x="944" y="1656"/>
                    <a:pt x="886" y="1637"/>
                  </a:cubicBezTo>
                  <a:cubicBezTo>
                    <a:pt x="808" y="1611"/>
                    <a:pt x="744" y="1565"/>
                    <a:pt x="744" y="1481"/>
                  </a:cubicBezTo>
                  <a:cubicBezTo>
                    <a:pt x="744" y="1391"/>
                    <a:pt x="756" y="1346"/>
                    <a:pt x="776" y="1261"/>
                  </a:cubicBezTo>
                  <a:cubicBezTo>
                    <a:pt x="782" y="1235"/>
                    <a:pt x="815" y="1235"/>
                    <a:pt x="815" y="1203"/>
                  </a:cubicBezTo>
                  <a:cubicBezTo>
                    <a:pt x="815" y="1184"/>
                    <a:pt x="795" y="1177"/>
                    <a:pt x="789" y="1158"/>
                  </a:cubicBezTo>
                  <a:cubicBezTo>
                    <a:pt x="789" y="1145"/>
                    <a:pt x="789" y="1139"/>
                    <a:pt x="789" y="1126"/>
                  </a:cubicBezTo>
                  <a:cubicBezTo>
                    <a:pt x="789" y="1100"/>
                    <a:pt x="795" y="1080"/>
                    <a:pt x="795" y="1054"/>
                  </a:cubicBezTo>
                  <a:cubicBezTo>
                    <a:pt x="795" y="893"/>
                    <a:pt x="698" y="815"/>
                    <a:pt x="575" y="705"/>
                  </a:cubicBezTo>
                  <a:cubicBezTo>
                    <a:pt x="556" y="692"/>
                    <a:pt x="537" y="686"/>
                    <a:pt x="517" y="673"/>
                  </a:cubicBezTo>
                  <a:cubicBezTo>
                    <a:pt x="472" y="647"/>
                    <a:pt x="459" y="608"/>
                    <a:pt x="427" y="563"/>
                  </a:cubicBezTo>
                  <a:cubicBezTo>
                    <a:pt x="362" y="459"/>
                    <a:pt x="349" y="388"/>
                    <a:pt x="258" y="298"/>
                  </a:cubicBezTo>
                  <a:cubicBezTo>
                    <a:pt x="200" y="240"/>
                    <a:pt x="161" y="220"/>
                    <a:pt x="90" y="188"/>
                  </a:cubicBezTo>
                  <a:cubicBezTo>
                    <a:pt x="65" y="175"/>
                    <a:pt x="58" y="169"/>
                    <a:pt x="39" y="149"/>
                  </a:cubicBezTo>
                  <a:cubicBezTo>
                    <a:pt x="19" y="136"/>
                    <a:pt x="0" y="130"/>
                    <a:pt x="0" y="110"/>
                  </a:cubicBezTo>
                  <a:cubicBezTo>
                    <a:pt x="0" y="7"/>
                    <a:pt x="0" y="7"/>
                    <a:pt x="0" y="7"/>
                  </a:cubicBezTo>
                  <a:lnTo>
                    <a:pt x="0" y="7"/>
                  </a:lnTo>
                  <a:cubicBezTo>
                    <a:pt x="26" y="0"/>
                    <a:pt x="45" y="0"/>
                    <a:pt x="65" y="0"/>
                  </a:cubicBezTo>
                  <a:cubicBezTo>
                    <a:pt x="103" y="0"/>
                    <a:pt x="123" y="13"/>
                    <a:pt x="161" y="26"/>
                  </a:cubicBezTo>
                  <a:cubicBezTo>
                    <a:pt x="194" y="33"/>
                    <a:pt x="213" y="20"/>
                    <a:pt x="246" y="26"/>
                  </a:cubicBezTo>
                  <a:cubicBezTo>
                    <a:pt x="246" y="59"/>
                    <a:pt x="239" y="78"/>
                    <a:pt x="246" y="117"/>
                  </a:cubicBezTo>
                  <a:cubicBezTo>
                    <a:pt x="265" y="123"/>
                    <a:pt x="265" y="123"/>
                    <a:pt x="265" y="123"/>
                  </a:cubicBezTo>
                  <a:cubicBezTo>
                    <a:pt x="278" y="104"/>
                    <a:pt x="284" y="85"/>
                    <a:pt x="310" y="85"/>
                  </a:cubicBezTo>
                  <a:cubicBezTo>
                    <a:pt x="343" y="85"/>
                    <a:pt x="349" y="110"/>
                    <a:pt x="375" y="130"/>
                  </a:cubicBezTo>
                  <a:cubicBezTo>
                    <a:pt x="394" y="143"/>
                    <a:pt x="407" y="143"/>
                    <a:pt x="427" y="143"/>
                  </a:cubicBezTo>
                  <a:cubicBezTo>
                    <a:pt x="478" y="143"/>
                    <a:pt x="498" y="175"/>
                    <a:pt x="543" y="188"/>
                  </a:cubicBezTo>
                  <a:cubicBezTo>
                    <a:pt x="569" y="188"/>
                    <a:pt x="575" y="201"/>
                    <a:pt x="595" y="207"/>
                  </a:cubicBezTo>
                  <a:cubicBezTo>
                    <a:pt x="614" y="214"/>
                    <a:pt x="634" y="207"/>
                    <a:pt x="646" y="220"/>
                  </a:cubicBezTo>
                  <a:cubicBezTo>
                    <a:pt x="653" y="227"/>
                    <a:pt x="660" y="233"/>
                    <a:pt x="660" y="240"/>
                  </a:cubicBezTo>
                  <a:cubicBezTo>
                    <a:pt x="698" y="266"/>
                    <a:pt x="724" y="285"/>
                    <a:pt x="769" y="285"/>
                  </a:cubicBezTo>
                  <a:cubicBezTo>
                    <a:pt x="808" y="285"/>
                    <a:pt x="802" y="233"/>
                    <a:pt x="802" y="194"/>
                  </a:cubicBezTo>
                  <a:cubicBezTo>
                    <a:pt x="802" y="156"/>
                    <a:pt x="815" y="130"/>
                    <a:pt x="815" y="85"/>
                  </a:cubicBezTo>
                  <a:cubicBezTo>
                    <a:pt x="821" y="85"/>
                    <a:pt x="828" y="78"/>
                    <a:pt x="828" y="71"/>
                  </a:cubicBezTo>
                  <a:cubicBezTo>
                    <a:pt x="860" y="91"/>
                    <a:pt x="866" y="110"/>
                    <a:pt x="899" y="136"/>
                  </a:cubicBezTo>
                  <a:cubicBezTo>
                    <a:pt x="931" y="156"/>
                    <a:pt x="957" y="169"/>
                    <a:pt x="983" y="201"/>
                  </a:cubicBezTo>
                  <a:cubicBezTo>
                    <a:pt x="996" y="227"/>
                    <a:pt x="1009" y="246"/>
                    <a:pt x="1035" y="266"/>
                  </a:cubicBezTo>
                  <a:cubicBezTo>
                    <a:pt x="1054" y="278"/>
                    <a:pt x="1067" y="298"/>
                    <a:pt x="1093" y="298"/>
                  </a:cubicBezTo>
                  <a:cubicBezTo>
                    <a:pt x="1119" y="298"/>
                    <a:pt x="1125" y="272"/>
                    <a:pt x="1145" y="253"/>
                  </a:cubicBezTo>
                  <a:cubicBezTo>
                    <a:pt x="1164" y="240"/>
                    <a:pt x="1177" y="240"/>
                    <a:pt x="1196" y="227"/>
                  </a:cubicBezTo>
                  <a:cubicBezTo>
                    <a:pt x="1229" y="214"/>
                    <a:pt x="1267" y="201"/>
                    <a:pt x="1300" y="201"/>
                  </a:cubicBezTo>
                  <a:lnTo>
                    <a:pt x="1300" y="201"/>
                  </a:lnTo>
                  <a:cubicBezTo>
                    <a:pt x="1364" y="233"/>
                    <a:pt x="1410" y="240"/>
                    <a:pt x="1481" y="266"/>
                  </a:cubicBezTo>
                  <a:cubicBezTo>
                    <a:pt x="1500" y="272"/>
                    <a:pt x="1520" y="272"/>
                    <a:pt x="1533" y="285"/>
                  </a:cubicBezTo>
                  <a:cubicBezTo>
                    <a:pt x="1545" y="304"/>
                    <a:pt x="1545" y="317"/>
                    <a:pt x="1545" y="343"/>
                  </a:cubicBezTo>
                  <a:cubicBezTo>
                    <a:pt x="1545" y="369"/>
                    <a:pt x="1552" y="388"/>
                    <a:pt x="1552" y="414"/>
                  </a:cubicBezTo>
                  <a:cubicBezTo>
                    <a:pt x="1552" y="453"/>
                    <a:pt x="1520" y="473"/>
                    <a:pt x="1520" y="518"/>
                  </a:cubicBezTo>
                  <a:cubicBezTo>
                    <a:pt x="1520" y="550"/>
                    <a:pt x="1533" y="563"/>
                    <a:pt x="1533" y="595"/>
                  </a:cubicBezTo>
                  <a:cubicBezTo>
                    <a:pt x="1533" y="628"/>
                    <a:pt x="1520" y="641"/>
                    <a:pt x="1520" y="673"/>
                  </a:cubicBezTo>
                  <a:cubicBezTo>
                    <a:pt x="1520" y="763"/>
                    <a:pt x="1520" y="763"/>
                    <a:pt x="1520" y="763"/>
                  </a:cubicBezTo>
                  <a:cubicBezTo>
                    <a:pt x="1520" y="777"/>
                    <a:pt x="1533" y="783"/>
                    <a:pt x="1533" y="796"/>
                  </a:cubicBezTo>
                  <a:cubicBezTo>
                    <a:pt x="1533" y="893"/>
                    <a:pt x="1533" y="893"/>
                    <a:pt x="1533" y="893"/>
                  </a:cubicBezTo>
                  <a:cubicBezTo>
                    <a:pt x="1578" y="893"/>
                    <a:pt x="1597" y="912"/>
                    <a:pt x="1636" y="925"/>
                  </a:cubicBezTo>
                  <a:cubicBezTo>
                    <a:pt x="1688" y="945"/>
                    <a:pt x="1733" y="938"/>
                    <a:pt x="1785" y="945"/>
                  </a:cubicBezTo>
                  <a:close/>
                  <a:moveTo>
                    <a:pt x="1455" y="1436"/>
                  </a:moveTo>
                  <a:lnTo>
                    <a:pt x="1455" y="1436"/>
                  </a:lnTo>
                  <a:cubicBezTo>
                    <a:pt x="1442" y="1442"/>
                    <a:pt x="1436" y="1449"/>
                    <a:pt x="1423" y="1449"/>
                  </a:cubicBezTo>
                  <a:cubicBezTo>
                    <a:pt x="1410" y="1449"/>
                    <a:pt x="1397" y="1449"/>
                    <a:pt x="1384" y="1442"/>
                  </a:cubicBezTo>
                  <a:cubicBezTo>
                    <a:pt x="1371" y="1436"/>
                    <a:pt x="1364" y="1436"/>
                    <a:pt x="1352" y="1436"/>
                  </a:cubicBezTo>
                  <a:cubicBezTo>
                    <a:pt x="1339" y="1442"/>
                    <a:pt x="1339" y="1455"/>
                    <a:pt x="1339" y="1468"/>
                  </a:cubicBezTo>
                  <a:cubicBezTo>
                    <a:pt x="1339" y="1481"/>
                    <a:pt x="1339" y="1501"/>
                    <a:pt x="1345" y="1501"/>
                  </a:cubicBezTo>
                  <a:cubicBezTo>
                    <a:pt x="1352" y="1507"/>
                    <a:pt x="1352" y="1507"/>
                    <a:pt x="1352" y="1507"/>
                  </a:cubicBezTo>
                  <a:cubicBezTo>
                    <a:pt x="1352" y="1514"/>
                    <a:pt x="1358" y="1514"/>
                    <a:pt x="1364" y="1520"/>
                  </a:cubicBezTo>
                  <a:cubicBezTo>
                    <a:pt x="1371" y="1527"/>
                    <a:pt x="1377" y="1527"/>
                    <a:pt x="1384" y="1533"/>
                  </a:cubicBezTo>
                  <a:cubicBezTo>
                    <a:pt x="1390" y="1539"/>
                    <a:pt x="1384" y="1539"/>
                    <a:pt x="1397" y="1539"/>
                  </a:cubicBezTo>
                  <a:cubicBezTo>
                    <a:pt x="1397" y="1546"/>
                    <a:pt x="1397" y="1546"/>
                    <a:pt x="1403" y="1553"/>
                  </a:cubicBezTo>
                  <a:cubicBezTo>
                    <a:pt x="1410" y="1553"/>
                    <a:pt x="1423" y="1546"/>
                    <a:pt x="1423" y="1546"/>
                  </a:cubicBezTo>
                  <a:cubicBezTo>
                    <a:pt x="1429" y="1539"/>
                    <a:pt x="1429" y="1539"/>
                    <a:pt x="1436" y="1533"/>
                  </a:cubicBezTo>
                  <a:cubicBezTo>
                    <a:pt x="1436" y="1527"/>
                    <a:pt x="1436" y="1520"/>
                    <a:pt x="1436" y="1520"/>
                  </a:cubicBezTo>
                  <a:cubicBezTo>
                    <a:pt x="1442" y="1514"/>
                    <a:pt x="1436" y="1514"/>
                    <a:pt x="1442" y="1514"/>
                  </a:cubicBezTo>
                  <a:cubicBezTo>
                    <a:pt x="1448" y="1507"/>
                    <a:pt x="1442" y="1507"/>
                    <a:pt x="1442" y="1501"/>
                  </a:cubicBezTo>
                  <a:cubicBezTo>
                    <a:pt x="1442" y="1494"/>
                    <a:pt x="1448" y="1488"/>
                    <a:pt x="1448" y="1481"/>
                  </a:cubicBezTo>
                  <a:cubicBezTo>
                    <a:pt x="1455" y="1481"/>
                    <a:pt x="1455" y="1481"/>
                    <a:pt x="1455" y="1481"/>
                  </a:cubicBezTo>
                  <a:lnTo>
                    <a:pt x="1455" y="1436"/>
                  </a:ln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0" name="Freeform 83">
              <a:extLst>
                <a:ext uri="{FF2B5EF4-FFF2-40B4-BE49-F238E27FC236}">
                  <a16:creationId xmlns:a16="http://schemas.microsoft.com/office/drawing/2014/main" id="{AEB84C66-1C18-8246-8868-65AECF1B4AD7}"/>
                </a:ext>
              </a:extLst>
            </p:cNvPr>
            <p:cNvSpPr>
              <a:spLocks noChangeArrowheads="1"/>
            </p:cNvSpPr>
            <p:nvPr/>
          </p:nvSpPr>
          <p:spPr bwMode="auto">
            <a:xfrm>
              <a:off x="11298849" y="6698975"/>
              <a:ext cx="402621" cy="494159"/>
            </a:xfrm>
            <a:custGeom>
              <a:avLst/>
              <a:gdLst>
                <a:gd name="T0" fmla="*/ 52 w 583"/>
                <a:gd name="T1" fmla="*/ 130 h 713"/>
                <a:gd name="T2" fmla="*/ 52 w 583"/>
                <a:gd name="T3" fmla="*/ 130 h 713"/>
                <a:gd name="T4" fmla="*/ 33 w 583"/>
                <a:gd name="T5" fmla="*/ 220 h 713"/>
                <a:gd name="T6" fmla="*/ 0 w 583"/>
                <a:gd name="T7" fmla="*/ 382 h 713"/>
                <a:gd name="T8" fmla="*/ 39 w 583"/>
                <a:gd name="T9" fmla="*/ 440 h 713"/>
                <a:gd name="T10" fmla="*/ 58 w 583"/>
                <a:gd name="T11" fmla="*/ 531 h 713"/>
                <a:gd name="T12" fmla="*/ 188 w 583"/>
                <a:gd name="T13" fmla="*/ 291 h 713"/>
                <a:gd name="T14" fmla="*/ 162 w 583"/>
                <a:gd name="T15" fmla="*/ 227 h 713"/>
                <a:gd name="T16" fmla="*/ 52 w 583"/>
                <a:gd name="T17" fmla="*/ 130 h 713"/>
                <a:gd name="T18" fmla="*/ 369 w 583"/>
                <a:gd name="T19" fmla="*/ 686 h 713"/>
                <a:gd name="T20" fmla="*/ 369 w 583"/>
                <a:gd name="T21" fmla="*/ 686 h 713"/>
                <a:gd name="T22" fmla="*/ 382 w 583"/>
                <a:gd name="T23" fmla="*/ 686 h 713"/>
                <a:gd name="T24" fmla="*/ 401 w 583"/>
                <a:gd name="T25" fmla="*/ 692 h 713"/>
                <a:gd name="T26" fmla="*/ 408 w 583"/>
                <a:gd name="T27" fmla="*/ 692 h 713"/>
                <a:gd name="T28" fmla="*/ 421 w 583"/>
                <a:gd name="T29" fmla="*/ 692 h 713"/>
                <a:gd name="T30" fmla="*/ 434 w 583"/>
                <a:gd name="T31" fmla="*/ 699 h 713"/>
                <a:gd name="T32" fmla="*/ 453 w 583"/>
                <a:gd name="T33" fmla="*/ 699 h 713"/>
                <a:gd name="T34" fmla="*/ 460 w 583"/>
                <a:gd name="T35" fmla="*/ 699 h 713"/>
                <a:gd name="T36" fmla="*/ 485 w 583"/>
                <a:gd name="T37" fmla="*/ 712 h 713"/>
                <a:gd name="T38" fmla="*/ 485 w 583"/>
                <a:gd name="T39" fmla="*/ 712 h 713"/>
                <a:gd name="T40" fmla="*/ 576 w 583"/>
                <a:gd name="T41" fmla="*/ 712 h 713"/>
                <a:gd name="T42" fmla="*/ 576 w 583"/>
                <a:gd name="T43" fmla="*/ 595 h 713"/>
                <a:gd name="T44" fmla="*/ 576 w 583"/>
                <a:gd name="T45" fmla="*/ 518 h 713"/>
                <a:gd name="T46" fmla="*/ 544 w 583"/>
                <a:gd name="T47" fmla="*/ 382 h 713"/>
                <a:gd name="T48" fmla="*/ 544 w 583"/>
                <a:gd name="T49" fmla="*/ 97 h 713"/>
                <a:gd name="T50" fmla="*/ 537 w 583"/>
                <a:gd name="T51" fmla="*/ 7 h 713"/>
                <a:gd name="T52" fmla="*/ 401 w 583"/>
                <a:gd name="T53" fmla="*/ 7 h 713"/>
                <a:gd name="T54" fmla="*/ 291 w 583"/>
                <a:gd name="T55" fmla="*/ 0 h 713"/>
                <a:gd name="T56" fmla="*/ 291 w 583"/>
                <a:gd name="T57" fmla="*/ 0 h 713"/>
                <a:gd name="T58" fmla="*/ 317 w 583"/>
                <a:gd name="T59" fmla="*/ 130 h 713"/>
                <a:gd name="T60" fmla="*/ 311 w 583"/>
                <a:gd name="T61" fmla="*/ 194 h 713"/>
                <a:gd name="T62" fmla="*/ 356 w 583"/>
                <a:gd name="T63" fmla="*/ 363 h 713"/>
                <a:gd name="T64" fmla="*/ 369 w 583"/>
                <a:gd name="T65" fmla="*/ 485 h 713"/>
                <a:gd name="T66" fmla="*/ 408 w 583"/>
                <a:gd name="T67" fmla="*/ 641 h 713"/>
                <a:gd name="T68" fmla="*/ 369 w 583"/>
                <a:gd name="T69" fmla="*/ 686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3" h="713">
                  <a:moveTo>
                    <a:pt x="52" y="130"/>
                  </a:moveTo>
                  <a:lnTo>
                    <a:pt x="52" y="130"/>
                  </a:lnTo>
                  <a:cubicBezTo>
                    <a:pt x="26" y="149"/>
                    <a:pt x="33" y="181"/>
                    <a:pt x="33" y="220"/>
                  </a:cubicBezTo>
                  <a:cubicBezTo>
                    <a:pt x="26" y="285"/>
                    <a:pt x="0" y="317"/>
                    <a:pt x="0" y="382"/>
                  </a:cubicBezTo>
                  <a:cubicBezTo>
                    <a:pt x="0" y="408"/>
                    <a:pt x="33" y="414"/>
                    <a:pt x="39" y="440"/>
                  </a:cubicBezTo>
                  <a:cubicBezTo>
                    <a:pt x="52" y="472"/>
                    <a:pt x="46" y="498"/>
                    <a:pt x="58" y="531"/>
                  </a:cubicBezTo>
                  <a:cubicBezTo>
                    <a:pt x="149" y="479"/>
                    <a:pt x="188" y="401"/>
                    <a:pt x="188" y="291"/>
                  </a:cubicBezTo>
                  <a:cubicBezTo>
                    <a:pt x="188" y="265"/>
                    <a:pt x="169" y="253"/>
                    <a:pt x="162" y="227"/>
                  </a:cubicBezTo>
                  <a:cubicBezTo>
                    <a:pt x="143" y="175"/>
                    <a:pt x="110" y="130"/>
                    <a:pt x="52" y="130"/>
                  </a:cubicBezTo>
                  <a:close/>
                  <a:moveTo>
                    <a:pt x="369" y="686"/>
                  </a:moveTo>
                  <a:lnTo>
                    <a:pt x="369" y="686"/>
                  </a:lnTo>
                  <a:cubicBezTo>
                    <a:pt x="375" y="686"/>
                    <a:pt x="375" y="686"/>
                    <a:pt x="382" y="686"/>
                  </a:cubicBezTo>
                  <a:cubicBezTo>
                    <a:pt x="388" y="692"/>
                    <a:pt x="395" y="692"/>
                    <a:pt x="401" y="692"/>
                  </a:cubicBezTo>
                  <a:lnTo>
                    <a:pt x="408" y="692"/>
                  </a:lnTo>
                  <a:cubicBezTo>
                    <a:pt x="414" y="692"/>
                    <a:pt x="414" y="692"/>
                    <a:pt x="421" y="692"/>
                  </a:cubicBezTo>
                  <a:cubicBezTo>
                    <a:pt x="427" y="699"/>
                    <a:pt x="434" y="699"/>
                    <a:pt x="434" y="699"/>
                  </a:cubicBezTo>
                  <a:cubicBezTo>
                    <a:pt x="440" y="699"/>
                    <a:pt x="446" y="699"/>
                    <a:pt x="453" y="699"/>
                  </a:cubicBezTo>
                  <a:cubicBezTo>
                    <a:pt x="460" y="699"/>
                    <a:pt x="460" y="699"/>
                    <a:pt x="460" y="699"/>
                  </a:cubicBezTo>
                  <a:cubicBezTo>
                    <a:pt x="485" y="712"/>
                    <a:pt x="485" y="712"/>
                    <a:pt x="485" y="712"/>
                  </a:cubicBezTo>
                  <a:lnTo>
                    <a:pt x="485" y="712"/>
                  </a:lnTo>
                  <a:cubicBezTo>
                    <a:pt x="576" y="712"/>
                    <a:pt x="576" y="712"/>
                    <a:pt x="576" y="712"/>
                  </a:cubicBezTo>
                  <a:cubicBezTo>
                    <a:pt x="582" y="667"/>
                    <a:pt x="576" y="641"/>
                    <a:pt x="576" y="595"/>
                  </a:cubicBezTo>
                  <a:cubicBezTo>
                    <a:pt x="576" y="563"/>
                    <a:pt x="582" y="550"/>
                    <a:pt x="576" y="518"/>
                  </a:cubicBezTo>
                  <a:cubicBezTo>
                    <a:pt x="569" y="460"/>
                    <a:pt x="544" y="434"/>
                    <a:pt x="544" y="382"/>
                  </a:cubicBezTo>
                  <a:cubicBezTo>
                    <a:pt x="544" y="272"/>
                    <a:pt x="544" y="207"/>
                    <a:pt x="544" y="97"/>
                  </a:cubicBezTo>
                  <a:cubicBezTo>
                    <a:pt x="537" y="7"/>
                    <a:pt x="537" y="7"/>
                    <a:pt x="537" y="7"/>
                  </a:cubicBezTo>
                  <a:cubicBezTo>
                    <a:pt x="401" y="7"/>
                    <a:pt x="401" y="7"/>
                    <a:pt x="401" y="7"/>
                  </a:cubicBezTo>
                  <a:cubicBezTo>
                    <a:pt x="356" y="7"/>
                    <a:pt x="330" y="0"/>
                    <a:pt x="291" y="0"/>
                  </a:cubicBezTo>
                  <a:lnTo>
                    <a:pt x="291" y="0"/>
                  </a:lnTo>
                  <a:cubicBezTo>
                    <a:pt x="298" y="39"/>
                    <a:pt x="311" y="78"/>
                    <a:pt x="317" y="130"/>
                  </a:cubicBezTo>
                  <a:cubicBezTo>
                    <a:pt x="311" y="194"/>
                    <a:pt x="311" y="194"/>
                    <a:pt x="311" y="194"/>
                  </a:cubicBezTo>
                  <a:cubicBezTo>
                    <a:pt x="317" y="265"/>
                    <a:pt x="337" y="298"/>
                    <a:pt x="356" y="363"/>
                  </a:cubicBezTo>
                  <a:cubicBezTo>
                    <a:pt x="362" y="414"/>
                    <a:pt x="362" y="440"/>
                    <a:pt x="369" y="485"/>
                  </a:cubicBezTo>
                  <a:cubicBezTo>
                    <a:pt x="388" y="544"/>
                    <a:pt x="408" y="576"/>
                    <a:pt x="408" y="641"/>
                  </a:cubicBezTo>
                  <a:cubicBezTo>
                    <a:pt x="408" y="660"/>
                    <a:pt x="388" y="673"/>
                    <a:pt x="369" y="686"/>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1" name="Freeform 84">
              <a:extLst>
                <a:ext uri="{FF2B5EF4-FFF2-40B4-BE49-F238E27FC236}">
                  <a16:creationId xmlns:a16="http://schemas.microsoft.com/office/drawing/2014/main" id="{7231D674-34DF-E145-A06B-CA7361E2AC21}"/>
                </a:ext>
              </a:extLst>
            </p:cNvPr>
            <p:cNvSpPr>
              <a:spLocks noChangeArrowheads="1"/>
            </p:cNvSpPr>
            <p:nvPr/>
          </p:nvSpPr>
          <p:spPr bwMode="auto">
            <a:xfrm>
              <a:off x="11246993" y="5442225"/>
              <a:ext cx="268415" cy="494159"/>
            </a:xfrm>
            <a:custGeom>
              <a:avLst/>
              <a:gdLst>
                <a:gd name="T0" fmla="*/ 388 w 389"/>
                <a:gd name="T1" fmla="*/ 272 h 713"/>
                <a:gd name="T2" fmla="*/ 388 w 389"/>
                <a:gd name="T3" fmla="*/ 272 h 713"/>
                <a:gd name="T4" fmla="*/ 330 w 389"/>
                <a:gd name="T5" fmla="*/ 349 h 713"/>
                <a:gd name="T6" fmla="*/ 265 w 389"/>
                <a:gd name="T7" fmla="*/ 492 h 713"/>
                <a:gd name="T8" fmla="*/ 239 w 389"/>
                <a:gd name="T9" fmla="*/ 524 h 713"/>
                <a:gd name="T10" fmla="*/ 135 w 389"/>
                <a:gd name="T11" fmla="*/ 647 h 713"/>
                <a:gd name="T12" fmla="*/ 90 w 389"/>
                <a:gd name="T13" fmla="*/ 712 h 713"/>
                <a:gd name="T14" fmla="*/ 90 w 389"/>
                <a:gd name="T15" fmla="*/ 712 h 713"/>
                <a:gd name="T16" fmla="*/ 51 w 389"/>
                <a:gd name="T17" fmla="*/ 653 h 713"/>
                <a:gd name="T18" fmla="*/ 0 w 389"/>
                <a:gd name="T19" fmla="*/ 466 h 713"/>
                <a:gd name="T20" fmla="*/ 0 w 389"/>
                <a:gd name="T21" fmla="*/ 459 h 713"/>
                <a:gd name="T22" fmla="*/ 0 w 389"/>
                <a:gd name="T23" fmla="*/ 459 h 713"/>
                <a:gd name="T24" fmla="*/ 19 w 389"/>
                <a:gd name="T25" fmla="*/ 239 h 713"/>
                <a:gd name="T26" fmla="*/ 77 w 389"/>
                <a:gd name="T27" fmla="*/ 227 h 713"/>
                <a:gd name="T28" fmla="*/ 45 w 389"/>
                <a:gd name="T29" fmla="*/ 71 h 713"/>
                <a:gd name="T30" fmla="*/ 123 w 389"/>
                <a:gd name="T31" fmla="*/ 0 h 713"/>
                <a:gd name="T32" fmla="*/ 252 w 389"/>
                <a:gd name="T33" fmla="*/ 52 h 713"/>
                <a:gd name="T34" fmla="*/ 278 w 389"/>
                <a:gd name="T35" fmla="*/ 201 h 713"/>
                <a:gd name="T36" fmla="*/ 388 w 389"/>
                <a:gd name="T37" fmla="*/ 272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9" h="713">
                  <a:moveTo>
                    <a:pt x="388" y="272"/>
                  </a:moveTo>
                  <a:lnTo>
                    <a:pt x="388" y="272"/>
                  </a:lnTo>
                  <a:cubicBezTo>
                    <a:pt x="368" y="304"/>
                    <a:pt x="355" y="317"/>
                    <a:pt x="330" y="349"/>
                  </a:cubicBezTo>
                  <a:cubicBezTo>
                    <a:pt x="291" y="395"/>
                    <a:pt x="291" y="434"/>
                    <a:pt x="265" y="492"/>
                  </a:cubicBezTo>
                  <a:cubicBezTo>
                    <a:pt x="258" y="505"/>
                    <a:pt x="252" y="511"/>
                    <a:pt x="239" y="524"/>
                  </a:cubicBezTo>
                  <a:cubicBezTo>
                    <a:pt x="200" y="576"/>
                    <a:pt x="174" y="602"/>
                    <a:pt x="135" y="647"/>
                  </a:cubicBezTo>
                  <a:cubicBezTo>
                    <a:pt x="116" y="666"/>
                    <a:pt x="103" y="686"/>
                    <a:pt x="90" y="712"/>
                  </a:cubicBezTo>
                  <a:lnTo>
                    <a:pt x="90" y="712"/>
                  </a:lnTo>
                  <a:cubicBezTo>
                    <a:pt x="71" y="692"/>
                    <a:pt x="58" y="679"/>
                    <a:pt x="51" y="653"/>
                  </a:cubicBezTo>
                  <a:cubicBezTo>
                    <a:pt x="26" y="582"/>
                    <a:pt x="26" y="537"/>
                    <a:pt x="0" y="466"/>
                  </a:cubicBezTo>
                  <a:lnTo>
                    <a:pt x="0" y="459"/>
                  </a:lnTo>
                  <a:lnTo>
                    <a:pt x="0" y="459"/>
                  </a:lnTo>
                  <a:cubicBezTo>
                    <a:pt x="19" y="375"/>
                    <a:pt x="13" y="324"/>
                    <a:pt x="19" y="239"/>
                  </a:cubicBezTo>
                  <a:cubicBezTo>
                    <a:pt x="45" y="239"/>
                    <a:pt x="58" y="233"/>
                    <a:pt x="77" y="227"/>
                  </a:cubicBezTo>
                  <a:cubicBezTo>
                    <a:pt x="64" y="168"/>
                    <a:pt x="45" y="130"/>
                    <a:pt x="45" y="71"/>
                  </a:cubicBezTo>
                  <a:cubicBezTo>
                    <a:pt x="45" y="33"/>
                    <a:pt x="77" y="0"/>
                    <a:pt x="123" y="0"/>
                  </a:cubicBezTo>
                  <a:cubicBezTo>
                    <a:pt x="174" y="0"/>
                    <a:pt x="232" y="7"/>
                    <a:pt x="252" y="52"/>
                  </a:cubicBezTo>
                  <a:cubicBezTo>
                    <a:pt x="278" y="104"/>
                    <a:pt x="252" y="149"/>
                    <a:pt x="278" y="201"/>
                  </a:cubicBezTo>
                  <a:cubicBezTo>
                    <a:pt x="297" y="246"/>
                    <a:pt x="342" y="246"/>
                    <a:pt x="388" y="272"/>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2" name="Freeform 85">
              <a:extLst>
                <a:ext uri="{FF2B5EF4-FFF2-40B4-BE49-F238E27FC236}">
                  <a16:creationId xmlns:a16="http://schemas.microsoft.com/office/drawing/2014/main" id="{74E31A97-42CA-AA44-A179-8D7ECFF0937A}"/>
                </a:ext>
              </a:extLst>
            </p:cNvPr>
            <p:cNvSpPr>
              <a:spLocks noChangeArrowheads="1"/>
            </p:cNvSpPr>
            <p:nvPr/>
          </p:nvSpPr>
          <p:spPr bwMode="auto">
            <a:xfrm>
              <a:off x="11509308" y="6311580"/>
              <a:ext cx="1500682" cy="2482998"/>
            </a:xfrm>
            <a:custGeom>
              <a:avLst/>
              <a:gdLst>
                <a:gd name="T0" fmla="*/ 246 w 2168"/>
                <a:gd name="T1" fmla="*/ 1325 h 3589"/>
                <a:gd name="T2" fmla="*/ 349 w 2168"/>
                <a:gd name="T3" fmla="*/ 1287 h 3589"/>
                <a:gd name="T4" fmla="*/ 550 w 2168"/>
                <a:gd name="T5" fmla="*/ 1009 h 3589"/>
                <a:gd name="T6" fmla="*/ 757 w 2168"/>
                <a:gd name="T7" fmla="*/ 899 h 3589"/>
                <a:gd name="T8" fmla="*/ 751 w 2168"/>
                <a:gd name="T9" fmla="*/ 769 h 3589"/>
                <a:gd name="T10" fmla="*/ 828 w 2168"/>
                <a:gd name="T11" fmla="*/ 692 h 3589"/>
                <a:gd name="T12" fmla="*/ 880 w 2168"/>
                <a:gd name="T13" fmla="*/ 511 h 3589"/>
                <a:gd name="T14" fmla="*/ 912 w 2168"/>
                <a:gd name="T15" fmla="*/ 304 h 3589"/>
                <a:gd name="T16" fmla="*/ 983 w 2168"/>
                <a:gd name="T17" fmla="*/ 233 h 3589"/>
                <a:gd name="T18" fmla="*/ 1300 w 2168"/>
                <a:gd name="T19" fmla="*/ 453 h 3589"/>
                <a:gd name="T20" fmla="*/ 1397 w 2168"/>
                <a:gd name="T21" fmla="*/ 200 h 3589"/>
                <a:gd name="T22" fmla="*/ 1695 w 2168"/>
                <a:gd name="T23" fmla="*/ 103 h 3589"/>
                <a:gd name="T24" fmla="*/ 2057 w 2168"/>
                <a:gd name="T25" fmla="*/ 239 h 3589"/>
                <a:gd name="T26" fmla="*/ 2050 w 2168"/>
                <a:gd name="T27" fmla="*/ 478 h 3589"/>
                <a:gd name="T28" fmla="*/ 2128 w 2168"/>
                <a:gd name="T29" fmla="*/ 634 h 3589"/>
                <a:gd name="T30" fmla="*/ 2167 w 2168"/>
                <a:gd name="T31" fmla="*/ 853 h 3589"/>
                <a:gd name="T32" fmla="*/ 1960 w 2168"/>
                <a:gd name="T33" fmla="*/ 938 h 3589"/>
                <a:gd name="T34" fmla="*/ 1850 w 2168"/>
                <a:gd name="T35" fmla="*/ 1047 h 3589"/>
                <a:gd name="T36" fmla="*/ 1746 w 2168"/>
                <a:gd name="T37" fmla="*/ 1364 h 3589"/>
                <a:gd name="T38" fmla="*/ 1701 w 2168"/>
                <a:gd name="T39" fmla="*/ 1629 h 3589"/>
                <a:gd name="T40" fmla="*/ 1643 w 2168"/>
                <a:gd name="T41" fmla="*/ 1726 h 3589"/>
                <a:gd name="T42" fmla="*/ 1643 w 2168"/>
                <a:gd name="T43" fmla="*/ 1804 h 3589"/>
                <a:gd name="T44" fmla="*/ 1578 w 2168"/>
                <a:gd name="T45" fmla="*/ 1992 h 3589"/>
                <a:gd name="T46" fmla="*/ 1578 w 2168"/>
                <a:gd name="T47" fmla="*/ 2095 h 3589"/>
                <a:gd name="T48" fmla="*/ 1565 w 2168"/>
                <a:gd name="T49" fmla="*/ 2367 h 3589"/>
                <a:gd name="T50" fmla="*/ 1695 w 2168"/>
                <a:gd name="T51" fmla="*/ 2573 h 3589"/>
                <a:gd name="T52" fmla="*/ 1785 w 2168"/>
                <a:gd name="T53" fmla="*/ 2786 h 3589"/>
                <a:gd name="T54" fmla="*/ 1895 w 2168"/>
                <a:gd name="T55" fmla="*/ 2961 h 3589"/>
                <a:gd name="T56" fmla="*/ 1869 w 2168"/>
                <a:gd name="T57" fmla="*/ 3155 h 3589"/>
                <a:gd name="T58" fmla="*/ 1953 w 2168"/>
                <a:gd name="T59" fmla="*/ 3336 h 3589"/>
                <a:gd name="T60" fmla="*/ 1986 w 2168"/>
                <a:gd name="T61" fmla="*/ 3491 h 3589"/>
                <a:gd name="T62" fmla="*/ 1779 w 2168"/>
                <a:gd name="T63" fmla="*/ 3588 h 3589"/>
                <a:gd name="T64" fmla="*/ 1585 w 2168"/>
                <a:gd name="T65" fmla="*/ 3426 h 3589"/>
                <a:gd name="T66" fmla="*/ 1488 w 2168"/>
                <a:gd name="T67" fmla="*/ 3484 h 3589"/>
                <a:gd name="T68" fmla="*/ 1332 w 2168"/>
                <a:gd name="T69" fmla="*/ 3510 h 3589"/>
                <a:gd name="T70" fmla="*/ 1113 w 2168"/>
                <a:gd name="T71" fmla="*/ 3433 h 3589"/>
                <a:gd name="T72" fmla="*/ 951 w 2168"/>
                <a:gd name="T73" fmla="*/ 3413 h 3589"/>
                <a:gd name="T74" fmla="*/ 847 w 2168"/>
                <a:gd name="T75" fmla="*/ 3316 h 3589"/>
                <a:gd name="T76" fmla="*/ 686 w 2168"/>
                <a:gd name="T77" fmla="*/ 3297 h 3589"/>
                <a:gd name="T78" fmla="*/ 556 w 2168"/>
                <a:gd name="T79" fmla="*/ 3252 h 3589"/>
                <a:gd name="T80" fmla="*/ 524 w 2168"/>
                <a:gd name="T81" fmla="*/ 3135 h 3589"/>
                <a:gd name="T82" fmla="*/ 621 w 2168"/>
                <a:gd name="T83" fmla="*/ 3090 h 3589"/>
                <a:gd name="T84" fmla="*/ 783 w 2168"/>
                <a:gd name="T85" fmla="*/ 3090 h 3589"/>
                <a:gd name="T86" fmla="*/ 641 w 2168"/>
                <a:gd name="T87" fmla="*/ 2999 h 3589"/>
                <a:gd name="T88" fmla="*/ 466 w 2168"/>
                <a:gd name="T89" fmla="*/ 2799 h 3589"/>
                <a:gd name="T90" fmla="*/ 414 w 2168"/>
                <a:gd name="T91" fmla="*/ 2650 h 3589"/>
                <a:gd name="T92" fmla="*/ 304 w 2168"/>
                <a:gd name="T93" fmla="*/ 2560 h 3589"/>
                <a:gd name="T94" fmla="*/ 362 w 2168"/>
                <a:gd name="T95" fmla="*/ 2347 h 3589"/>
                <a:gd name="T96" fmla="*/ 395 w 2168"/>
                <a:gd name="T97" fmla="*/ 2179 h 3589"/>
                <a:gd name="T98" fmla="*/ 324 w 2168"/>
                <a:gd name="T99" fmla="*/ 1979 h 3589"/>
                <a:gd name="T100" fmla="*/ 324 w 2168"/>
                <a:gd name="T101" fmla="*/ 1849 h 3589"/>
                <a:gd name="T102" fmla="*/ 401 w 2168"/>
                <a:gd name="T103" fmla="*/ 1862 h 3589"/>
                <a:gd name="T104" fmla="*/ 324 w 2168"/>
                <a:gd name="T105" fmla="*/ 1791 h 3589"/>
                <a:gd name="T106" fmla="*/ 395 w 2168"/>
                <a:gd name="T107" fmla="*/ 1759 h 3589"/>
                <a:gd name="T108" fmla="*/ 142 w 2168"/>
                <a:gd name="T109" fmla="*/ 1565 h 3589"/>
                <a:gd name="T110" fmla="*/ 52 w 2168"/>
                <a:gd name="T111" fmla="*/ 1481 h 3589"/>
                <a:gd name="T112" fmla="*/ 65 w 2168"/>
                <a:gd name="T113" fmla="*/ 1248 h 3589"/>
                <a:gd name="T114" fmla="*/ 97 w 2168"/>
                <a:gd name="T115" fmla="*/ 1254 h 3589"/>
                <a:gd name="T116" fmla="*/ 130 w 2168"/>
                <a:gd name="T117" fmla="*/ 1261 h 3589"/>
                <a:gd name="T118" fmla="*/ 181 w 2168"/>
                <a:gd name="T119" fmla="*/ 1274 h 3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68" h="3589">
                  <a:moveTo>
                    <a:pt x="181" y="1274"/>
                  </a:moveTo>
                  <a:lnTo>
                    <a:pt x="181" y="1274"/>
                  </a:lnTo>
                  <a:cubicBezTo>
                    <a:pt x="181" y="1280"/>
                    <a:pt x="220" y="1306"/>
                    <a:pt x="246" y="1325"/>
                  </a:cubicBezTo>
                  <a:cubicBezTo>
                    <a:pt x="265" y="1338"/>
                    <a:pt x="265" y="1364"/>
                    <a:pt x="291" y="1364"/>
                  </a:cubicBezTo>
                  <a:cubicBezTo>
                    <a:pt x="304" y="1364"/>
                    <a:pt x="317" y="1351"/>
                    <a:pt x="324" y="1338"/>
                  </a:cubicBezTo>
                  <a:cubicBezTo>
                    <a:pt x="330" y="1319"/>
                    <a:pt x="337" y="1306"/>
                    <a:pt x="349" y="1287"/>
                  </a:cubicBezTo>
                  <a:cubicBezTo>
                    <a:pt x="375" y="1261"/>
                    <a:pt x="388" y="1241"/>
                    <a:pt x="414" y="1215"/>
                  </a:cubicBezTo>
                  <a:cubicBezTo>
                    <a:pt x="460" y="1164"/>
                    <a:pt x="492" y="1138"/>
                    <a:pt x="524" y="1080"/>
                  </a:cubicBezTo>
                  <a:cubicBezTo>
                    <a:pt x="537" y="1054"/>
                    <a:pt x="531" y="1034"/>
                    <a:pt x="550" y="1009"/>
                  </a:cubicBezTo>
                  <a:cubicBezTo>
                    <a:pt x="569" y="989"/>
                    <a:pt x="602" y="989"/>
                    <a:pt x="628" y="983"/>
                  </a:cubicBezTo>
                  <a:cubicBezTo>
                    <a:pt x="653" y="970"/>
                    <a:pt x="673" y="950"/>
                    <a:pt x="699" y="938"/>
                  </a:cubicBezTo>
                  <a:cubicBezTo>
                    <a:pt x="725" y="925"/>
                    <a:pt x="757" y="925"/>
                    <a:pt x="757" y="899"/>
                  </a:cubicBezTo>
                  <a:cubicBezTo>
                    <a:pt x="757" y="892"/>
                    <a:pt x="751" y="886"/>
                    <a:pt x="751" y="879"/>
                  </a:cubicBezTo>
                  <a:cubicBezTo>
                    <a:pt x="744" y="860"/>
                    <a:pt x="744" y="847"/>
                    <a:pt x="744" y="821"/>
                  </a:cubicBezTo>
                  <a:cubicBezTo>
                    <a:pt x="744" y="802"/>
                    <a:pt x="744" y="789"/>
                    <a:pt x="751" y="769"/>
                  </a:cubicBezTo>
                  <a:cubicBezTo>
                    <a:pt x="751" y="756"/>
                    <a:pt x="751" y="737"/>
                    <a:pt x="757" y="731"/>
                  </a:cubicBezTo>
                  <a:cubicBezTo>
                    <a:pt x="763" y="724"/>
                    <a:pt x="783" y="731"/>
                    <a:pt x="789" y="724"/>
                  </a:cubicBezTo>
                  <a:cubicBezTo>
                    <a:pt x="809" y="718"/>
                    <a:pt x="815" y="705"/>
                    <a:pt x="828" y="692"/>
                  </a:cubicBezTo>
                  <a:cubicBezTo>
                    <a:pt x="854" y="672"/>
                    <a:pt x="880" y="659"/>
                    <a:pt x="880" y="634"/>
                  </a:cubicBezTo>
                  <a:cubicBezTo>
                    <a:pt x="880" y="562"/>
                    <a:pt x="880" y="562"/>
                    <a:pt x="880" y="562"/>
                  </a:cubicBezTo>
                  <a:cubicBezTo>
                    <a:pt x="880" y="543"/>
                    <a:pt x="873" y="530"/>
                    <a:pt x="880" y="511"/>
                  </a:cubicBezTo>
                  <a:cubicBezTo>
                    <a:pt x="899" y="465"/>
                    <a:pt x="938" y="453"/>
                    <a:pt x="938" y="407"/>
                  </a:cubicBezTo>
                  <a:cubicBezTo>
                    <a:pt x="938" y="381"/>
                    <a:pt x="938" y="362"/>
                    <a:pt x="925" y="336"/>
                  </a:cubicBezTo>
                  <a:cubicBezTo>
                    <a:pt x="925" y="323"/>
                    <a:pt x="912" y="317"/>
                    <a:pt x="912" y="304"/>
                  </a:cubicBezTo>
                  <a:cubicBezTo>
                    <a:pt x="912" y="291"/>
                    <a:pt x="925" y="297"/>
                    <a:pt x="925" y="291"/>
                  </a:cubicBezTo>
                  <a:cubicBezTo>
                    <a:pt x="944" y="265"/>
                    <a:pt x="964" y="252"/>
                    <a:pt x="983" y="233"/>
                  </a:cubicBezTo>
                  <a:lnTo>
                    <a:pt x="983" y="233"/>
                  </a:lnTo>
                  <a:cubicBezTo>
                    <a:pt x="996" y="252"/>
                    <a:pt x="1009" y="271"/>
                    <a:pt x="1029" y="291"/>
                  </a:cubicBezTo>
                  <a:cubicBezTo>
                    <a:pt x="1119" y="355"/>
                    <a:pt x="1145" y="420"/>
                    <a:pt x="1216" y="511"/>
                  </a:cubicBezTo>
                  <a:cubicBezTo>
                    <a:pt x="1248" y="491"/>
                    <a:pt x="1261" y="465"/>
                    <a:pt x="1300" y="453"/>
                  </a:cubicBezTo>
                  <a:cubicBezTo>
                    <a:pt x="1332" y="439"/>
                    <a:pt x="1378" y="446"/>
                    <a:pt x="1378" y="407"/>
                  </a:cubicBezTo>
                  <a:cubicBezTo>
                    <a:pt x="1378" y="388"/>
                    <a:pt x="1365" y="375"/>
                    <a:pt x="1365" y="349"/>
                  </a:cubicBezTo>
                  <a:cubicBezTo>
                    <a:pt x="1365" y="291"/>
                    <a:pt x="1346" y="239"/>
                    <a:pt x="1397" y="200"/>
                  </a:cubicBezTo>
                  <a:cubicBezTo>
                    <a:pt x="1442" y="168"/>
                    <a:pt x="1488" y="194"/>
                    <a:pt x="1533" y="168"/>
                  </a:cubicBezTo>
                  <a:cubicBezTo>
                    <a:pt x="1572" y="149"/>
                    <a:pt x="1565" y="90"/>
                    <a:pt x="1611" y="90"/>
                  </a:cubicBezTo>
                  <a:cubicBezTo>
                    <a:pt x="1643" y="90"/>
                    <a:pt x="1662" y="103"/>
                    <a:pt x="1695" y="103"/>
                  </a:cubicBezTo>
                  <a:cubicBezTo>
                    <a:pt x="1785" y="103"/>
                    <a:pt x="1811" y="0"/>
                    <a:pt x="1895" y="0"/>
                  </a:cubicBezTo>
                  <a:cubicBezTo>
                    <a:pt x="2012" y="0"/>
                    <a:pt x="1999" y="149"/>
                    <a:pt x="2057" y="239"/>
                  </a:cubicBezTo>
                  <a:lnTo>
                    <a:pt x="2057" y="239"/>
                  </a:lnTo>
                  <a:cubicBezTo>
                    <a:pt x="2057" y="271"/>
                    <a:pt x="2089" y="284"/>
                    <a:pt x="2089" y="317"/>
                  </a:cubicBezTo>
                  <a:cubicBezTo>
                    <a:pt x="2089" y="368"/>
                    <a:pt x="2083" y="394"/>
                    <a:pt x="2063" y="439"/>
                  </a:cubicBezTo>
                  <a:cubicBezTo>
                    <a:pt x="2063" y="453"/>
                    <a:pt x="2050" y="459"/>
                    <a:pt x="2050" y="478"/>
                  </a:cubicBezTo>
                  <a:cubicBezTo>
                    <a:pt x="2050" y="498"/>
                    <a:pt x="2070" y="504"/>
                    <a:pt x="2070" y="530"/>
                  </a:cubicBezTo>
                  <a:cubicBezTo>
                    <a:pt x="2076" y="562"/>
                    <a:pt x="2050" y="588"/>
                    <a:pt x="2076" y="614"/>
                  </a:cubicBezTo>
                  <a:cubicBezTo>
                    <a:pt x="2089" y="634"/>
                    <a:pt x="2109" y="627"/>
                    <a:pt x="2128" y="634"/>
                  </a:cubicBezTo>
                  <a:cubicBezTo>
                    <a:pt x="2134" y="640"/>
                    <a:pt x="2134" y="646"/>
                    <a:pt x="2141" y="653"/>
                  </a:cubicBezTo>
                  <a:cubicBezTo>
                    <a:pt x="2160" y="672"/>
                    <a:pt x="2167" y="692"/>
                    <a:pt x="2167" y="724"/>
                  </a:cubicBezTo>
                  <a:cubicBezTo>
                    <a:pt x="2167" y="853"/>
                    <a:pt x="2167" y="853"/>
                    <a:pt x="2167" y="853"/>
                  </a:cubicBezTo>
                  <a:cubicBezTo>
                    <a:pt x="2167" y="899"/>
                    <a:pt x="2128" y="918"/>
                    <a:pt x="2083" y="918"/>
                  </a:cubicBezTo>
                  <a:cubicBezTo>
                    <a:pt x="2044" y="918"/>
                    <a:pt x="2018" y="899"/>
                    <a:pt x="1979" y="899"/>
                  </a:cubicBezTo>
                  <a:cubicBezTo>
                    <a:pt x="1966" y="899"/>
                    <a:pt x="1966" y="925"/>
                    <a:pt x="1960" y="938"/>
                  </a:cubicBezTo>
                  <a:cubicBezTo>
                    <a:pt x="1947" y="957"/>
                    <a:pt x="1941" y="976"/>
                    <a:pt x="1921" y="989"/>
                  </a:cubicBezTo>
                  <a:cubicBezTo>
                    <a:pt x="1902" y="1009"/>
                    <a:pt x="1876" y="1009"/>
                    <a:pt x="1856" y="1028"/>
                  </a:cubicBezTo>
                  <a:cubicBezTo>
                    <a:pt x="1850" y="1034"/>
                    <a:pt x="1850" y="1041"/>
                    <a:pt x="1850" y="1047"/>
                  </a:cubicBezTo>
                  <a:cubicBezTo>
                    <a:pt x="1818" y="1112"/>
                    <a:pt x="1811" y="1144"/>
                    <a:pt x="1785" y="1209"/>
                  </a:cubicBezTo>
                  <a:cubicBezTo>
                    <a:pt x="1772" y="1254"/>
                    <a:pt x="1759" y="1287"/>
                    <a:pt x="1753" y="1332"/>
                  </a:cubicBezTo>
                  <a:cubicBezTo>
                    <a:pt x="1753" y="1345"/>
                    <a:pt x="1753" y="1358"/>
                    <a:pt x="1746" y="1364"/>
                  </a:cubicBezTo>
                  <a:cubicBezTo>
                    <a:pt x="1727" y="1429"/>
                    <a:pt x="1695" y="1455"/>
                    <a:pt x="1695" y="1513"/>
                  </a:cubicBezTo>
                  <a:cubicBezTo>
                    <a:pt x="1695" y="1545"/>
                    <a:pt x="1721" y="1558"/>
                    <a:pt x="1721" y="1584"/>
                  </a:cubicBezTo>
                  <a:cubicBezTo>
                    <a:pt x="1721" y="1603"/>
                    <a:pt x="1708" y="1610"/>
                    <a:pt x="1701" y="1629"/>
                  </a:cubicBezTo>
                  <a:cubicBezTo>
                    <a:pt x="1695" y="1649"/>
                    <a:pt x="1695" y="1662"/>
                    <a:pt x="1682" y="1681"/>
                  </a:cubicBezTo>
                  <a:cubicBezTo>
                    <a:pt x="1675" y="1694"/>
                    <a:pt x="1669" y="1701"/>
                    <a:pt x="1656" y="1714"/>
                  </a:cubicBezTo>
                  <a:cubicBezTo>
                    <a:pt x="1656" y="1714"/>
                    <a:pt x="1643" y="1714"/>
                    <a:pt x="1643" y="1726"/>
                  </a:cubicBezTo>
                  <a:cubicBezTo>
                    <a:pt x="1643" y="1739"/>
                    <a:pt x="1650" y="1752"/>
                    <a:pt x="1650" y="1765"/>
                  </a:cubicBezTo>
                  <a:cubicBezTo>
                    <a:pt x="1650" y="1772"/>
                    <a:pt x="1643" y="1772"/>
                    <a:pt x="1643" y="1778"/>
                  </a:cubicBezTo>
                  <a:cubicBezTo>
                    <a:pt x="1643" y="1785"/>
                    <a:pt x="1650" y="1791"/>
                    <a:pt x="1643" y="1804"/>
                  </a:cubicBezTo>
                  <a:cubicBezTo>
                    <a:pt x="1636" y="1823"/>
                    <a:pt x="1617" y="1830"/>
                    <a:pt x="1598" y="1849"/>
                  </a:cubicBezTo>
                  <a:cubicBezTo>
                    <a:pt x="1585" y="1875"/>
                    <a:pt x="1591" y="1895"/>
                    <a:pt x="1591" y="1927"/>
                  </a:cubicBezTo>
                  <a:cubicBezTo>
                    <a:pt x="1591" y="1953"/>
                    <a:pt x="1591" y="1972"/>
                    <a:pt x="1578" y="1992"/>
                  </a:cubicBezTo>
                  <a:cubicBezTo>
                    <a:pt x="1572" y="2011"/>
                    <a:pt x="1559" y="2017"/>
                    <a:pt x="1559" y="2037"/>
                  </a:cubicBezTo>
                  <a:cubicBezTo>
                    <a:pt x="1559" y="2063"/>
                    <a:pt x="1572" y="2069"/>
                    <a:pt x="1578" y="2095"/>
                  </a:cubicBezTo>
                  <a:lnTo>
                    <a:pt x="1578" y="2095"/>
                  </a:lnTo>
                  <a:cubicBezTo>
                    <a:pt x="1565" y="2147"/>
                    <a:pt x="1533" y="2173"/>
                    <a:pt x="1533" y="2231"/>
                  </a:cubicBezTo>
                  <a:cubicBezTo>
                    <a:pt x="1533" y="2250"/>
                    <a:pt x="1546" y="2263"/>
                    <a:pt x="1552" y="2283"/>
                  </a:cubicBezTo>
                  <a:cubicBezTo>
                    <a:pt x="1565" y="2315"/>
                    <a:pt x="1546" y="2341"/>
                    <a:pt x="1565" y="2367"/>
                  </a:cubicBezTo>
                  <a:cubicBezTo>
                    <a:pt x="1572" y="2380"/>
                    <a:pt x="1591" y="2386"/>
                    <a:pt x="1598" y="2393"/>
                  </a:cubicBezTo>
                  <a:cubicBezTo>
                    <a:pt x="1630" y="2412"/>
                    <a:pt x="1656" y="2430"/>
                    <a:pt x="1662" y="2469"/>
                  </a:cubicBezTo>
                  <a:cubicBezTo>
                    <a:pt x="1669" y="2508"/>
                    <a:pt x="1675" y="2534"/>
                    <a:pt x="1695" y="2573"/>
                  </a:cubicBezTo>
                  <a:cubicBezTo>
                    <a:pt x="1714" y="2624"/>
                    <a:pt x="1759" y="2644"/>
                    <a:pt x="1759" y="2702"/>
                  </a:cubicBezTo>
                  <a:cubicBezTo>
                    <a:pt x="1759" y="2728"/>
                    <a:pt x="1753" y="2741"/>
                    <a:pt x="1753" y="2760"/>
                  </a:cubicBezTo>
                  <a:cubicBezTo>
                    <a:pt x="1753" y="2780"/>
                    <a:pt x="1772" y="2780"/>
                    <a:pt x="1785" y="2786"/>
                  </a:cubicBezTo>
                  <a:cubicBezTo>
                    <a:pt x="1811" y="2805"/>
                    <a:pt x="1824" y="2818"/>
                    <a:pt x="1856" y="2838"/>
                  </a:cubicBezTo>
                  <a:cubicBezTo>
                    <a:pt x="1882" y="2851"/>
                    <a:pt x="1902" y="2877"/>
                    <a:pt x="1902" y="2909"/>
                  </a:cubicBezTo>
                  <a:cubicBezTo>
                    <a:pt x="1902" y="2928"/>
                    <a:pt x="1895" y="2941"/>
                    <a:pt x="1895" y="2961"/>
                  </a:cubicBezTo>
                  <a:cubicBezTo>
                    <a:pt x="1889" y="2973"/>
                    <a:pt x="1895" y="2986"/>
                    <a:pt x="1895" y="2999"/>
                  </a:cubicBezTo>
                  <a:cubicBezTo>
                    <a:pt x="1889" y="3019"/>
                    <a:pt x="1869" y="3025"/>
                    <a:pt x="1869" y="3051"/>
                  </a:cubicBezTo>
                  <a:cubicBezTo>
                    <a:pt x="1869" y="3155"/>
                    <a:pt x="1869" y="3155"/>
                    <a:pt x="1869" y="3155"/>
                  </a:cubicBezTo>
                  <a:cubicBezTo>
                    <a:pt x="1869" y="3174"/>
                    <a:pt x="1882" y="3187"/>
                    <a:pt x="1889" y="3206"/>
                  </a:cubicBezTo>
                  <a:cubicBezTo>
                    <a:pt x="1902" y="3232"/>
                    <a:pt x="1908" y="3252"/>
                    <a:pt x="1921" y="3277"/>
                  </a:cubicBezTo>
                  <a:cubicBezTo>
                    <a:pt x="1934" y="3297"/>
                    <a:pt x="1953" y="3310"/>
                    <a:pt x="1953" y="3336"/>
                  </a:cubicBezTo>
                  <a:cubicBezTo>
                    <a:pt x="1953" y="3361"/>
                    <a:pt x="1941" y="3381"/>
                    <a:pt x="1941" y="3407"/>
                  </a:cubicBezTo>
                  <a:cubicBezTo>
                    <a:pt x="1941" y="3426"/>
                    <a:pt x="1986" y="3478"/>
                    <a:pt x="1986" y="3491"/>
                  </a:cubicBezTo>
                  <a:lnTo>
                    <a:pt x="1986" y="3491"/>
                  </a:lnTo>
                  <a:cubicBezTo>
                    <a:pt x="1953" y="3491"/>
                    <a:pt x="1915" y="3504"/>
                    <a:pt x="1882" y="3517"/>
                  </a:cubicBezTo>
                  <a:cubicBezTo>
                    <a:pt x="1863" y="3530"/>
                    <a:pt x="1850" y="3530"/>
                    <a:pt x="1831" y="3543"/>
                  </a:cubicBezTo>
                  <a:cubicBezTo>
                    <a:pt x="1811" y="3562"/>
                    <a:pt x="1805" y="3588"/>
                    <a:pt x="1779" y="3588"/>
                  </a:cubicBezTo>
                  <a:cubicBezTo>
                    <a:pt x="1753" y="3588"/>
                    <a:pt x="1740" y="3568"/>
                    <a:pt x="1721" y="3556"/>
                  </a:cubicBezTo>
                  <a:cubicBezTo>
                    <a:pt x="1695" y="3536"/>
                    <a:pt x="1682" y="3517"/>
                    <a:pt x="1669" y="3491"/>
                  </a:cubicBezTo>
                  <a:cubicBezTo>
                    <a:pt x="1643" y="3459"/>
                    <a:pt x="1617" y="3446"/>
                    <a:pt x="1585" y="3426"/>
                  </a:cubicBezTo>
                  <a:cubicBezTo>
                    <a:pt x="1552" y="3400"/>
                    <a:pt x="1546" y="3381"/>
                    <a:pt x="1514" y="3361"/>
                  </a:cubicBezTo>
                  <a:cubicBezTo>
                    <a:pt x="1514" y="3368"/>
                    <a:pt x="1507" y="3375"/>
                    <a:pt x="1501" y="3375"/>
                  </a:cubicBezTo>
                  <a:cubicBezTo>
                    <a:pt x="1501" y="3420"/>
                    <a:pt x="1488" y="3446"/>
                    <a:pt x="1488" y="3484"/>
                  </a:cubicBezTo>
                  <a:cubicBezTo>
                    <a:pt x="1488" y="3523"/>
                    <a:pt x="1494" y="3575"/>
                    <a:pt x="1455" y="3575"/>
                  </a:cubicBezTo>
                  <a:cubicBezTo>
                    <a:pt x="1410" y="3575"/>
                    <a:pt x="1384" y="3556"/>
                    <a:pt x="1346" y="3530"/>
                  </a:cubicBezTo>
                  <a:cubicBezTo>
                    <a:pt x="1346" y="3523"/>
                    <a:pt x="1339" y="3517"/>
                    <a:pt x="1332" y="3510"/>
                  </a:cubicBezTo>
                  <a:cubicBezTo>
                    <a:pt x="1320" y="3497"/>
                    <a:pt x="1300" y="3504"/>
                    <a:pt x="1281" y="3497"/>
                  </a:cubicBezTo>
                  <a:cubicBezTo>
                    <a:pt x="1261" y="3491"/>
                    <a:pt x="1255" y="3478"/>
                    <a:pt x="1229" y="3478"/>
                  </a:cubicBezTo>
                  <a:cubicBezTo>
                    <a:pt x="1184" y="3465"/>
                    <a:pt x="1164" y="3433"/>
                    <a:pt x="1113" y="3433"/>
                  </a:cubicBezTo>
                  <a:cubicBezTo>
                    <a:pt x="1093" y="3433"/>
                    <a:pt x="1080" y="3433"/>
                    <a:pt x="1061" y="3420"/>
                  </a:cubicBezTo>
                  <a:cubicBezTo>
                    <a:pt x="1035" y="3400"/>
                    <a:pt x="1029" y="3375"/>
                    <a:pt x="996" y="3375"/>
                  </a:cubicBezTo>
                  <a:cubicBezTo>
                    <a:pt x="970" y="3375"/>
                    <a:pt x="964" y="3394"/>
                    <a:pt x="951" y="3413"/>
                  </a:cubicBezTo>
                  <a:cubicBezTo>
                    <a:pt x="932" y="3407"/>
                    <a:pt x="932" y="3407"/>
                    <a:pt x="932" y="3407"/>
                  </a:cubicBezTo>
                  <a:cubicBezTo>
                    <a:pt x="925" y="3368"/>
                    <a:pt x="932" y="3349"/>
                    <a:pt x="932" y="3316"/>
                  </a:cubicBezTo>
                  <a:cubicBezTo>
                    <a:pt x="899" y="3310"/>
                    <a:pt x="880" y="3323"/>
                    <a:pt x="847" y="3316"/>
                  </a:cubicBezTo>
                  <a:cubicBezTo>
                    <a:pt x="809" y="3303"/>
                    <a:pt x="789" y="3290"/>
                    <a:pt x="751" y="3290"/>
                  </a:cubicBezTo>
                  <a:cubicBezTo>
                    <a:pt x="731" y="3290"/>
                    <a:pt x="712" y="3290"/>
                    <a:pt x="686" y="3297"/>
                  </a:cubicBezTo>
                  <a:lnTo>
                    <a:pt x="686" y="3297"/>
                  </a:lnTo>
                  <a:cubicBezTo>
                    <a:pt x="660" y="3297"/>
                    <a:pt x="660" y="3297"/>
                    <a:pt x="660" y="3297"/>
                  </a:cubicBezTo>
                  <a:cubicBezTo>
                    <a:pt x="641" y="3297"/>
                    <a:pt x="628" y="3316"/>
                    <a:pt x="608" y="3316"/>
                  </a:cubicBezTo>
                  <a:cubicBezTo>
                    <a:pt x="576" y="3316"/>
                    <a:pt x="582" y="3265"/>
                    <a:pt x="556" y="3252"/>
                  </a:cubicBezTo>
                  <a:cubicBezTo>
                    <a:pt x="531" y="3245"/>
                    <a:pt x="518" y="3252"/>
                    <a:pt x="498" y="3252"/>
                  </a:cubicBezTo>
                  <a:cubicBezTo>
                    <a:pt x="498" y="3232"/>
                    <a:pt x="498" y="3232"/>
                    <a:pt x="498" y="3232"/>
                  </a:cubicBezTo>
                  <a:cubicBezTo>
                    <a:pt x="524" y="3135"/>
                    <a:pt x="524" y="3135"/>
                    <a:pt x="524" y="3135"/>
                  </a:cubicBezTo>
                  <a:cubicBezTo>
                    <a:pt x="518" y="3122"/>
                    <a:pt x="518" y="3109"/>
                    <a:pt x="518" y="3096"/>
                  </a:cubicBezTo>
                  <a:cubicBezTo>
                    <a:pt x="518" y="3084"/>
                    <a:pt x="531" y="3084"/>
                    <a:pt x="544" y="3084"/>
                  </a:cubicBezTo>
                  <a:cubicBezTo>
                    <a:pt x="576" y="3084"/>
                    <a:pt x="589" y="3090"/>
                    <a:pt x="621" y="3090"/>
                  </a:cubicBezTo>
                  <a:cubicBezTo>
                    <a:pt x="673" y="3090"/>
                    <a:pt x="705" y="3077"/>
                    <a:pt x="737" y="3038"/>
                  </a:cubicBezTo>
                  <a:cubicBezTo>
                    <a:pt x="763" y="3084"/>
                    <a:pt x="744" y="3122"/>
                    <a:pt x="763" y="3168"/>
                  </a:cubicBezTo>
                  <a:cubicBezTo>
                    <a:pt x="776" y="3142"/>
                    <a:pt x="776" y="3122"/>
                    <a:pt x="783" y="3090"/>
                  </a:cubicBezTo>
                  <a:cubicBezTo>
                    <a:pt x="783" y="3051"/>
                    <a:pt x="783" y="2993"/>
                    <a:pt x="744" y="2993"/>
                  </a:cubicBezTo>
                  <a:cubicBezTo>
                    <a:pt x="699" y="2993"/>
                    <a:pt x="686" y="3032"/>
                    <a:pt x="647" y="3032"/>
                  </a:cubicBezTo>
                  <a:cubicBezTo>
                    <a:pt x="634" y="3032"/>
                    <a:pt x="641" y="3012"/>
                    <a:pt x="641" y="2999"/>
                  </a:cubicBezTo>
                  <a:cubicBezTo>
                    <a:pt x="641" y="2980"/>
                    <a:pt x="641" y="2967"/>
                    <a:pt x="634" y="2941"/>
                  </a:cubicBezTo>
                  <a:cubicBezTo>
                    <a:pt x="621" y="2902"/>
                    <a:pt x="589" y="2889"/>
                    <a:pt x="563" y="2857"/>
                  </a:cubicBezTo>
                  <a:cubicBezTo>
                    <a:pt x="531" y="2825"/>
                    <a:pt x="511" y="2805"/>
                    <a:pt x="466" y="2799"/>
                  </a:cubicBezTo>
                  <a:cubicBezTo>
                    <a:pt x="427" y="2792"/>
                    <a:pt x="369" y="2812"/>
                    <a:pt x="369" y="2773"/>
                  </a:cubicBezTo>
                  <a:cubicBezTo>
                    <a:pt x="369" y="2728"/>
                    <a:pt x="427" y="2708"/>
                    <a:pt x="427" y="2663"/>
                  </a:cubicBezTo>
                  <a:cubicBezTo>
                    <a:pt x="427" y="2657"/>
                    <a:pt x="421" y="2657"/>
                    <a:pt x="414" y="2650"/>
                  </a:cubicBezTo>
                  <a:cubicBezTo>
                    <a:pt x="343" y="2650"/>
                    <a:pt x="343" y="2650"/>
                    <a:pt x="343" y="2650"/>
                  </a:cubicBezTo>
                  <a:cubicBezTo>
                    <a:pt x="317" y="2637"/>
                    <a:pt x="285" y="2637"/>
                    <a:pt x="285" y="2605"/>
                  </a:cubicBezTo>
                  <a:cubicBezTo>
                    <a:pt x="285" y="2585"/>
                    <a:pt x="304" y="2579"/>
                    <a:pt x="304" y="2560"/>
                  </a:cubicBezTo>
                  <a:cubicBezTo>
                    <a:pt x="311" y="2534"/>
                    <a:pt x="304" y="2514"/>
                    <a:pt x="317" y="2495"/>
                  </a:cubicBezTo>
                  <a:cubicBezTo>
                    <a:pt x="337" y="2456"/>
                    <a:pt x="362" y="2437"/>
                    <a:pt x="362" y="2399"/>
                  </a:cubicBezTo>
                  <a:cubicBezTo>
                    <a:pt x="362" y="2347"/>
                    <a:pt x="362" y="2347"/>
                    <a:pt x="362" y="2347"/>
                  </a:cubicBezTo>
                  <a:cubicBezTo>
                    <a:pt x="362" y="2302"/>
                    <a:pt x="388" y="2283"/>
                    <a:pt x="408" y="2244"/>
                  </a:cubicBezTo>
                  <a:cubicBezTo>
                    <a:pt x="427" y="2211"/>
                    <a:pt x="434" y="2192"/>
                    <a:pt x="446" y="2160"/>
                  </a:cubicBezTo>
                  <a:cubicBezTo>
                    <a:pt x="427" y="2166"/>
                    <a:pt x="414" y="2179"/>
                    <a:pt x="395" y="2179"/>
                  </a:cubicBezTo>
                  <a:cubicBezTo>
                    <a:pt x="356" y="2179"/>
                    <a:pt x="343" y="2140"/>
                    <a:pt x="337" y="2102"/>
                  </a:cubicBezTo>
                  <a:cubicBezTo>
                    <a:pt x="337" y="2063"/>
                    <a:pt x="337" y="2037"/>
                    <a:pt x="324" y="1998"/>
                  </a:cubicBezTo>
                  <a:cubicBezTo>
                    <a:pt x="324" y="1992"/>
                    <a:pt x="324" y="1985"/>
                    <a:pt x="324" y="1979"/>
                  </a:cubicBezTo>
                  <a:cubicBezTo>
                    <a:pt x="324" y="1946"/>
                    <a:pt x="330" y="1933"/>
                    <a:pt x="330" y="1901"/>
                  </a:cubicBezTo>
                  <a:cubicBezTo>
                    <a:pt x="330" y="1888"/>
                    <a:pt x="324" y="1875"/>
                    <a:pt x="324" y="1862"/>
                  </a:cubicBezTo>
                  <a:cubicBezTo>
                    <a:pt x="324" y="1856"/>
                    <a:pt x="324" y="1856"/>
                    <a:pt x="324" y="1849"/>
                  </a:cubicBezTo>
                  <a:cubicBezTo>
                    <a:pt x="343" y="1849"/>
                    <a:pt x="343" y="1849"/>
                    <a:pt x="343" y="1849"/>
                  </a:cubicBezTo>
                  <a:cubicBezTo>
                    <a:pt x="362" y="1849"/>
                    <a:pt x="375" y="1862"/>
                    <a:pt x="395" y="1862"/>
                  </a:cubicBezTo>
                  <a:lnTo>
                    <a:pt x="401" y="1862"/>
                  </a:lnTo>
                  <a:cubicBezTo>
                    <a:pt x="401" y="1836"/>
                    <a:pt x="414" y="1817"/>
                    <a:pt x="414" y="1785"/>
                  </a:cubicBezTo>
                  <a:cubicBezTo>
                    <a:pt x="414" y="1772"/>
                    <a:pt x="401" y="1765"/>
                    <a:pt x="382" y="1765"/>
                  </a:cubicBezTo>
                  <a:cubicBezTo>
                    <a:pt x="362" y="1765"/>
                    <a:pt x="349" y="1785"/>
                    <a:pt x="324" y="1791"/>
                  </a:cubicBezTo>
                  <a:cubicBezTo>
                    <a:pt x="311" y="1772"/>
                    <a:pt x="298" y="1759"/>
                    <a:pt x="291" y="1739"/>
                  </a:cubicBezTo>
                  <a:cubicBezTo>
                    <a:pt x="298" y="1733"/>
                    <a:pt x="298" y="1733"/>
                    <a:pt x="298" y="1733"/>
                  </a:cubicBezTo>
                  <a:cubicBezTo>
                    <a:pt x="395" y="1759"/>
                    <a:pt x="395" y="1759"/>
                    <a:pt x="395" y="1759"/>
                  </a:cubicBezTo>
                  <a:cubicBezTo>
                    <a:pt x="388" y="1752"/>
                    <a:pt x="388" y="1752"/>
                    <a:pt x="388" y="1752"/>
                  </a:cubicBezTo>
                  <a:cubicBezTo>
                    <a:pt x="317" y="1701"/>
                    <a:pt x="285" y="1668"/>
                    <a:pt x="220" y="1617"/>
                  </a:cubicBezTo>
                  <a:cubicBezTo>
                    <a:pt x="194" y="1591"/>
                    <a:pt x="181" y="1565"/>
                    <a:pt x="142" y="1565"/>
                  </a:cubicBezTo>
                  <a:cubicBezTo>
                    <a:pt x="130" y="1565"/>
                    <a:pt x="117" y="1565"/>
                    <a:pt x="104" y="1565"/>
                  </a:cubicBezTo>
                  <a:cubicBezTo>
                    <a:pt x="78" y="1565"/>
                    <a:pt x="91" y="1533"/>
                    <a:pt x="78" y="1513"/>
                  </a:cubicBezTo>
                  <a:cubicBezTo>
                    <a:pt x="71" y="1500"/>
                    <a:pt x="58" y="1494"/>
                    <a:pt x="52" y="1481"/>
                  </a:cubicBezTo>
                  <a:cubicBezTo>
                    <a:pt x="26" y="1448"/>
                    <a:pt x="0" y="1422"/>
                    <a:pt x="0" y="1384"/>
                  </a:cubicBezTo>
                  <a:cubicBezTo>
                    <a:pt x="0" y="1338"/>
                    <a:pt x="0" y="1300"/>
                    <a:pt x="33" y="1267"/>
                  </a:cubicBezTo>
                  <a:cubicBezTo>
                    <a:pt x="46" y="1261"/>
                    <a:pt x="58" y="1254"/>
                    <a:pt x="65" y="1248"/>
                  </a:cubicBezTo>
                  <a:lnTo>
                    <a:pt x="65" y="1248"/>
                  </a:lnTo>
                  <a:cubicBezTo>
                    <a:pt x="71" y="1248"/>
                    <a:pt x="71" y="1248"/>
                    <a:pt x="78" y="1248"/>
                  </a:cubicBezTo>
                  <a:cubicBezTo>
                    <a:pt x="84" y="1254"/>
                    <a:pt x="91" y="1254"/>
                    <a:pt x="97" y="1254"/>
                  </a:cubicBezTo>
                  <a:lnTo>
                    <a:pt x="104" y="1254"/>
                  </a:lnTo>
                  <a:cubicBezTo>
                    <a:pt x="110" y="1254"/>
                    <a:pt x="110" y="1254"/>
                    <a:pt x="117" y="1254"/>
                  </a:cubicBezTo>
                  <a:cubicBezTo>
                    <a:pt x="123" y="1261"/>
                    <a:pt x="130" y="1261"/>
                    <a:pt x="130" y="1261"/>
                  </a:cubicBezTo>
                  <a:cubicBezTo>
                    <a:pt x="136" y="1261"/>
                    <a:pt x="142" y="1261"/>
                    <a:pt x="149" y="1261"/>
                  </a:cubicBezTo>
                  <a:cubicBezTo>
                    <a:pt x="156" y="1261"/>
                    <a:pt x="156" y="1261"/>
                    <a:pt x="156" y="1261"/>
                  </a:cubicBezTo>
                  <a:cubicBezTo>
                    <a:pt x="181" y="1274"/>
                    <a:pt x="181" y="1274"/>
                    <a:pt x="181" y="1274"/>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3" name="Freeform 86">
              <a:extLst>
                <a:ext uri="{FF2B5EF4-FFF2-40B4-BE49-F238E27FC236}">
                  <a16:creationId xmlns:a16="http://schemas.microsoft.com/office/drawing/2014/main" id="{98276E1B-2C6B-CE4C-9B1A-EE77E29487F8}"/>
                </a:ext>
              </a:extLst>
            </p:cNvPr>
            <p:cNvSpPr>
              <a:spLocks noChangeArrowheads="1"/>
            </p:cNvSpPr>
            <p:nvPr/>
          </p:nvSpPr>
          <p:spPr bwMode="auto">
            <a:xfrm>
              <a:off x="12991690" y="9239931"/>
              <a:ext cx="1070610" cy="966965"/>
            </a:xfrm>
            <a:custGeom>
              <a:avLst/>
              <a:gdLst>
                <a:gd name="T0" fmla="*/ 407 w 1547"/>
                <a:gd name="T1" fmla="*/ 1396 h 1397"/>
                <a:gd name="T2" fmla="*/ 407 w 1547"/>
                <a:gd name="T3" fmla="*/ 1396 h 1397"/>
                <a:gd name="T4" fmla="*/ 530 w 1547"/>
                <a:gd name="T5" fmla="*/ 1312 h 1397"/>
                <a:gd name="T6" fmla="*/ 601 w 1547"/>
                <a:gd name="T7" fmla="*/ 1248 h 1397"/>
                <a:gd name="T8" fmla="*/ 673 w 1547"/>
                <a:gd name="T9" fmla="*/ 1222 h 1397"/>
                <a:gd name="T10" fmla="*/ 711 w 1547"/>
                <a:gd name="T11" fmla="*/ 1228 h 1397"/>
                <a:gd name="T12" fmla="*/ 802 w 1547"/>
                <a:gd name="T13" fmla="*/ 1228 h 1397"/>
                <a:gd name="T14" fmla="*/ 880 w 1547"/>
                <a:gd name="T15" fmla="*/ 1215 h 1397"/>
                <a:gd name="T16" fmla="*/ 1002 w 1547"/>
                <a:gd name="T17" fmla="*/ 1215 h 1397"/>
                <a:gd name="T18" fmla="*/ 1080 w 1547"/>
                <a:gd name="T19" fmla="*/ 1202 h 1397"/>
                <a:gd name="T20" fmla="*/ 1235 w 1547"/>
                <a:gd name="T21" fmla="*/ 1299 h 1397"/>
                <a:gd name="T22" fmla="*/ 1319 w 1547"/>
                <a:gd name="T23" fmla="*/ 1358 h 1397"/>
                <a:gd name="T24" fmla="*/ 1319 w 1547"/>
                <a:gd name="T25" fmla="*/ 1358 h 1397"/>
                <a:gd name="T26" fmla="*/ 1390 w 1547"/>
                <a:gd name="T27" fmla="*/ 1319 h 1397"/>
                <a:gd name="T28" fmla="*/ 1416 w 1547"/>
                <a:gd name="T29" fmla="*/ 1254 h 1397"/>
                <a:gd name="T30" fmla="*/ 1416 w 1547"/>
                <a:gd name="T31" fmla="*/ 1164 h 1397"/>
                <a:gd name="T32" fmla="*/ 1429 w 1547"/>
                <a:gd name="T33" fmla="*/ 970 h 1397"/>
                <a:gd name="T34" fmla="*/ 1462 w 1547"/>
                <a:gd name="T35" fmla="*/ 905 h 1397"/>
                <a:gd name="T36" fmla="*/ 1546 w 1547"/>
                <a:gd name="T37" fmla="*/ 666 h 1397"/>
                <a:gd name="T38" fmla="*/ 1546 w 1547"/>
                <a:gd name="T39" fmla="*/ 666 h 1397"/>
                <a:gd name="T40" fmla="*/ 1520 w 1547"/>
                <a:gd name="T41" fmla="*/ 601 h 1397"/>
                <a:gd name="T42" fmla="*/ 1494 w 1547"/>
                <a:gd name="T43" fmla="*/ 569 h 1397"/>
                <a:gd name="T44" fmla="*/ 1300 w 1547"/>
                <a:gd name="T45" fmla="*/ 465 h 1397"/>
                <a:gd name="T46" fmla="*/ 1209 w 1547"/>
                <a:gd name="T47" fmla="*/ 407 h 1397"/>
                <a:gd name="T48" fmla="*/ 1125 w 1547"/>
                <a:gd name="T49" fmla="*/ 336 h 1397"/>
                <a:gd name="T50" fmla="*/ 983 w 1547"/>
                <a:gd name="T51" fmla="*/ 220 h 1397"/>
                <a:gd name="T52" fmla="*/ 815 w 1547"/>
                <a:gd name="T53" fmla="*/ 168 h 1397"/>
                <a:gd name="T54" fmla="*/ 660 w 1547"/>
                <a:gd name="T55" fmla="*/ 116 h 1397"/>
                <a:gd name="T56" fmla="*/ 537 w 1547"/>
                <a:gd name="T57" fmla="*/ 97 h 1397"/>
                <a:gd name="T58" fmla="*/ 446 w 1547"/>
                <a:gd name="T59" fmla="*/ 32 h 1397"/>
                <a:gd name="T60" fmla="*/ 330 w 1547"/>
                <a:gd name="T61" fmla="*/ 0 h 1397"/>
                <a:gd name="T62" fmla="*/ 330 w 1547"/>
                <a:gd name="T63" fmla="*/ 0 h 1397"/>
                <a:gd name="T64" fmla="*/ 323 w 1547"/>
                <a:gd name="T65" fmla="*/ 45 h 1397"/>
                <a:gd name="T66" fmla="*/ 336 w 1547"/>
                <a:gd name="T67" fmla="*/ 109 h 1397"/>
                <a:gd name="T68" fmla="*/ 336 w 1547"/>
                <a:gd name="T69" fmla="*/ 174 h 1397"/>
                <a:gd name="T70" fmla="*/ 362 w 1547"/>
                <a:gd name="T71" fmla="*/ 316 h 1397"/>
                <a:gd name="T72" fmla="*/ 323 w 1547"/>
                <a:gd name="T73" fmla="*/ 459 h 1397"/>
                <a:gd name="T74" fmla="*/ 259 w 1547"/>
                <a:gd name="T75" fmla="*/ 582 h 1397"/>
                <a:gd name="T76" fmla="*/ 45 w 1547"/>
                <a:gd name="T77" fmla="*/ 633 h 1397"/>
                <a:gd name="T78" fmla="*/ 84 w 1547"/>
                <a:gd name="T79" fmla="*/ 776 h 1397"/>
                <a:gd name="T80" fmla="*/ 58 w 1547"/>
                <a:gd name="T81" fmla="*/ 879 h 1397"/>
                <a:gd name="T82" fmla="*/ 32 w 1547"/>
                <a:gd name="T83" fmla="*/ 911 h 1397"/>
                <a:gd name="T84" fmla="*/ 0 w 1547"/>
                <a:gd name="T85" fmla="*/ 1015 h 1397"/>
                <a:gd name="T86" fmla="*/ 0 w 1547"/>
                <a:gd name="T87" fmla="*/ 1015 h 1397"/>
                <a:gd name="T88" fmla="*/ 19 w 1547"/>
                <a:gd name="T89" fmla="*/ 1015 h 1397"/>
                <a:gd name="T90" fmla="*/ 84 w 1547"/>
                <a:gd name="T91" fmla="*/ 1060 h 1397"/>
                <a:gd name="T92" fmla="*/ 129 w 1547"/>
                <a:gd name="T93" fmla="*/ 1105 h 1397"/>
                <a:gd name="T94" fmla="*/ 116 w 1547"/>
                <a:gd name="T95" fmla="*/ 1138 h 1397"/>
                <a:gd name="T96" fmla="*/ 200 w 1547"/>
                <a:gd name="T97" fmla="*/ 1254 h 1397"/>
                <a:gd name="T98" fmla="*/ 226 w 1547"/>
                <a:gd name="T99" fmla="*/ 1319 h 1397"/>
                <a:gd name="T100" fmla="*/ 246 w 1547"/>
                <a:gd name="T101" fmla="*/ 1351 h 1397"/>
                <a:gd name="T102" fmla="*/ 304 w 1547"/>
                <a:gd name="T103" fmla="*/ 1338 h 1397"/>
                <a:gd name="T104" fmla="*/ 388 w 1547"/>
                <a:gd name="T105" fmla="*/ 1384 h 1397"/>
                <a:gd name="T106" fmla="*/ 407 w 1547"/>
                <a:gd name="T107" fmla="*/ 1396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7" h="1397">
                  <a:moveTo>
                    <a:pt x="407" y="1396"/>
                  </a:moveTo>
                  <a:lnTo>
                    <a:pt x="407" y="1396"/>
                  </a:lnTo>
                  <a:cubicBezTo>
                    <a:pt x="453" y="1364"/>
                    <a:pt x="479" y="1338"/>
                    <a:pt x="530" y="1312"/>
                  </a:cubicBezTo>
                  <a:cubicBezTo>
                    <a:pt x="563" y="1293"/>
                    <a:pt x="569" y="1267"/>
                    <a:pt x="601" y="1248"/>
                  </a:cubicBezTo>
                  <a:cubicBezTo>
                    <a:pt x="627" y="1235"/>
                    <a:pt x="647" y="1228"/>
                    <a:pt x="673" y="1222"/>
                  </a:cubicBezTo>
                  <a:cubicBezTo>
                    <a:pt x="711" y="1228"/>
                    <a:pt x="711" y="1228"/>
                    <a:pt x="711" y="1228"/>
                  </a:cubicBezTo>
                  <a:cubicBezTo>
                    <a:pt x="802" y="1228"/>
                    <a:pt x="802" y="1228"/>
                    <a:pt x="802" y="1228"/>
                  </a:cubicBezTo>
                  <a:cubicBezTo>
                    <a:pt x="880" y="1215"/>
                    <a:pt x="880" y="1215"/>
                    <a:pt x="880" y="1215"/>
                  </a:cubicBezTo>
                  <a:cubicBezTo>
                    <a:pt x="1002" y="1215"/>
                    <a:pt x="1002" y="1215"/>
                    <a:pt x="1002" y="1215"/>
                  </a:cubicBezTo>
                  <a:cubicBezTo>
                    <a:pt x="1035" y="1215"/>
                    <a:pt x="1048" y="1202"/>
                    <a:pt x="1080" y="1202"/>
                  </a:cubicBezTo>
                  <a:cubicBezTo>
                    <a:pt x="1151" y="1202"/>
                    <a:pt x="1183" y="1254"/>
                    <a:pt x="1235" y="1299"/>
                  </a:cubicBezTo>
                  <a:cubicBezTo>
                    <a:pt x="1268" y="1325"/>
                    <a:pt x="1280" y="1351"/>
                    <a:pt x="1319" y="1358"/>
                  </a:cubicBezTo>
                  <a:lnTo>
                    <a:pt x="1319" y="1358"/>
                  </a:lnTo>
                  <a:cubicBezTo>
                    <a:pt x="1345" y="1338"/>
                    <a:pt x="1371" y="1345"/>
                    <a:pt x="1390" y="1319"/>
                  </a:cubicBezTo>
                  <a:cubicBezTo>
                    <a:pt x="1410" y="1299"/>
                    <a:pt x="1416" y="1280"/>
                    <a:pt x="1416" y="1254"/>
                  </a:cubicBezTo>
                  <a:cubicBezTo>
                    <a:pt x="1416" y="1164"/>
                    <a:pt x="1416" y="1164"/>
                    <a:pt x="1416" y="1164"/>
                  </a:cubicBezTo>
                  <a:cubicBezTo>
                    <a:pt x="1416" y="1086"/>
                    <a:pt x="1403" y="1041"/>
                    <a:pt x="1429" y="970"/>
                  </a:cubicBezTo>
                  <a:cubicBezTo>
                    <a:pt x="1442" y="944"/>
                    <a:pt x="1449" y="931"/>
                    <a:pt x="1462" y="905"/>
                  </a:cubicBezTo>
                  <a:cubicBezTo>
                    <a:pt x="1494" y="808"/>
                    <a:pt x="1533" y="769"/>
                    <a:pt x="1546" y="666"/>
                  </a:cubicBezTo>
                  <a:lnTo>
                    <a:pt x="1546" y="666"/>
                  </a:lnTo>
                  <a:cubicBezTo>
                    <a:pt x="1539" y="640"/>
                    <a:pt x="1533" y="627"/>
                    <a:pt x="1520" y="601"/>
                  </a:cubicBezTo>
                  <a:cubicBezTo>
                    <a:pt x="1513" y="588"/>
                    <a:pt x="1507" y="575"/>
                    <a:pt x="1494" y="569"/>
                  </a:cubicBezTo>
                  <a:cubicBezTo>
                    <a:pt x="1416" y="530"/>
                    <a:pt x="1365" y="517"/>
                    <a:pt x="1300" y="465"/>
                  </a:cubicBezTo>
                  <a:cubicBezTo>
                    <a:pt x="1268" y="439"/>
                    <a:pt x="1242" y="426"/>
                    <a:pt x="1209" y="407"/>
                  </a:cubicBezTo>
                  <a:cubicBezTo>
                    <a:pt x="1171" y="388"/>
                    <a:pt x="1158" y="368"/>
                    <a:pt x="1125" y="336"/>
                  </a:cubicBezTo>
                  <a:cubicBezTo>
                    <a:pt x="1067" y="290"/>
                    <a:pt x="1041" y="252"/>
                    <a:pt x="983" y="220"/>
                  </a:cubicBezTo>
                  <a:cubicBezTo>
                    <a:pt x="925" y="187"/>
                    <a:pt x="880" y="187"/>
                    <a:pt x="815" y="168"/>
                  </a:cubicBezTo>
                  <a:cubicBezTo>
                    <a:pt x="757" y="148"/>
                    <a:pt x="724" y="122"/>
                    <a:pt x="660" y="116"/>
                  </a:cubicBezTo>
                  <a:cubicBezTo>
                    <a:pt x="608" y="109"/>
                    <a:pt x="576" y="116"/>
                    <a:pt x="537" y="97"/>
                  </a:cubicBezTo>
                  <a:cubicBezTo>
                    <a:pt x="498" y="77"/>
                    <a:pt x="485" y="51"/>
                    <a:pt x="446" y="32"/>
                  </a:cubicBezTo>
                  <a:cubicBezTo>
                    <a:pt x="407" y="19"/>
                    <a:pt x="369" y="13"/>
                    <a:pt x="330" y="0"/>
                  </a:cubicBezTo>
                  <a:lnTo>
                    <a:pt x="330" y="0"/>
                  </a:lnTo>
                  <a:cubicBezTo>
                    <a:pt x="330" y="19"/>
                    <a:pt x="323" y="32"/>
                    <a:pt x="323" y="45"/>
                  </a:cubicBezTo>
                  <a:cubicBezTo>
                    <a:pt x="323" y="71"/>
                    <a:pt x="336" y="84"/>
                    <a:pt x="336" y="109"/>
                  </a:cubicBezTo>
                  <a:cubicBezTo>
                    <a:pt x="343" y="135"/>
                    <a:pt x="336" y="148"/>
                    <a:pt x="336" y="174"/>
                  </a:cubicBezTo>
                  <a:cubicBezTo>
                    <a:pt x="343" y="232"/>
                    <a:pt x="362" y="258"/>
                    <a:pt x="362" y="316"/>
                  </a:cubicBezTo>
                  <a:cubicBezTo>
                    <a:pt x="362" y="375"/>
                    <a:pt x="349" y="407"/>
                    <a:pt x="323" y="459"/>
                  </a:cubicBezTo>
                  <a:cubicBezTo>
                    <a:pt x="304" y="510"/>
                    <a:pt x="304" y="549"/>
                    <a:pt x="259" y="582"/>
                  </a:cubicBezTo>
                  <a:cubicBezTo>
                    <a:pt x="194" y="633"/>
                    <a:pt x="129" y="640"/>
                    <a:pt x="45" y="633"/>
                  </a:cubicBezTo>
                  <a:cubicBezTo>
                    <a:pt x="78" y="679"/>
                    <a:pt x="84" y="717"/>
                    <a:pt x="84" y="776"/>
                  </a:cubicBezTo>
                  <a:cubicBezTo>
                    <a:pt x="84" y="814"/>
                    <a:pt x="78" y="840"/>
                    <a:pt x="58" y="879"/>
                  </a:cubicBezTo>
                  <a:cubicBezTo>
                    <a:pt x="52" y="892"/>
                    <a:pt x="39" y="898"/>
                    <a:pt x="32" y="911"/>
                  </a:cubicBezTo>
                  <a:cubicBezTo>
                    <a:pt x="13" y="950"/>
                    <a:pt x="0" y="976"/>
                    <a:pt x="0" y="1015"/>
                  </a:cubicBezTo>
                  <a:lnTo>
                    <a:pt x="0" y="1015"/>
                  </a:lnTo>
                  <a:cubicBezTo>
                    <a:pt x="6" y="1015"/>
                    <a:pt x="13" y="1015"/>
                    <a:pt x="19" y="1015"/>
                  </a:cubicBezTo>
                  <a:cubicBezTo>
                    <a:pt x="52" y="1015"/>
                    <a:pt x="58" y="1041"/>
                    <a:pt x="84" y="1060"/>
                  </a:cubicBezTo>
                  <a:cubicBezTo>
                    <a:pt x="97" y="1080"/>
                    <a:pt x="129" y="1080"/>
                    <a:pt x="129" y="1105"/>
                  </a:cubicBezTo>
                  <a:cubicBezTo>
                    <a:pt x="129" y="1118"/>
                    <a:pt x="116" y="1125"/>
                    <a:pt x="116" y="1138"/>
                  </a:cubicBezTo>
                  <a:cubicBezTo>
                    <a:pt x="116" y="1196"/>
                    <a:pt x="175" y="1202"/>
                    <a:pt x="200" y="1254"/>
                  </a:cubicBezTo>
                  <a:cubicBezTo>
                    <a:pt x="213" y="1280"/>
                    <a:pt x="220" y="1293"/>
                    <a:pt x="226" y="1319"/>
                  </a:cubicBezTo>
                  <a:cubicBezTo>
                    <a:pt x="233" y="1332"/>
                    <a:pt x="226" y="1351"/>
                    <a:pt x="246" y="1351"/>
                  </a:cubicBezTo>
                  <a:cubicBezTo>
                    <a:pt x="265" y="1351"/>
                    <a:pt x="278" y="1338"/>
                    <a:pt x="304" y="1338"/>
                  </a:cubicBezTo>
                  <a:cubicBezTo>
                    <a:pt x="343" y="1338"/>
                    <a:pt x="362" y="1364"/>
                    <a:pt x="388" y="1384"/>
                  </a:cubicBezTo>
                  <a:cubicBezTo>
                    <a:pt x="394" y="1390"/>
                    <a:pt x="401" y="1390"/>
                    <a:pt x="407" y="1396"/>
                  </a:cubicBezTo>
                </a:path>
              </a:pathLst>
            </a:custGeom>
            <a:solidFill>
              <a:schemeClr val="accent2"/>
            </a:solid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4" name="Freeform 87">
              <a:extLst>
                <a:ext uri="{FF2B5EF4-FFF2-40B4-BE49-F238E27FC236}">
                  <a16:creationId xmlns:a16="http://schemas.microsoft.com/office/drawing/2014/main" id="{B01F7B97-2EE7-744C-B95C-64FF5E2A0FE3}"/>
                </a:ext>
              </a:extLst>
            </p:cNvPr>
            <p:cNvSpPr>
              <a:spLocks noChangeArrowheads="1"/>
            </p:cNvSpPr>
            <p:nvPr/>
          </p:nvSpPr>
          <p:spPr bwMode="auto">
            <a:xfrm>
              <a:off x="13272306" y="10072681"/>
              <a:ext cx="631386" cy="457555"/>
            </a:xfrm>
            <a:custGeom>
              <a:avLst/>
              <a:gdLst>
                <a:gd name="T0" fmla="*/ 912 w 913"/>
                <a:gd name="T1" fmla="*/ 156 h 661"/>
                <a:gd name="T2" fmla="*/ 912 w 913"/>
                <a:gd name="T3" fmla="*/ 156 h 661"/>
                <a:gd name="T4" fmla="*/ 861 w 913"/>
                <a:gd name="T5" fmla="*/ 253 h 661"/>
                <a:gd name="T6" fmla="*/ 835 w 913"/>
                <a:gd name="T7" fmla="*/ 304 h 661"/>
                <a:gd name="T8" fmla="*/ 828 w 913"/>
                <a:gd name="T9" fmla="*/ 356 h 661"/>
                <a:gd name="T10" fmla="*/ 789 w 913"/>
                <a:gd name="T11" fmla="*/ 453 h 661"/>
                <a:gd name="T12" fmla="*/ 796 w 913"/>
                <a:gd name="T13" fmla="*/ 479 h 661"/>
                <a:gd name="T14" fmla="*/ 848 w 913"/>
                <a:gd name="T15" fmla="*/ 505 h 661"/>
                <a:gd name="T16" fmla="*/ 861 w 913"/>
                <a:gd name="T17" fmla="*/ 537 h 661"/>
                <a:gd name="T18" fmla="*/ 873 w 913"/>
                <a:gd name="T19" fmla="*/ 570 h 661"/>
                <a:gd name="T20" fmla="*/ 861 w 913"/>
                <a:gd name="T21" fmla="*/ 582 h 661"/>
                <a:gd name="T22" fmla="*/ 809 w 913"/>
                <a:gd name="T23" fmla="*/ 602 h 661"/>
                <a:gd name="T24" fmla="*/ 783 w 913"/>
                <a:gd name="T25" fmla="*/ 660 h 661"/>
                <a:gd name="T26" fmla="*/ 783 w 913"/>
                <a:gd name="T27" fmla="*/ 660 h 661"/>
                <a:gd name="T28" fmla="*/ 731 w 913"/>
                <a:gd name="T29" fmla="*/ 647 h 661"/>
                <a:gd name="T30" fmla="*/ 582 w 913"/>
                <a:gd name="T31" fmla="*/ 602 h 661"/>
                <a:gd name="T32" fmla="*/ 376 w 913"/>
                <a:gd name="T33" fmla="*/ 505 h 661"/>
                <a:gd name="T34" fmla="*/ 214 w 913"/>
                <a:gd name="T35" fmla="*/ 388 h 661"/>
                <a:gd name="T36" fmla="*/ 123 w 913"/>
                <a:gd name="T37" fmla="*/ 291 h 661"/>
                <a:gd name="T38" fmla="*/ 52 w 913"/>
                <a:gd name="T39" fmla="*/ 227 h 661"/>
                <a:gd name="T40" fmla="*/ 0 w 913"/>
                <a:gd name="T41" fmla="*/ 194 h 661"/>
                <a:gd name="T42" fmla="*/ 0 w 913"/>
                <a:gd name="T43" fmla="*/ 194 h 661"/>
                <a:gd name="T44" fmla="*/ 123 w 913"/>
                <a:gd name="T45" fmla="*/ 110 h 661"/>
                <a:gd name="T46" fmla="*/ 194 w 913"/>
                <a:gd name="T47" fmla="*/ 46 h 661"/>
                <a:gd name="T48" fmla="*/ 266 w 913"/>
                <a:gd name="T49" fmla="*/ 20 h 661"/>
                <a:gd name="T50" fmla="*/ 304 w 913"/>
                <a:gd name="T51" fmla="*/ 26 h 661"/>
                <a:gd name="T52" fmla="*/ 395 w 913"/>
                <a:gd name="T53" fmla="*/ 26 h 661"/>
                <a:gd name="T54" fmla="*/ 473 w 913"/>
                <a:gd name="T55" fmla="*/ 13 h 661"/>
                <a:gd name="T56" fmla="*/ 595 w 913"/>
                <a:gd name="T57" fmla="*/ 13 h 661"/>
                <a:gd name="T58" fmla="*/ 673 w 913"/>
                <a:gd name="T59" fmla="*/ 0 h 661"/>
                <a:gd name="T60" fmla="*/ 828 w 913"/>
                <a:gd name="T61" fmla="*/ 97 h 661"/>
                <a:gd name="T62" fmla="*/ 912 w 913"/>
                <a:gd name="T63" fmla="*/ 156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3" h="661">
                  <a:moveTo>
                    <a:pt x="912" y="156"/>
                  </a:moveTo>
                  <a:lnTo>
                    <a:pt x="912" y="156"/>
                  </a:lnTo>
                  <a:cubicBezTo>
                    <a:pt x="873" y="182"/>
                    <a:pt x="873" y="214"/>
                    <a:pt x="861" y="253"/>
                  </a:cubicBezTo>
                  <a:cubicBezTo>
                    <a:pt x="854" y="272"/>
                    <a:pt x="841" y="285"/>
                    <a:pt x="835" y="304"/>
                  </a:cubicBezTo>
                  <a:cubicBezTo>
                    <a:pt x="835" y="324"/>
                    <a:pt x="835" y="337"/>
                    <a:pt x="828" y="356"/>
                  </a:cubicBezTo>
                  <a:cubicBezTo>
                    <a:pt x="815" y="395"/>
                    <a:pt x="789" y="414"/>
                    <a:pt x="789" y="453"/>
                  </a:cubicBezTo>
                  <a:cubicBezTo>
                    <a:pt x="789" y="466"/>
                    <a:pt x="789" y="472"/>
                    <a:pt x="796" y="479"/>
                  </a:cubicBezTo>
                  <a:cubicBezTo>
                    <a:pt x="809" y="492"/>
                    <a:pt x="828" y="485"/>
                    <a:pt x="848" y="505"/>
                  </a:cubicBezTo>
                  <a:cubicBezTo>
                    <a:pt x="854" y="511"/>
                    <a:pt x="861" y="524"/>
                    <a:pt x="861" y="537"/>
                  </a:cubicBezTo>
                  <a:cubicBezTo>
                    <a:pt x="867" y="550"/>
                    <a:pt x="873" y="557"/>
                    <a:pt x="873" y="570"/>
                  </a:cubicBezTo>
                  <a:cubicBezTo>
                    <a:pt x="873" y="582"/>
                    <a:pt x="867" y="582"/>
                    <a:pt x="861" y="582"/>
                  </a:cubicBezTo>
                  <a:cubicBezTo>
                    <a:pt x="841" y="595"/>
                    <a:pt x="822" y="589"/>
                    <a:pt x="809" y="602"/>
                  </a:cubicBezTo>
                  <a:cubicBezTo>
                    <a:pt x="789" y="615"/>
                    <a:pt x="789" y="641"/>
                    <a:pt x="783" y="660"/>
                  </a:cubicBezTo>
                  <a:lnTo>
                    <a:pt x="783" y="660"/>
                  </a:lnTo>
                  <a:cubicBezTo>
                    <a:pt x="770" y="654"/>
                    <a:pt x="751" y="654"/>
                    <a:pt x="731" y="647"/>
                  </a:cubicBezTo>
                  <a:cubicBezTo>
                    <a:pt x="673" y="641"/>
                    <a:pt x="641" y="615"/>
                    <a:pt x="582" y="602"/>
                  </a:cubicBezTo>
                  <a:cubicBezTo>
                    <a:pt x="498" y="576"/>
                    <a:pt x="453" y="550"/>
                    <a:pt x="376" y="505"/>
                  </a:cubicBezTo>
                  <a:cubicBezTo>
                    <a:pt x="311" y="466"/>
                    <a:pt x="266" y="447"/>
                    <a:pt x="214" y="388"/>
                  </a:cubicBezTo>
                  <a:cubicBezTo>
                    <a:pt x="181" y="350"/>
                    <a:pt x="162" y="330"/>
                    <a:pt x="123" y="291"/>
                  </a:cubicBezTo>
                  <a:cubicBezTo>
                    <a:pt x="91" y="272"/>
                    <a:pt x="78" y="253"/>
                    <a:pt x="52" y="227"/>
                  </a:cubicBezTo>
                  <a:cubicBezTo>
                    <a:pt x="33" y="207"/>
                    <a:pt x="20" y="201"/>
                    <a:pt x="0" y="194"/>
                  </a:cubicBezTo>
                  <a:lnTo>
                    <a:pt x="0" y="194"/>
                  </a:lnTo>
                  <a:cubicBezTo>
                    <a:pt x="46" y="162"/>
                    <a:pt x="72" y="136"/>
                    <a:pt x="123" y="110"/>
                  </a:cubicBezTo>
                  <a:cubicBezTo>
                    <a:pt x="156" y="91"/>
                    <a:pt x="162" y="65"/>
                    <a:pt x="194" y="46"/>
                  </a:cubicBezTo>
                  <a:cubicBezTo>
                    <a:pt x="220" y="33"/>
                    <a:pt x="240" y="26"/>
                    <a:pt x="266" y="20"/>
                  </a:cubicBezTo>
                  <a:cubicBezTo>
                    <a:pt x="304" y="26"/>
                    <a:pt x="304" y="26"/>
                    <a:pt x="304" y="26"/>
                  </a:cubicBezTo>
                  <a:cubicBezTo>
                    <a:pt x="395" y="26"/>
                    <a:pt x="395" y="26"/>
                    <a:pt x="395" y="26"/>
                  </a:cubicBezTo>
                  <a:cubicBezTo>
                    <a:pt x="473" y="13"/>
                    <a:pt x="473" y="13"/>
                    <a:pt x="473" y="13"/>
                  </a:cubicBezTo>
                  <a:cubicBezTo>
                    <a:pt x="595" y="13"/>
                    <a:pt x="595" y="13"/>
                    <a:pt x="595" y="13"/>
                  </a:cubicBezTo>
                  <a:cubicBezTo>
                    <a:pt x="628" y="13"/>
                    <a:pt x="641" y="0"/>
                    <a:pt x="673" y="0"/>
                  </a:cubicBezTo>
                  <a:cubicBezTo>
                    <a:pt x="744" y="0"/>
                    <a:pt x="776" y="52"/>
                    <a:pt x="828" y="97"/>
                  </a:cubicBezTo>
                  <a:cubicBezTo>
                    <a:pt x="861" y="123"/>
                    <a:pt x="873" y="149"/>
                    <a:pt x="912" y="1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5" name="Freeform 88">
              <a:extLst>
                <a:ext uri="{FF2B5EF4-FFF2-40B4-BE49-F238E27FC236}">
                  <a16:creationId xmlns:a16="http://schemas.microsoft.com/office/drawing/2014/main" id="{89A2055A-D279-2949-884C-44C78E861A68}"/>
                </a:ext>
              </a:extLst>
            </p:cNvPr>
            <p:cNvSpPr>
              <a:spLocks noChangeArrowheads="1"/>
            </p:cNvSpPr>
            <p:nvPr/>
          </p:nvSpPr>
          <p:spPr bwMode="auto">
            <a:xfrm>
              <a:off x="12589068" y="5988240"/>
              <a:ext cx="1409177" cy="1830219"/>
            </a:xfrm>
            <a:custGeom>
              <a:avLst/>
              <a:gdLst>
                <a:gd name="T0" fmla="*/ 19 w 2038"/>
                <a:gd name="T1" fmla="*/ 2561 h 2646"/>
                <a:gd name="T2" fmla="*/ 71 w 2038"/>
                <a:gd name="T3" fmla="*/ 2574 h 2646"/>
                <a:gd name="T4" fmla="*/ 246 w 2038"/>
                <a:gd name="T5" fmla="*/ 2574 h 2646"/>
                <a:gd name="T6" fmla="*/ 401 w 2038"/>
                <a:gd name="T7" fmla="*/ 2645 h 2646"/>
                <a:gd name="T8" fmla="*/ 504 w 2038"/>
                <a:gd name="T9" fmla="*/ 2574 h 2646"/>
                <a:gd name="T10" fmla="*/ 660 w 2038"/>
                <a:gd name="T11" fmla="*/ 2309 h 2646"/>
                <a:gd name="T12" fmla="*/ 770 w 2038"/>
                <a:gd name="T13" fmla="*/ 2432 h 2646"/>
                <a:gd name="T14" fmla="*/ 828 w 2038"/>
                <a:gd name="T15" fmla="*/ 2522 h 2646"/>
                <a:gd name="T16" fmla="*/ 886 w 2038"/>
                <a:gd name="T17" fmla="*/ 2490 h 2646"/>
                <a:gd name="T18" fmla="*/ 931 w 2038"/>
                <a:gd name="T19" fmla="*/ 2348 h 2646"/>
                <a:gd name="T20" fmla="*/ 1035 w 2038"/>
                <a:gd name="T21" fmla="*/ 2354 h 2646"/>
                <a:gd name="T22" fmla="*/ 1158 w 2038"/>
                <a:gd name="T23" fmla="*/ 2309 h 2646"/>
                <a:gd name="T24" fmla="*/ 1222 w 2038"/>
                <a:gd name="T25" fmla="*/ 2393 h 2646"/>
                <a:gd name="T26" fmla="*/ 1293 w 2038"/>
                <a:gd name="T27" fmla="*/ 2464 h 2646"/>
                <a:gd name="T28" fmla="*/ 1520 w 2038"/>
                <a:gd name="T29" fmla="*/ 2490 h 2646"/>
                <a:gd name="T30" fmla="*/ 1584 w 2038"/>
                <a:gd name="T31" fmla="*/ 2406 h 2646"/>
                <a:gd name="T32" fmla="*/ 1675 w 2038"/>
                <a:gd name="T33" fmla="*/ 2393 h 2646"/>
                <a:gd name="T34" fmla="*/ 1791 w 2038"/>
                <a:gd name="T35" fmla="*/ 2451 h 2646"/>
                <a:gd name="T36" fmla="*/ 1901 w 2038"/>
                <a:gd name="T37" fmla="*/ 2464 h 2646"/>
                <a:gd name="T38" fmla="*/ 1934 w 2038"/>
                <a:gd name="T39" fmla="*/ 2367 h 2646"/>
                <a:gd name="T40" fmla="*/ 2037 w 2038"/>
                <a:gd name="T41" fmla="*/ 2212 h 2646"/>
                <a:gd name="T42" fmla="*/ 1998 w 2038"/>
                <a:gd name="T43" fmla="*/ 2147 h 2646"/>
                <a:gd name="T44" fmla="*/ 1895 w 2038"/>
                <a:gd name="T45" fmla="*/ 2108 h 2646"/>
                <a:gd name="T46" fmla="*/ 1824 w 2038"/>
                <a:gd name="T47" fmla="*/ 2057 h 2646"/>
                <a:gd name="T48" fmla="*/ 1798 w 2038"/>
                <a:gd name="T49" fmla="*/ 1927 h 2646"/>
                <a:gd name="T50" fmla="*/ 1727 w 2038"/>
                <a:gd name="T51" fmla="*/ 1656 h 2646"/>
                <a:gd name="T52" fmla="*/ 1669 w 2038"/>
                <a:gd name="T53" fmla="*/ 1578 h 2646"/>
                <a:gd name="T54" fmla="*/ 1688 w 2038"/>
                <a:gd name="T55" fmla="*/ 1332 h 2646"/>
                <a:gd name="T56" fmla="*/ 1630 w 2038"/>
                <a:gd name="T57" fmla="*/ 1242 h 2646"/>
                <a:gd name="T58" fmla="*/ 1610 w 2038"/>
                <a:gd name="T59" fmla="*/ 1125 h 2646"/>
                <a:gd name="T60" fmla="*/ 1623 w 2038"/>
                <a:gd name="T61" fmla="*/ 925 h 2646"/>
                <a:gd name="T62" fmla="*/ 1649 w 2038"/>
                <a:gd name="T63" fmla="*/ 809 h 2646"/>
                <a:gd name="T64" fmla="*/ 1817 w 2038"/>
                <a:gd name="T65" fmla="*/ 653 h 2646"/>
                <a:gd name="T66" fmla="*/ 1850 w 2038"/>
                <a:gd name="T67" fmla="*/ 589 h 2646"/>
                <a:gd name="T68" fmla="*/ 1817 w 2038"/>
                <a:gd name="T69" fmla="*/ 569 h 2646"/>
                <a:gd name="T70" fmla="*/ 1681 w 2038"/>
                <a:gd name="T71" fmla="*/ 285 h 2646"/>
                <a:gd name="T72" fmla="*/ 1558 w 2038"/>
                <a:gd name="T73" fmla="*/ 117 h 2646"/>
                <a:gd name="T74" fmla="*/ 1520 w 2038"/>
                <a:gd name="T75" fmla="*/ 39 h 2646"/>
                <a:gd name="T76" fmla="*/ 1455 w 2038"/>
                <a:gd name="T77" fmla="*/ 13 h 2646"/>
                <a:gd name="T78" fmla="*/ 1177 w 2038"/>
                <a:gd name="T79" fmla="*/ 0 h 2646"/>
                <a:gd name="T80" fmla="*/ 1119 w 2038"/>
                <a:gd name="T81" fmla="*/ 201 h 2646"/>
                <a:gd name="T82" fmla="*/ 867 w 2038"/>
                <a:gd name="T83" fmla="*/ 517 h 2646"/>
                <a:gd name="T84" fmla="*/ 718 w 2038"/>
                <a:gd name="T85" fmla="*/ 763 h 2646"/>
                <a:gd name="T86" fmla="*/ 498 w 2038"/>
                <a:gd name="T87" fmla="*/ 705 h 2646"/>
                <a:gd name="T88" fmla="*/ 530 w 2038"/>
                <a:gd name="T89" fmla="*/ 783 h 2646"/>
                <a:gd name="T90" fmla="*/ 491 w 2038"/>
                <a:gd name="T91" fmla="*/ 944 h 2646"/>
                <a:gd name="T92" fmla="*/ 517 w 2038"/>
                <a:gd name="T93" fmla="*/ 1080 h 2646"/>
                <a:gd name="T94" fmla="*/ 582 w 2038"/>
                <a:gd name="T95" fmla="*/ 1119 h 2646"/>
                <a:gd name="T96" fmla="*/ 608 w 2038"/>
                <a:gd name="T97" fmla="*/ 1319 h 2646"/>
                <a:gd name="T98" fmla="*/ 420 w 2038"/>
                <a:gd name="T99" fmla="*/ 1365 h 2646"/>
                <a:gd name="T100" fmla="*/ 362 w 2038"/>
                <a:gd name="T101" fmla="*/ 1455 h 2646"/>
                <a:gd name="T102" fmla="*/ 291 w 2038"/>
                <a:gd name="T103" fmla="*/ 1513 h 2646"/>
                <a:gd name="T104" fmla="*/ 194 w 2038"/>
                <a:gd name="T105" fmla="*/ 1798 h 2646"/>
                <a:gd name="T106" fmla="*/ 136 w 2038"/>
                <a:gd name="T107" fmla="*/ 1979 h 2646"/>
                <a:gd name="T108" fmla="*/ 142 w 2038"/>
                <a:gd name="T109" fmla="*/ 2095 h 2646"/>
                <a:gd name="T110" fmla="*/ 97 w 2038"/>
                <a:gd name="T111" fmla="*/ 2180 h 2646"/>
                <a:gd name="T112" fmla="*/ 91 w 2038"/>
                <a:gd name="T113" fmla="*/ 2231 h 2646"/>
                <a:gd name="T114" fmla="*/ 84 w 2038"/>
                <a:gd name="T115" fmla="*/ 2270 h 2646"/>
                <a:gd name="T116" fmla="*/ 32 w 2038"/>
                <a:gd name="T117" fmla="*/ 2393 h 2646"/>
                <a:gd name="T118" fmla="*/ 0 w 2038"/>
                <a:gd name="T119" fmla="*/ 2503 h 2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38" h="2646">
                  <a:moveTo>
                    <a:pt x="19" y="2561"/>
                  </a:moveTo>
                  <a:lnTo>
                    <a:pt x="19" y="2561"/>
                  </a:lnTo>
                  <a:cubicBezTo>
                    <a:pt x="26" y="2561"/>
                    <a:pt x="32" y="2548"/>
                    <a:pt x="39" y="2548"/>
                  </a:cubicBezTo>
                  <a:cubicBezTo>
                    <a:pt x="52" y="2548"/>
                    <a:pt x="58" y="2568"/>
                    <a:pt x="71" y="2574"/>
                  </a:cubicBezTo>
                  <a:cubicBezTo>
                    <a:pt x="103" y="2593"/>
                    <a:pt x="123" y="2613"/>
                    <a:pt x="162" y="2613"/>
                  </a:cubicBezTo>
                  <a:cubicBezTo>
                    <a:pt x="194" y="2613"/>
                    <a:pt x="207" y="2574"/>
                    <a:pt x="246" y="2574"/>
                  </a:cubicBezTo>
                  <a:cubicBezTo>
                    <a:pt x="297" y="2574"/>
                    <a:pt x="323" y="2600"/>
                    <a:pt x="368" y="2626"/>
                  </a:cubicBezTo>
                  <a:cubicBezTo>
                    <a:pt x="382" y="2632"/>
                    <a:pt x="388" y="2645"/>
                    <a:pt x="401" y="2645"/>
                  </a:cubicBezTo>
                  <a:cubicBezTo>
                    <a:pt x="427" y="2645"/>
                    <a:pt x="433" y="2619"/>
                    <a:pt x="453" y="2606"/>
                  </a:cubicBezTo>
                  <a:cubicBezTo>
                    <a:pt x="466" y="2587"/>
                    <a:pt x="485" y="2587"/>
                    <a:pt x="504" y="2574"/>
                  </a:cubicBezTo>
                  <a:cubicBezTo>
                    <a:pt x="543" y="2561"/>
                    <a:pt x="582" y="2561"/>
                    <a:pt x="608" y="2522"/>
                  </a:cubicBezTo>
                  <a:cubicBezTo>
                    <a:pt x="653" y="2451"/>
                    <a:pt x="640" y="2393"/>
                    <a:pt x="660" y="2309"/>
                  </a:cubicBezTo>
                  <a:cubicBezTo>
                    <a:pt x="666" y="2315"/>
                    <a:pt x="672" y="2309"/>
                    <a:pt x="679" y="2309"/>
                  </a:cubicBezTo>
                  <a:cubicBezTo>
                    <a:pt x="724" y="2348"/>
                    <a:pt x="724" y="2387"/>
                    <a:pt x="770" y="2432"/>
                  </a:cubicBezTo>
                  <a:cubicBezTo>
                    <a:pt x="782" y="2445"/>
                    <a:pt x="802" y="2451"/>
                    <a:pt x="815" y="2471"/>
                  </a:cubicBezTo>
                  <a:cubicBezTo>
                    <a:pt x="821" y="2490"/>
                    <a:pt x="815" y="2509"/>
                    <a:pt x="828" y="2522"/>
                  </a:cubicBezTo>
                  <a:cubicBezTo>
                    <a:pt x="834" y="2535"/>
                    <a:pt x="847" y="2535"/>
                    <a:pt x="860" y="2535"/>
                  </a:cubicBezTo>
                  <a:cubicBezTo>
                    <a:pt x="879" y="2535"/>
                    <a:pt x="879" y="2509"/>
                    <a:pt x="886" y="2490"/>
                  </a:cubicBezTo>
                  <a:cubicBezTo>
                    <a:pt x="892" y="2451"/>
                    <a:pt x="905" y="2432"/>
                    <a:pt x="912" y="2399"/>
                  </a:cubicBezTo>
                  <a:cubicBezTo>
                    <a:pt x="918" y="2380"/>
                    <a:pt x="918" y="2367"/>
                    <a:pt x="931" y="2348"/>
                  </a:cubicBezTo>
                  <a:cubicBezTo>
                    <a:pt x="938" y="2335"/>
                    <a:pt x="944" y="2322"/>
                    <a:pt x="957" y="2322"/>
                  </a:cubicBezTo>
                  <a:cubicBezTo>
                    <a:pt x="989" y="2322"/>
                    <a:pt x="1002" y="2354"/>
                    <a:pt x="1035" y="2354"/>
                  </a:cubicBezTo>
                  <a:cubicBezTo>
                    <a:pt x="1054" y="2354"/>
                    <a:pt x="1061" y="2341"/>
                    <a:pt x="1080" y="2328"/>
                  </a:cubicBezTo>
                  <a:cubicBezTo>
                    <a:pt x="1106" y="2315"/>
                    <a:pt x="1125" y="2309"/>
                    <a:pt x="1158" y="2309"/>
                  </a:cubicBezTo>
                  <a:cubicBezTo>
                    <a:pt x="1164" y="2309"/>
                    <a:pt x="1164" y="2322"/>
                    <a:pt x="1170" y="2328"/>
                  </a:cubicBezTo>
                  <a:cubicBezTo>
                    <a:pt x="1196" y="2348"/>
                    <a:pt x="1196" y="2373"/>
                    <a:pt x="1222" y="2393"/>
                  </a:cubicBezTo>
                  <a:cubicBezTo>
                    <a:pt x="1235" y="2406"/>
                    <a:pt x="1248" y="2406"/>
                    <a:pt x="1261" y="2419"/>
                  </a:cubicBezTo>
                  <a:cubicBezTo>
                    <a:pt x="1274" y="2432"/>
                    <a:pt x="1274" y="2451"/>
                    <a:pt x="1293" y="2464"/>
                  </a:cubicBezTo>
                  <a:cubicBezTo>
                    <a:pt x="1345" y="2496"/>
                    <a:pt x="1390" y="2477"/>
                    <a:pt x="1449" y="2477"/>
                  </a:cubicBezTo>
                  <a:cubicBezTo>
                    <a:pt x="1474" y="2477"/>
                    <a:pt x="1487" y="2490"/>
                    <a:pt x="1520" y="2490"/>
                  </a:cubicBezTo>
                  <a:cubicBezTo>
                    <a:pt x="1533" y="2490"/>
                    <a:pt x="1533" y="2471"/>
                    <a:pt x="1539" y="2458"/>
                  </a:cubicBezTo>
                  <a:cubicBezTo>
                    <a:pt x="1546" y="2432"/>
                    <a:pt x="1558" y="2412"/>
                    <a:pt x="1584" y="2406"/>
                  </a:cubicBezTo>
                  <a:cubicBezTo>
                    <a:pt x="1604" y="2406"/>
                    <a:pt x="1617" y="2406"/>
                    <a:pt x="1636" y="2406"/>
                  </a:cubicBezTo>
                  <a:cubicBezTo>
                    <a:pt x="1649" y="2399"/>
                    <a:pt x="1662" y="2393"/>
                    <a:pt x="1675" y="2393"/>
                  </a:cubicBezTo>
                  <a:cubicBezTo>
                    <a:pt x="1694" y="2393"/>
                    <a:pt x="1694" y="2419"/>
                    <a:pt x="1720" y="2432"/>
                  </a:cubicBezTo>
                  <a:cubicBezTo>
                    <a:pt x="1740" y="2445"/>
                    <a:pt x="1759" y="2451"/>
                    <a:pt x="1791" y="2451"/>
                  </a:cubicBezTo>
                  <a:cubicBezTo>
                    <a:pt x="1811" y="2451"/>
                    <a:pt x="1824" y="2445"/>
                    <a:pt x="1850" y="2445"/>
                  </a:cubicBezTo>
                  <a:cubicBezTo>
                    <a:pt x="1869" y="2445"/>
                    <a:pt x="1882" y="2464"/>
                    <a:pt x="1901" y="2464"/>
                  </a:cubicBezTo>
                  <a:cubicBezTo>
                    <a:pt x="1934" y="2464"/>
                    <a:pt x="1934" y="2464"/>
                    <a:pt x="1934" y="2464"/>
                  </a:cubicBezTo>
                  <a:cubicBezTo>
                    <a:pt x="1934" y="2367"/>
                    <a:pt x="1934" y="2367"/>
                    <a:pt x="1934" y="2367"/>
                  </a:cubicBezTo>
                  <a:cubicBezTo>
                    <a:pt x="1934" y="2335"/>
                    <a:pt x="1947" y="2315"/>
                    <a:pt x="1960" y="2296"/>
                  </a:cubicBezTo>
                  <a:cubicBezTo>
                    <a:pt x="1985" y="2257"/>
                    <a:pt x="1998" y="2238"/>
                    <a:pt x="2037" y="2212"/>
                  </a:cubicBezTo>
                  <a:lnTo>
                    <a:pt x="2037" y="2212"/>
                  </a:lnTo>
                  <a:cubicBezTo>
                    <a:pt x="2024" y="2186"/>
                    <a:pt x="2018" y="2167"/>
                    <a:pt x="1998" y="2147"/>
                  </a:cubicBezTo>
                  <a:cubicBezTo>
                    <a:pt x="1992" y="2141"/>
                    <a:pt x="1992" y="2134"/>
                    <a:pt x="1985" y="2128"/>
                  </a:cubicBezTo>
                  <a:cubicBezTo>
                    <a:pt x="1953" y="2115"/>
                    <a:pt x="1927" y="2121"/>
                    <a:pt x="1895" y="2108"/>
                  </a:cubicBezTo>
                  <a:cubicBezTo>
                    <a:pt x="1882" y="2102"/>
                    <a:pt x="1876" y="2089"/>
                    <a:pt x="1862" y="2083"/>
                  </a:cubicBezTo>
                  <a:cubicBezTo>
                    <a:pt x="1850" y="2069"/>
                    <a:pt x="1837" y="2069"/>
                    <a:pt x="1824" y="2057"/>
                  </a:cubicBezTo>
                  <a:cubicBezTo>
                    <a:pt x="1811" y="2031"/>
                    <a:pt x="1817" y="2011"/>
                    <a:pt x="1811" y="1985"/>
                  </a:cubicBezTo>
                  <a:cubicBezTo>
                    <a:pt x="1811" y="1966"/>
                    <a:pt x="1798" y="1953"/>
                    <a:pt x="1798" y="1927"/>
                  </a:cubicBezTo>
                  <a:cubicBezTo>
                    <a:pt x="1798" y="1772"/>
                    <a:pt x="1798" y="1772"/>
                    <a:pt x="1798" y="1772"/>
                  </a:cubicBezTo>
                  <a:cubicBezTo>
                    <a:pt x="1798" y="1720"/>
                    <a:pt x="1772" y="1681"/>
                    <a:pt x="1727" y="1656"/>
                  </a:cubicBezTo>
                  <a:cubicBezTo>
                    <a:pt x="1701" y="1636"/>
                    <a:pt x="1669" y="1630"/>
                    <a:pt x="1669" y="1604"/>
                  </a:cubicBezTo>
                  <a:cubicBezTo>
                    <a:pt x="1669" y="1578"/>
                    <a:pt x="1669" y="1578"/>
                    <a:pt x="1669" y="1578"/>
                  </a:cubicBezTo>
                  <a:cubicBezTo>
                    <a:pt x="1669" y="1500"/>
                    <a:pt x="1675" y="1462"/>
                    <a:pt x="1675" y="1384"/>
                  </a:cubicBezTo>
                  <a:cubicBezTo>
                    <a:pt x="1688" y="1332"/>
                    <a:pt x="1688" y="1332"/>
                    <a:pt x="1688" y="1332"/>
                  </a:cubicBezTo>
                  <a:cubicBezTo>
                    <a:pt x="1681" y="1319"/>
                    <a:pt x="1681" y="1307"/>
                    <a:pt x="1675" y="1300"/>
                  </a:cubicBezTo>
                  <a:cubicBezTo>
                    <a:pt x="1662" y="1274"/>
                    <a:pt x="1630" y="1268"/>
                    <a:pt x="1630" y="1242"/>
                  </a:cubicBezTo>
                  <a:cubicBezTo>
                    <a:pt x="1630" y="1216"/>
                    <a:pt x="1636" y="1197"/>
                    <a:pt x="1630" y="1171"/>
                  </a:cubicBezTo>
                  <a:cubicBezTo>
                    <a:pt x="1623" y="1151"/>
                    <a:pt x="1610" y="1145"/>
                    <a:pt x="1610" y="1125"/>
                  </a:cubicBezTo>
                  <a:cubicBezTo>
                    <a:pt x="1610" y="1087"/>
                    <a:pt x="1643" y="1074"/>
                    <a:pt x="1643" y="1035"/>
                  </a:cubicBezTo>
                  <a:cubicBezTo>
                    <a:pt x="1643" y="990"/>
                    <a:pt x="1643" y="964"/>
                    <a:pt x="1623" y="925"/>
                  </a:cubicBezTo>
                  <a:cubicBezTo>
                    <a:pt x="1617" y="905"/>
                    <a:pt x="1597" y="899"/>
                    <a:pt x="1597" y="873"/>
                  </a:cubicBezTo>
                  <a:cubicBezTo>
                    <a:pt x="1597" y="841"/>
                    <a:pt x="1623" y="834"/>
                    <a:pt x="1649" y="809"/>
                  </a:cubicBezTo>
                  <a:cubicBezTo>
                    <a:pt x="1675" y="783"/>
                    <a:pt x="1701" y="776"/>
                    <a:pt x="1733" y="757"/>
                  </a:cubicBezTo>
                  <a:cubicBezTo>
                    <a:pt x="1778" y="731"/>
                    <a:pt x="1791" y="692"/>
                    <a:pt x="1817" y="653"/>
                  </a:cubicBezTo>
                  <a:cubicBezTo>
                    <a:pt x="1824" y="647"/>
                    <a:pt x="1830" y="647"/>
                    <a:pt x="1837" y="640"/>
                  </a:cubicBezTo>
                  <a:cubicBezTo>
                    <a:pt x="1843" y="627"/>
                    <a:pt x="1843" y="615"/>
                    <a:pt x="1850" y="589"/>
                  </a:cubicBezTo>
                  <a:lnTo>
                    <a:pt x="1850" y="589"/>
                  </a:lnTo>
                  <a:cubicBezTo>
                    <a:pt x="1837" y="582"/>
                    <a:pt x="1824" y="576"/>
                    <a:pt x="1817" y="569"/>
                  </a:cubicBezTo>
                  <a:cubicBezTo>
                    <a:pt x="1785" y="537"/>
                    <a:pt x="1778" y="511"/>
                    <a:pt x="1759" y="472"/>
                  </a:cubicBezTo>
                  <a:cubicBezTo>
                    <a:pt x="1727" y="401"/>
                    <a:pt x="1707" y="356"/>
                    <a:pt x="1681" y="285"/>
                  </a:cubicBezTo>
                  <a:cubicBezTo>
                    <a:pt x="1662" y="240"/>
                    <a:pt x="1630" y="227"/>
                    <a:pt x="1604" y="181"/>
                  </a:cubicBezTo>
                  <a:cubicBezTo>
                    <a:pt x="1584" y="155"/>
                    <a:pt x="1591" y="117"/>
                    <a:pt x="1558" y="117"/>
                  </a:cubicBezTo>
                  <a:cubicBezTo>
                    <a:pt x="1507" y="117"/>
                    <a:pt x="1494" y="168"/>
                    <a:pt x="1442" y="181"/>
                  </a:cubicBezTo>
                  <a:cubicBezTo>
                    <a:pt x="1462" y="123"/>
                    <a:pt x="1487" y="91"/>
                    <a:pt x="1520" y="39"/>
                  </a:cubicBezTo>
                  <a:cubicBezTo>
                    <a:pt x="1513" y="26"/>
                    <a:pt x="1513" y="26"/>
                    <a:pt x="1513" y="26"/>
                  </a:cubicBezTo>
                  <a:cubicBezTo>
                    <a:pt x="1487" y="26"/>
                    <a:pt x="1474" y="26"/>
                    <a:pt x="1455" y="13"/>
                  </a:cubicBezTo>
                  <a:cubicBezTo>
                    <a:pt x="1416" y="45"/>
                    <a:pt x="1397" y="78"/>
                    <a:pt x="1345" y="78"/>
                  </a:cubicBezTo>
                  <a:cubicBezTo>
                    <a:pt x="1274" y="78"/>
                    <a:pt x="1229" y="45"/>
                    <a:pt x="1177" y="0"/>
                  </a:cubicBezTo>
                  <a:lnTo>
                    <a:pt x="1177" y="0"/>
                  </a:lnTo>
                  <a:cubicBezTo>
                    <a:pt x="1145" y="71"/>
                    <a:pt x="1164" y="142"/>
                    <a:pt x="1119" y="201"/>
                  </a:cubicBezTo>
                  <a:cubicBezTo>
                    <a:pt x="1086" y="240"/>
                    <a:pt x="1054" y="246"/>
                    <a:pt x="1015" y="272"/>
                  </a:cubicBezTo>
                  <a:cubicBezTo>
                    <a:pt x="918" y="336"/>
                    <a:pt x="892" y="414"/>
                    <a:pt x="867" y="517"/>
                  </a:cubicBezTo>
                  <a:cubicBezTo>
                    <a:pt x="873" y="576"/>
                    <a:pt x="873" y="621"/>
                    <a:pt x="841" y="660"/>
                  </a:cubicBezTo>
                  <a:cubicBezTo>
                    <a:pt x="795" y="705"/>
                    <a:pt x="744" y="705"/>
                    <a:pt x="718" y="763"/>
                  </a:cubicBezTo>
                  <a:cubicBezTo>
                    <a:pt x="653" y="731"/>
                    <a:pt x="634" y="660"/>
                    <a:pt x="563" y="660"/>
                  </a:cubicBezTo>
                  <a:cubicBezTo>
                    <a:pt x="537" y="660"/>
                    <a:pt x="524" y="686"/>
                    <a:pt x="498" y="705"/>
                  </a:cubicBezTo>
                  <a:lnTo>
                    <a:pt x="498" y="705"/>
                  </a:lnTo>
                  <a:cubicBezTo>
                    <a:pt x="498" y="737"/>
                    <a:pt x="530" y="750"/>
                    <a:pt x="530" y="783"/>
                  </a:cubicBezTo>
                  <a:cubicBezTo>
                    <a:pt x="530" y="834"/>
                    <a:pt x="524" y="860"/>
                    <a:pt x="504" y="905"/>
                  </a:cubicBezTo>
                  <a:cubicBezTo>
                    <a:pt x="504" y="919"/>
                    <a:pt x="491" y="925"/>
                    <a:pt x="491" y="944"/>
                  </a:cubicBezTo>
                  <a:cubicBezTo>
                    <a:pt x="491" y="964"/>
                    <a:pt x="511" y="970"/>
                    <a:pt x="511" y="996"/>
                  </a:cubicBezTo>
                  <a:cubicBezTo>
                    <a:pt x="517" y="1028"/>
                    <a:pt x="491" y="1054"/>
                    <a:pt x="517" y="1080"/>
                  </a:cubicBezTo>
                  <a:cubicBezTo>
                    <a:pt x="530" y="1100"/>
                    <a:pt x="550" y="1093"/>
                    <a:pt x="569" y="1100"/>
                  </a:cubicBezTo>
                  <a:cubicBezTo>
                    <a:pt x="575" y="1106"/>
                    <a:pt x="575" y="1112"/>
                    <a:pt x="582" y="1119"/>
                  </a:cubicBezTo>
                  <a:cubicBezTo>
                    <a:pt x="601" y="1138"/>
                    <a:pt x="608" y="1158"/>
                    <a:pt x="608" y="1190"/>
                  </a:cubicBezTo>
                  <a:cubicBezTo>
                    <a:pt x="608" y="1319"/>
                    <a:pt x="608" y="1319"/>
                    <a:pt x="608" y="1319"/>
                  </a:cubicBezTo>
                  <a:cubicBezTo>
                    <a:pt x="608" y="1365"/>
                    <a:pt x="569" y="1384"/>
                    <a:pt x="524" y="1384"/>
                  </a:cubicBezTo>
                  <a:cubicBezTo>
                    <a:pt x="485" y="1384"/>
                    <a:pt x="459" y="1365"/>
                    <a:pt x="420" y="1365"/>
                  </a:cubicBezTo>
                  <a:cubicBezTo>
                    <a:pt x="407" y="1365"/>
                    <a:pt x="407" y="1391"/>
                    <a:pt x="401" y="1404"/>
                  </a:cubicBezTo>
                  <a:cubicBezTo>
                    <a:pt x="388" y="1423"/>
                    <a:pt x="382" y="1442"/>
                    <a:pt x="362" y="1455"/>
                  </a:cubicBezTo>
                  <a:cubicBezTo>
                    <a:pt x="343" y="1475"/>
                    <a:pt x="317" y="1475"/>
                    <a:pt x="297" y="1494"/>
                  </a:cubicBezTo>
                  <a:cubicBezTo>
                    <a:pt x="291" y="1500"/>
                    <a:pt x="291" y="1507"/>
                    <a:pt x="291" y="1513"/>
                  </a:cubicBezTo>
                  <a:cubicBezTo>
                    <a:pt x="259" y="1578"/>
                    <a:pt x="252" y="1610"/>
                    <a:pt x="226" y="1675"/>
                  </a:cubicBezTo>
                  <a:cubicBezTo>
                    <a:pt x="213" y="1720"/>
                    <a:pt x="200" y="1753"/>
                    <a:pt x="194" y="1798"/>
                  </a:cubicBezTo>
                  <a:cubicBezTo>
                    <a:pt x="194" y="1811"/>
                    <a:pt x="194" y="1824"/>
                    <a:pt x="187" y="1830"/>
                  </a:cubicBezTo>
                  <a:cubicBezTo>
                    <a:pt x="168" y="1895"/>
                    <a:pt x="136" y="1921"/>
                    <a:pt x="136" y="1979"/>
                  </a:cubicBezTo>
                  <a:cubicBezTo>
                    <a:pt x="136" y="2011"/>
                    <a:pt x="162" y="2024"/>
                    <a:pt x="162" y="2050"/>
                  </a:cubicBezTo>
                  <a:cubicBezTo>
                    <a:pt x="162" y="2069"/>
                    <a:pt x="149" y="2076"/>
                    <a:pt x="142" y="2095"/>
                  </a:cubicBezTo>
                  <a:cubicBezTo>
                    <a:pt x="136" y="2115"/>
                    <a:pt x="136" y="2128"/>
                    <a:pt x="123" y="2147"/>
                  </a:cubicBezTo>
                  <a:cubicBezTo>
                    <a:pt x="116" y="2160"/>
                    <a:pt x="110" y="2167"/>
                    <a:pt x="97" y="2180"/>
                  </a:cubicBezTo>
                  <a:cubicBezTo>
                    <a:pt x="97" y="2180"/>
                    <a:pt x="84" y="2180"/>
                    <a:pt x="84" y="2192"/>
                  </a:cubicBezTo>
                  <a:cubicBezTo>
                    <a:pt x="84" y="2205"/>
                    <a:pt x="91" y="2218"/>
                    <a:pt x="91" y="2231"/>
                  </a:cubicBezTo>
                  <a:cubicBezTo>
                    <a:pt x="91" y="2238"/>
                    <a:pt x="84" y="2238"/>
                    <a:pt x="84" y="2244"/>
                  </a:cubicBezTo>
                  <a:cubicBezTo>
                    <a:pt x="84" y="2251"/>
                    <a:pt x="91" y="2257"/>
                    <a:pt x="84" y="2270"/>
                  </a:cubicBezTo>
                  <a:cubicBezTo>
                    <a:pt x="77" y="2289"/>
                    <a:pt x="58" y="2296"/>
                    <a:pt x="39" y="2315"/>
                  </a:cubicBezTo>
                  <a:cubicBezTo>
                    <a:pt x="26" y="2341"/>
                    <a:pt x="32" y="2361"/>
                    <a:pt x="32" y="2393"/>
                  </a:cubicBezTo>
                  <a:cubicBezTo>
                    <a:pt x="32" y="2419"/>
                    <a:pt x="32" y="2438"/>
                    <a:pt x="19" y="2458"/>
                  </a:cubicBezTo>
                  <a:cubicBezTo>
                    <a:pt x="13" y="2477"/>
                    <a:pt x="0" y="2483"/>
                    <a:pt x="0" y="2503"/>
                  </a:cubicBezTo>
                  <a:cubicBezTo>
                    <a:pt x="0" y="2529"/>
                    <a:pt x="13" y="2535"/>
                    <a:pt x="19" y="2561"/>
                  </a:cubicBezTo>
                </a:path>
              </a:pathLst>
            </a:custGeom>
            <a:solidFill>
              <a:schemeClr val="accent1"/>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6" name="Freeform 89">
              <a:extLst>
                <a:ext uri="{FF2B5EF4-FFF2-40B4-BE49-F238E27FC236}">
                  <a16:creationId xmlns:a16="http://schemas.microsoft.com/office/drawing/2014/main" id="{5513D206-717D-4A4A-BEEA-F21B16E547F6}"/>
                </a:ext>
              </a:extLst>
            </p:cNvPr>
            <p:cNvSpPr>
              <a:spLocks noChangeArrowheads="1"/>
            </p:cNvSpPr>
            <p:nvPr/>
          </p:nvSpPr>
          <p:spPr bwMode="auto">
            <a:xfrm>
              <a:off x="10713215" y="5631345"/>
              <a:ext cx="1619638" cy="1622795"/>
            </a:xfrm>
            <a:custGeom>
              <a:avLst/>
              <a:gdLst>
                <a:gd name="T0" fmla="*/ 7 w 2342"/>
                <a:gd name="T1" fmla="*/ 181 h 2348"/>
                <a:gd name="T2" fmla="*/ 123 w 2342"/>
                <a:gd name="T3" fmla="*/ 200 h 2348"/>
                <a:gd name="T4" fmla="*/ 207 w 2342"/>
                <a:gd name="T5" fmla="*/ 187 h 2348"/>
                <a:gd name="T6" fmla="*/ 304 w 2342"/>
                <a:gd name="T7" fmla="*/ 136 h 2348"/>
                <a:gd name="T8" fmla="*/ 362 w 2342"/>
                <a:gd name="T9" fmla="*/ 200 h 2348"/>
                <a:gd name="T10" fmla="*/ 401 w 2342"/>
                <a:gd name="T11" fmla="*/ 343 h 2348"/>
                <a:gd name="T12" fmla="*/ 382 w 2342"/>
                <a:gd name="T13" fmla="*/ 349 h 2348"/>
                <a:gd name="T14" fmla="*/ 272 w 2342"/>
                <a:gd name="T15" fmla="*/ 323 h 2348"/>
                <a:gd name="T16" fmla="*/ 123 w 2342"/>
                <a:gd name="T17" fmla="*/ 414 h 2348"/>
                <a:gd name="T18" fmla="*/ 123 w 2342"/>
                <a:gd name="T19" fmla="*/ 381 h 2348"/>
                <a:gd name="T20" fmla="*/ 0 w 2342"/>
                <a:gd name="T21" fmla="*/ 291 h 2348"/>
                <a:gd name="T22" fmla="*/ 13 w 2342"/>
                <a:gd name="T23" fmla="*/ 213 h 2348"/>
                <a:gd name="T24" fmla="*/ 272 w 2342"/>
                <a:gd name="T25" fmla="*/ 459 h 2348"/>
                <a:gd name="T26" fmla="*/ 259 w 2342"/>
                <a:gd name="T27" fmla="*/ 433 h 2348"/>
                <a:gd name="T28" fmla="*/ 233 w 2342"/>
                <a:gd name="T29" fmla="*/ 478 h 2348"/>
                <a:gd name="T30" fmla="*/ 233 w 2342"/>
                <a:gd name="T31" fmla="*/ 537 h 2348"/>
                <a:gd name="T32" fmla="*/ 272 w 2342"/>
                <a:gd name="T33" fmla="*/ 459 h 2348"/>
                <a:gd name="T34" fmla="*/ 860 w 2342"/>
                <a:gd name="T35" fmla="*/ 440 h 2348"/>
                <a:gd name="T36" fmla="*/ 970 w 2342"/>
                <a:gd name="T37" fmla="*/ 614 h 2348"/>
                <a:gd name="T38" fmla="*/ 1158 w 2342"/>
                <a:gd name="T39" fmla="*/ 1190 h 2348"/>
                <a:gd name="T40" fmla="*/ 1119 w 2342"/>
                <a:gd name="T41" fmla="*/ 1403 h 2348"/>
                <a:gd name="T42" fmla="*/ 1138 w 2342"/>
                <a:gd name="T43" fmla="*/ 1545 h 2348"/>
                <a:gd name="T44" fmla="*/ 1248 w 2342"/>
                <a:gd name="T45" fmla="*/ 1552 h 2348"/>
                <a:gd name="T46" fmla="*/ 1391 w 2342"/>
                <a:gd name="T47" fmla="*/ 1642 h 2348"/>
                <a:gd name="T48" fmla="*/ 1423 w 2342"/>
                <a:gd name="T49" fmla="*/ 2063 h 2348"/>
                <a:gd name="T50" fmla="*/ 1423 w 2342"/>
                <a:gd name="T51" fmla="*/ 2257 h 2348"/>
                <a:gd name="T52" fmla="*/ 1332 w 2342"/>
                <a:gd name="T53" fmla="*/ 2257 h 2348"/>
                <a:gd name="T54" fmla="*/ 1442 w 2342"/>
                <a:gd name="T55" fmla="*/ 2347 h 2348"/>
                <a:gd name="T56" fmla="*/ 1500 w 2342"/>
                <a:gd name="T57" fmla="*/ 2270 h 2348"/>
                <a:gd name="T58" fmla="*/ 1675 w 2342"/>
                <a:gd name="T59" fmla="*/ 2063 h 2348"/>
                <a:gd name="T60" fmla="*/ 1779 w 2342"/>
                <a:gd name="T61" fmla="*/ 1966 h 2348"/>
                <a:gd name="T62" fmla="*/ 1908 w 2342"/>
                <a:gd name="T63" fmla="*/ 1882 h 2348"/>
                <a:gd name="T64" fmla="*/ 1895 w 2342"/>
                <a:gd name="T65" fmla="*/ 1804 h 2348"/>
                <a:gd name="T66" fmla="*/ 1908 w 2342"/>
                <a:gd name="T67" fmla="*/ 1714 h 2348"/>
                <a:gd name="T68" fmla="*/ 1979 w 2342"/>
                <a:gd name="T69" fmla="*/ 1675 h 2348"/>
                <a:gd name="T70" fmla="*/ 2031 w 2342"/>
                <a:gd name="T71" fmla="*/ 1545 h 2348"/>
                <a:gd name="T72" fmla="*/ 2089 w 2342"/>
                <a:gd name="T73" fmla="*/ 1390 h 2348"/>
                <a:gd name="T74" fmla="*/ 2063 w 2342"/>
                <a:gd name="T75" fmla="*/ 1287 h 2348"/>
                <a:gd name="T76" fmla="*/ 2134 w 2342"/>
                <a:gd name="T77" fmla="*/ 1216 h 2348"/>
                <a:gd name="T78" fmla="*/ 2095 w 2342"/>
                <a:gd name="T79" fmla="*/ 1190 h 2348"/>
                <a:gd name="T80" fmla="*/ 2180 w 2342"/>
                <a:gd name="T81" fmla="*/ 996 h 2348"/>
                <a:gd name="T82" fmla="*/ 2322 w 2342"/>
                <a:gd name="T83" fmla="*/ 808 h 2348"/>
                <a:gd name="T84" fmla="*/ 2335 w 2342"/>
                <a:gd name="T85" fmla="*/ 595 h 2348"/>
                <a:gd name="T86" fmla="*/ 2270 w 2342"/>
                <a:gd name="T87" fmla="*/ 459 h 2348"/>
                <a:gd name="T88" fmla="*/ 2128 w 2342"/>
                <a:gd name="T89" fmla="*/ 446 h 2348"/>
                <a:gd name="T90" fmla="*/ 1908 w 2342"/>
                <a:gd name="T91" fmla="*/ 401 h 2348"/>
                <a:gd name="T92" fmla="*/ 1766 w 2342"/>
                <a:gd name="T93" fmla="*/ 155 h 2348"/>
                <a:gd name="T94" fmla="*/ 1539 w 2342"/>
                <a:gd name="T95" fmla="*/ 116 h 2348"/>
                <a:gd name="T96" fmla="*/ 1248 w 2342"/>
                <a:gd name="T97" fmla="*/ 13 h 2348"/>
                <a:gd name="T98" fmla="*/ 1158 w 2342"/>
                <a:gd name="T99" fmla="*/ 0 h 2348"/>
                <a:gd name="T100" fmla="*/ 1100 w 2342"/>
                <a:gd name="T101" fmla="*/ 77 h 2348"/>
                <a:gd name="T102" fmla="*/ 1009 w 2342"/>
                <a:gd name="T103" fmla="*/ 252 h 2348"/>
                <a:gd name="T104" fmla="*/ 860 w 2342"/>
                <a:gd name="T105" fmla="*/ 440 h 2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2" h="2348">
                  <a:moveTo>
                    <a:pt x="7" y="181"/>
                  </a:moveTo>
                  <a:lnTo>
                    <a:pt x="7" y="181"/>
                  </a:lnTo>
                  <a:cubicBezTo>
                    <a:pt x="78" y="181"/>
                    <a:pt x="78" y="181"/>
                    <a:pt x="78" y="181"/>
                  </a:cubicBezTo>
                  <a:cubicBezTo>
                    <a:pt x="97" y="181"/>
                    <a:pt x="103" y="200"/>
                    <a:pt x="123" y="200"/>
                  </a:cubicBezTo>
                  <a:cubicBezTo>
                    <a:pt x="136" y="200"/>
                    <a:pt x="142" y="187"/>
                    <a:pt x="155" y="187"/>
                  </a:cubicBezTo>
                  <a:cubicBezTo>
                    <a:pt x="207" y="187"/>
                    <a:pt x="207" y="187"/>
                    <a:pt x="207" y="187"/>
                  </a:cubicBezTo>
                  <a:cubicBezTo>
                    <a:pt x="233" y="194"/>
                    <a:pt x="233" y="194"/>
                    <a:pt x="233" y="194"/>
                  </a:cubicBezTo>
                  <a:cubicBezTo>
                    <a:pt x="265" y="181"/>
                    <a:pt x="265" y="136"/>
                    <a:pt x="304" y="136"/>
                  </a:cubicBezTo>
                  <a:cubicBezTo>
                    <a:pt x="317" y="136"/>
                    <a:pt x="310" y="168"/>
                    <a:pt x="317" y="181"/>
                  </a:cubicBezTo>
                  <a:cubicBezTo>
                    <a:pt x="330" y="194"/>
                    <a:pt x="349" y="187"/>
                    <a:pt x="362" y="200"/>
                  </a:cubicBezTo>
                  <a:cubicBezTo>
                    <a:pt x="382" y="220"/>
                    <a:pt x="375" y="239"/>
                    <a:pt x="382" y="265"/>
                  </a:cubicBezTo>
                  <a:cubicBezTo>
                    <a:pt x="382" y="297"/>
                    <a:pt x="401" y="310"/>
                    <a:pt x="401" y="343"/>
                  </a:cubicBezTo>
                  <a:cubicBezTo>
                    <a:pt x="401" y="362"/>
                    <a:pt x="401" y="362"/>
                    <a:pt x="401" y="362"/>
                  </a:cubicBezTo>
                  <a:cubicBezTo>
                    <a:pt x="395" y="355"/>
                    <a:pt x="395" y="349"/>
                    <a:pt x="382" y="349"/>
                  </a:cubicBezTo>
                  <a:cubicBezTo>
                    <a:pt x="349" y="349"/>
                    <a:pt x="343" y="375"/>
                    <a:pt x="310" y="388"/>
                  </a:cubicBezTo>
                  <a:cubicBezTo>
                    <a:pt x="310" y="355"/>
                    <a:pt x="304" y="323"/>
                    <a:pt x="272" y="323"/>
                  </a:cubicBezTo>
                  <a:cubicBezTo>
                    <a:pt x="246" y="323"/>
                    <a:pt x="246" y="355"/>
                    <a:pt x="220" y="375"/>
                  </a:cubicBezTo>
                  <a:cubicBezTo>
                    <a:pt x="188" y="401"/>
                    <a:pt x="155" y="394"/>
                    <a:pt x="123" y="414"/>
                  </a:cubicBezTo>
                  <a:cubicBezTo>
                    <a:pt x="110" y="414"/>
                    <a:pt x="110" y="414"/>
                    <a:pt x="110" y="414"/>
                  </a:cubicBezTo>
                  <a:cubicBezTo>
                    <a:pt x="117" y="401"/>
                    <a:pt x="123" y="394"/>
                    <a:pt x="123" y="381"/>
                  </a:cubicBezTo>
                  <a:cubicBezTo>
                    <a:pt x="123" y="304"/>
                    <a:pt x="123" y="304"/>
                    <a:pt x="123" y="304"/>
                  </a:cubicBezTo>
                  <a:cubicBezTo>
                    <a:pt x="78" y="291"/>
                    <a:pt x="52" y="291"/>
                    <a:pt x="0" y="291"/>
                  </a:cubicBezTo>
                  <a:cubicBezTo>
                    <a:pt x="0" y="284"/>
                    <a:pt x="0" y="284"/>
                    <a:pt x="0" y="278"/>
                  </a:cubicBezTo>
                  <a:cubicBezTo>
                    <a:pt x="0" y="252"/>
                    <a:pt x="13" y="239"/>
                    <a:pt x="13" y="213"/>
                  </a:cubicBezTo>
                  <a:cubicBezTo>
                    <a:pt x="13" y="200"/>
                    <a:pt x="13" y="194"/>
                    <a:pt x="7" y="181"/>
                  </a:cubicBezTo>
                  <a:close/>
                  <a:moveTo>
                    <a:pt x="272" y="459"/>
                  </a:moveTo>
                  <a:lnTo>
                    <a:pt x="272" y="459"/>
                  </a:lnTo>
                  <a:cubicBezTo>
                    <a:pt x="272" y="446"/>
                    <a:pt x="265" y="440"/>
                    <a:pt x="259" y="433"/>
                  </a:cubicBezTo>
                  <a:cubicBezTo>
                    <a:pt x="246" y="440"/>
                    <a:pt x="246" y="440"/>
                    <a:pt x="246" y="440"/>
                  </a:cubicBezTo>
                  <a:cubicBezTo>
                    <a:pt x="246" y="453"/>
                    <a:pt x="246" y="465"/>
                    <a:pt x="233" y="478"/>
                  </a:cubicBezTo>
                  <a:cubicBezTo>
                    <a:pt x="226" y="491"/>
                    <a:pt x="207" y="491"/>
                    <a:pt x="207" y="504"/>
                  </a:cubicBezTo>
                  <a:cubicBezTo>
                    <a:pt x="207" y="517"/>
                    <a:pt x="226" y="524"/>
                    <a:pt x="233" y="537"/>
                  </a:cubicBezTo>
                  <a:cubicBezTo>
                    <a:pt x="239" y="562"/>
                    <a:pt x="239" y="575"/>
                    <a:pt x="252" y="601"/>
                  </a:cubicBezTo>
                  <a:cubicBezTo>
                    <a:pt x="272" y="550"/>
                    <a:pt x="272" y="511"/>
                    <a:pt x="272" y="459"/>
                  </a:cubicBezTo>
                  <a:close/>
                  <a:moveTo>
                    <a:pt x="860" y="440"/>
                  </a:moveTo>
                  <a:lnTo>
                    <a:pt x="860" y="440"/>
                  </a:lnTo>
                  <a:cubicBezTo>
                    <a:pt x="873" y="446"/>
                    <a:pt x="880" y="459"/>
                    <a:pt x="893" y="472"/>
                  </a:cubicBezTo>
                  <a:cubicBezTo>
                    <a:pt x="931" y="524"/>
                    <a:pt x="951" y="556"/>
                    <a:pt x="970" y="614"/>
                  </a:cubicBezTo>
                  <a:cubicBezTo>
                    <a:pt x="1009" y="705"/>
                    <a:pt x="1054" y="744"/>
                    <a:pt x="1093" y="841"/>
                  </a:cubicBezTo>
                  <a:cubicBezTo>
                    <a:pt x="1151" y="970"/>
                    <a:pt x="1158" y="1054"/>
                    <a:pt x="1158" y="1190"/>
                  </a:cubicBezTo>
                  <a:cubicBezTo>
                    <a:pt x="1158" y="1235"/>
                    <a:pt x="1158" y="1235"/>
                    <a:pt x="1158" y="1235"/>
                  </a:cubicBezTo>
                  <a:cubicBezTo>
                    <a:pt x="1158" y="1300"/>
                    <a:pt x="1125" y="1332"/>
                    <a:pt x="1119" y="1403"/>
                  </a:cubicBezTo>
                  <a:cubicBezTo>
                    <a:pt x="1119" y="1410"/>
                    <a:pt x="1119" y="1410"/>
                    <a:pt x="1119" y="1416"/>
                  </a:cubicBezTo>
                  <a:cubicBezTo>
                    <a:pt x="1119" y="1468"/>
                    <a:pt x="1125" y="1507"/>
                    <a:pt x="1138" y="1545"/>
                  </a:cubicBezTo>
                  <a:lnTo>
                    <a:pt x="1138" y="1545"/>
                  </a:lnTo>
                  <a:cubicBezTo>
                    <a:pt x="1177" y="1545"/>
                    <a:pt x="1203" y="1552"/>
                    <a:pt x="1248" y="1552"/>
                  </a:cubicBezTo>
                  <a:cubicBezTo>
                    <a:pt x="1384" y="1552"/>
                    <a:pt x="1384" y="1552"/>
                    <a:pt x="1384" y="1552"/>
                  </a:cubicBezTo>
                  <a:cubicBezTo>
                    <a:pt x="1391" y="1642"/>
                    <a:pt x="1391" y="1642"/>
                    <a:pt x="1391" y="1642"/>
                  </a:cubicBezTo>
                  <a:cubicBezTo>
                    <a:pt x="1391" y="1752"/>
                    <a:pt x="1391" y="1817"/>
                    <a:pt x="1391" y="1927"/>
                  </a:cubicBezTo>
                  <a:cubicBezTo>
                    <a:pt x="1391" y="1979"/>
                    <a:pt x="1416" y="2005"/>
                    <a:pt x="1423" y="2063"/>
                  </a:cubicBezTo>
                  <a:cubicBezTo>
                    <a:pt x="1429" y="2095"/>
                    <a:pt x="1423" y="2108"/>
                    <a:pt x="1423" y="2140"/>
                  </a:cubicBezTo>
                  <a:cubicBezTo>
                    <a:pt x="1423" y="2186"/>
                    <a:pt x="1429" y="2212"/>
                    <a:pt x="1423" y="2257"/>
                  </a:cubicBezTo>
                  <a:cubicBezTo>
                    <a:pt x="1332" y="2257"/>
                    <a:pt x="1332" y="2257"/>
                    <a:pt x="1332" y="2257"/>
                  </a:cubicBezTo>
                  <a:lnTo>
                    <a:pt x="1332" y="2257"/>
                  </a:lnTo>
                  <a:cubicBezTo>
                    <a:pt x="1332" y="2263"/>
                    <a:pt x="1371" y="2289"/>
                    <a:pt x="1397" y="2308"/>
                  </a:cubicBezTo>
                  <a:cubicBezTo>
                    <a:pt x="1416" y="2321"/>
                    <a:pt x="1416" y="2347"/>
                    <a:pt x="1442" y="2347"/>
                  </a:cubicBezTo>
                  <a:cubicBezTo>
                    <a:pt x="1455" y="2347"/>
                    <a:pt x="1468" y="2334"/>
                    <a:pt x="1475" y="2321"/>
                  </a:cubicBezTo>
                  <a:cubicBezTo>
                    <a:pt x="1481" y="2302"/>
                    <a:pt x="1488" y="2289"/>
                    <a:pt x="1500" y="2270"/>
                  </a:cubicBezTo>
                  <a:cubicBezTo>
                    <a:pt x="1526" y="2244"/>
                    <a:pt x="1539" y="2224"/>
                    <a:pt x="1565" y="2198"/>
                  </a:cubicBezTo>
                  <a:cubicBezTo>
                    <a:pt x="1611" y="2147"/>
                    <a:pt x="1643" y="2121"/>
                    <a:pt x="1675" y="2063"/>
                  </a:cubicBezTo>
                  <a:cubicBezTo>
                    <a:pt x="1688" y="2037"/>
                    <a:pt x="1682" y="2017"/>
                    <a:pt x="1701" y="1992"/>
                  </a:cubicBezTo>
                  <a:cubicBezTo>
                    <a:pt x="1720" y="1972"/>
                    <a:pt x="1753" y="1972"/>
                    <a:pt x="1779" y="1966"/>
                  </a:cubicBezTo>
                  <a:cubicBezTo>
                    <a:pt x="1804" y="1953"/>
                    <a:pt x="1824" y="1933"/>
                    <a:pt x="1850" y="1921"/>
                  </a:cubicBezTo>
                  <a:cubicBezTo>
                    <a:pt x="1876" y="1908"/>
                    <a:pt x="1908" y="1908"/>
                    <a:pt x="1908" y="1882"/>
                  </a:cubicBezTo>
                  <a:cubicBezTo>
                    <a:pt x="1908" y="1875"/>
                    <a:pt x="1902" y="1869"/>
                    <a:pt x="1902" y="1862"/>
                  </a:cubicBezTo>
                  <a:cubicBezTo>
                    <a:pt x="1895" y="1843"/>
                    <a:pt x="1895" y="1830"/>
                    <a:pt x="1895" y="1804"/>
                  </a:cubicBezTo>
                  <a:cubicBezTo>
                    <a:pt x="1895" y="1785"/>
                    <a:pt x="1895" y="1772"/>
                    <a:pt x="1902" y="1752"/>
                  </a:cubicBezTo>
                  <a:cubicBezTo>
                    <a:pt x="1902" y="1739"/>
                    <a:pt x="1902" y="1720"/>
                    <a:pt x="1908" y="1714"/>
                  </a:cubicBezTo>
                  <a:cubicBezTo>
                    <a:pt x="1914" y="1707"/>
                    <a:pt x="1934" y="1714"/>
                    <a:pt x="1940" y="1707"/>
                  </a:cubicBezTo>
                  <a:cubicBezTo>
                    <a:pt x="1960" y="1701"/>
                    <a:pt x="1966" y="1688"/>
                    <a:pt x="1979" y="1675"/>
                  </a:cubicBezTo>
                  <a:cubicBezTo>
                    <a:pt x="2005" y="1655"/>
                    <a:pt x="2031" y="1642"/>
                    <a:pt x="2031" y="1617"/>
                  </a:cubicBezTo>
                  <a:cubicBezTo>
                    <a:pt x="2031" y="1545"/>
                    <a:pt x="2031" y="1545"/>
                    <a:pt x="2031" y="1545"/>
                  </a:cubicBezTo>
                  <a:cubicBezTo>
                    <a:pt x="2031" y="1526"/>
                    <a:pt x="2024" y="1513"/>
                    <a:pt x="2031" y="1494"/>
                  </a:cubicBezTo>
                  <a:cubicBezTo>
                    <a:pt x="2050" y="1448"/>
                    <a:pt x="2089" y="1436"/>
                    <a:pt x="2089" y="1390"/>
                  </a:cubicBezTo>
                  <a:cubicBezTo>
                    <a:pt x="2089" y="1364"/>
                    <a:pt x="2089" y="1345"/>
                    <a:pt x="2076" y="1319"/>
                  </a:cubicBezTo>
                  <a:cubicBezTo>
                    <a:pt x="2076" y="1306"/>
                    <a:pt x="2063" y="1300"/>
                    <a:pt x="2063" y="1287"/>
                  </a:cubicBezTo>
                  <a:cubicBezTo>
                    <a:pt x="2063" y="1274"/>
                    <a:pt x="2076" y="1280"/>
                    <a:pt x="2076" y="1274"/>
                  </a:cubicBezTo>
                  <a:cubicBezTo>
                    <a:pt x="2095" y="1248"/>
                    <a:pt x="2115" y="1235"/>
                    <a:pt x="2134" y="1216"/>
                  </a:cubicBezTo>
                  <a:lnTo>
                    <a:pt x="2134" y="1216"/>
                  </a:lnTo>
                  <a:cubicBezTo>
                    <a:pt x="2128" y="1203"/>
                    <a:pt x="2115" y="1196"/>
                    <a:pt x="2095" y="1190"/>
                  </a:cubicBezTo>
                  <a:cubicBezTo>
                    <a:pt x="2089" y="1170"/>
                    <a:pt x="2089" y="1170"/>
                    <a:pt x="2089" y="1170"/>
                  </a:cubicBezTo>
                  <a:cubicBezTo>
                    <a:pt x="2134" y="1112"/>
                    <a:pt x="2128" y="1054"/>
                    <a:pt x="2180" y="996"/>
                  </a:cubicBezTo>
                  <a:cubicBezTo>
                    <a:pt x="2212" y="963"/>
                    <a:pt x="2264" y="996"/>
                    <a:pt x="2302" y="957"/>
                  </a:cubicBezTo>
                  <a:cubicBezTo>
                    <a:pt x="2335" y="918"/>
                    <a:pt x="2322" y="866"/>
                    <a:pt x="2322" y="808"/>
                  </a:cubicBezTo>
                  <a:cubicBezTo>
                    <a:pt x="2322" y="737"/>
                    <a:pt x="2302" y="679"/>
                    <a:pt x="2238" y="646"/>
                  </a:cubicBezTo>
                  <a:cubicBezTo>
                    <a:pt x="2264" y="614"/>
                    <a:pt x="2290" y="595"/>
                    <a:pt x="2335" y="595"/>
                  </a:cubicBezTo>
                  <a:cubicBezTo>
                    <a:pt x="2335" y="543"/>
                    <a:pt x="2341" y="517"/>
                    <a:pt x="2335" y="465"/>
                  </a:cubicBezTo>
                  <a:cubicBezTo>
                    <a:pt x="2309" y="465"/>
                    <a:pt x="2296" y="459"/>
                    <a:pt x="2270" y="459"/>
                  </a:cubicBezTo>
                  <a:cubicBezTo>
                    <a:pt x="2231" y="459"/>
                    <a:pt x="2218" y="498"/>
                    <a:pt x="2180" y="498"/>
                  </a:cubicBezTo>
                  <a:cubicBezTo>
                    <a:pt x="2154" y="498"/>
                    <a:pt x="2154" y="446"/>
                    <a:pt x="2128" y="446"/>
                  </a:cubicBezTo>
                  <a:cubicBezTo>
                    <a:pt x="2076" y="446"/>
                    <a:pt x="2057" y="498"/>
                    <a:pt x="2005" y="498"/>
                  </a:cubicBezTo>
                  <a:cubicBezTo>
                    <a:pt x="1947" y="498"/>
                    <a:pt x="1934" y="446"/>
                    <a:pt x="1908" y="401"/>
                  </a:cubicBezTo>
                  <a:cubicBezTo>
                    <a:pt x="1876" y="336"/>
                    <a:pt x="1869" y="291"/>
                    <a:pt x="1850" y="220"/>
                  </a:cubicBezTo>
                  <a:cubicBezTo>
                    <a:pt x="1837" y="181"/>
                    <a:pt x="1798" y="174"/>
                    <a:pt x="1766" y="155"/>
                  </a:cubicBezTo>
                  <a:cubicBezTo>
                    <a:pt x="1720" y="123"/>
                    <a:pt x="1701" y="90"/>
                    <a:pt x="1649" y="90"/>
                  </a:cubicBezTo>
                  <a:cubicBezTo>
                    <a:pt x="1604" y="90"/>
                    <a:pt x="1585" y="103"/>
                    <a:pt x="1539" y="116"/>
                  </a:cubicBezTo>
                  <a:cubicBezTo>
                    <a:pt x="1488" y="116"/>
                    <a:pt x="1455" y="123"/>
                    <a:pt x="1403" y="103"/>
                  </a:cubicBezTo>
                  <a:cubicBezTo>
                    <a:pt x="1339" y="77"/>
                    <a:pt x="1313" y="32"/>
                    <a:pt x="1248" y="13"/>
                  </a:cubicBezTo>
                  <a:cubicBezTo>
                    <a:pt x="1216" y="6"/>
                    <a:pt x="1190" y="19"/>
                    <a:pt x="1158" y="0"/>
                  </a:cubicBezTo>
                  <a:lnTo>
                    <a:pt x="1158" y="0"/>
                  </a:lnTo>
                  <a:lnTo>
                    <a:pt x="1158" y="0"/>
                  </a:lnTo>
                  <a:cubicBezTo>
                    <a:pt x="1138" y="32"/>
                    <a:pt x="1125" y="45"/>
                    <a:pt x="1100" y="77"/>
                  </a:cubicBezTo>
                  <a:cubicBezTo>
                    <a:pt x="1061" y="123"/>
                    <a:pt x="1061" y="162"/>
                    <a:pt x="1035" y="220"/>
                  </a:cubicBezTo>
                  <a:cubicBezTo>
                    <a:pt x="1028" y="233"/>
                    <a:pt x="1022" y="239"/>
                    <a:pt x="1009" y="252"/>
                  </a:cubicBezTo>
                  <a:cubicBezTo>
                    <a:pt x="970" y="304"/>
                    <a:pt x="944" y="330"/>
                    <a:pt x="905" y="375"/>
                  </a:cubicBezTo>
                  <a:cubicBezTo>
                    <a:pt x="886" y="394"/>
                    <a:pt x="873" y="414"/>
                    <a:pt x="860" y="440"/>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7" name="Freeform 90">
              <a:extLst>
                <a:ext uri="{FF2B5EF4-FFF2-40B4-BE49-F238E27FC236}">
                  <a16:creationId xmlns:a16="http://schemas.microsoft.com/office/drawing/2014/main" id="{8B6E37D8-2345-AA41-8113-48C5D40559C1}"/>
                </a:ext>
              </a:extLst>
            </p:cNvPr>
            <p:cNvSpPr>
              <a:spLocks noChangeArrowheads="1"/>
            </p:cNvSpPr>
            <p:nvPr/>
          </p:nvSpPr>
          <p:spPr bwMode="auto">
            <a:xfrm>
              <a:off x="12570766" y="7519523"/>
              <a:ext cx="3150823" cy="2598912"/>
            </a:xfrm>
            <a:custGeom>
              <a:avLst/>
              <a:gdLst>
                <a:gd name="T0" fmla="*/ 4469 w 4554"/>
                <a:gd name="T1" fmla="*/ 3168 h 3757"/>
                <a:gd name="T2" fmla="*/ 4450 w 4554"/>
                <a:gd name="T3" fmla="*/ 3329 h 3757"/>
                <a:gd name="T4" fmla="*/ 4553 w 4554"/>
                <a:gd name="T5" fmla="*/ 3329 h 3757"/>
                <a:gd name="T6" fmla="*/ 4495 w 4554"/>
                <a:gd name="T7" fmla="*/ 3116 h 3757"/>
                <a:gd name="T8" fmla="*/ 2154 w 4554"/>
                <a:gd name="T9" fmla="*/ 3155 h 3757"/>
                <a:gd name="T10" fmla="*/ 2328 w 4554"/>
                <a:gd name="T11" fmla="*/ 3239 h 3757"/>
                <a:gd name="T12" fmla="*/ 2567 w 4554"/>
                <a:gd name="T13" fmla="*/ 3510 h 3757"/>
                <a:gd name="T14" fmla="*/ 2846 w 4554"/>
                <a:gd name="T15" fmla="*/ 3627 h 3757"/>
                <a:gd name="T16" fmla="*/ 3143 w 4554"/>
                <a:gd name="T17" fmla="*/ 3517 h 3757"/>
                <a:gd name="T18" fmla="*/ 3376 w 4554"/>
                <a:gd name="T19" fmla="*/ 3633 h 3757"/>
                <a:gd name="T20" fmla="*/ 3622 w 4554"/>
                <a:gd name="T21" fmla="*/ 3750 h 3757"/>
                <a:gd name="T22" fmla="*/ 3570 w 4554"/>
                <a:gd name="T23" fmla="*/ 3459 h 3757"/>
                <a:gd name="T24" fmla="*/ 3447 w 4554"/>
                <a:gd name="T25" fmla="*/ 3271 h 3757"/>
                <a:gd name="T26" fmla="*/ 3227 w 4554"/>
                <a:gd name="T27" fmla="*/ 3135 h 3757"/>
                <a:gd name="T28" fmla="*/ 3266 w 4554"/>
                <a:gd name="T29" fmla="*/ 3045 h 3757"/>
                <a:gd name="T30" fmla="*/ 3305 w 4554"/>
                <a:gd name="T31" fmla="*/ 2941 h 3757"/>
                <a:gd name="T32" fmla="*/ 3311 w 4554"/>
                <a:gd name="T33" fmla="*/ 2670 h 3757"/>
                <a:gd name="T34" fmla="*/ 3311 w 4554"/>
                <a:gd name="T35" fmla="*/ 2372 h 3757"/>
                <a:gd name="T36" fmla="*/ 3357 w 4554"/>
                <a:gd name="T37" fmla="*/ 2133 h 3757"/>
                <a:gd name="T38" fmla="*/ 3350 w 4554"/>
                <a:gd name="T39" fmla="*/ 2075 h 3757"/>
                <a:gd name="T40" fmla="*/ 3201 w 4554"/>
                <a:gd name="T41" fmla="*/ 1538 h 3757"/>
                <a:gd name="T42" fmla="*/ 3298 w 4554"/>
                <a:gd name="T43" fmla="*/ 1370 h 3757"/>
                <a:gd name="T44" fmla="*/ 3285 w 4554"/>
                <a:gd name="T45" fmla="*/ 1027 h 3757"/>
                <a:gd name="T46" fmla="*/ 3130 w 4554"/>
                <a:gd name="T47" fmla="*/ 1014 h 3757"/>
                <a:gd name="T48" fmla="*/ 3098 w 4554"/>
                <a:gd name="T49" fmla="*/ 1506 h 3757"/>
                <a:gd name="T50" fmla="*/ 2917 w 4554"/>
                <a:gd name="T51" fmla="*/ 1266 h 3757"/>
                <a:gd name="T52" fmla="*/ 2671 w 4554"/>
                <a:gd name="T53" fmla="*/ 1098 h 3757"/>
                <a:gd name="T54" fmla="*/ 2522 w 4554"/>
                <a:gd name="T55" fmla="*/ 1143 h 3757"/>
                <a:gd name="T56" fmla="*/ 2497 w 4554"/>
                <a:gd name="T57" fmla="*/ 891 h 3757"/>
                <a:gd name="T58" fmla="*/ 2645 w 4554"/>
                <a:gd name="T59" fmla="*/ 671 h 3757"/>
                <a:gd name="T60" fmla="*/ 2451 w 4554"/>
                <a:gd name="T61" fmla="*/ 549 h 3757"/>
                <a:gd name="T62" fmla="*/ 2406 w 4554"/>
                <a:gd name="T63" fmla="*/ 381 h 3757"/>
                <a:gd name="T64" fmla="*/ 2179 w 4554"/>
                <a:gd name="T65" fmla="*/ 194 h 3757"/>
                <a:gd name="T66" fmla="*/ 2063 w 4554"/>
                <a:gd name="T67" fmla="*/ 0 h 3757"/>
                <a:gd name="T68" fmla="*/ 1960 w 4554"/>
                <a:gd name="T69" fmla="*/ 155 h 3757"/>
                <a:gd name="T70" fmla="*/ 1876 w 4554"/>
                <a:gd name="T71" fmla="*/ 233 h 3757"/>
                <a:gd name="T72" fmla="*/ 1701 w 4554"/>
                <a:gd name="T73" fmla="*/ 181 h 3757"/>
                <a:gd name="T74" fmla="*/ 1565 w 4554"/>
                <a:gd name="T75" fmla="*/ 246 h 3757"/>
                <a:gd name="T76" fmla="*/ 1319 w 4554"/>
                <a:gd name="T77" fmla="*/ 252 h 3757"/>
                <a:gd name="T78" fmla="*/ 1196 w 4554"/>
                <a:gd name="T79" fmla="*/ 116 h 3757"/>
                <a:gd name="T80" fmla="*/ 1061 w 4554"/>
                <a:gd name="T81" fmla="*/ 142 h 3757"/>
                <a:gd name="T82" fmla="*/ 938 w 4554"/>
                <a:gd name="T83" fmla="*/ 187 h 3757"/>
                <a:gd name="T84" fmla="*/ 854 w 4554"/>
                <a:gd name="T85" fmla="*/ 310 h 3757"/>
                <a:gd name="T86" fmla="*/ 705 w 4554"/>
                <a:gd name="T87" fmla="*/ 97 h 3757"/>
                <a:gd name="T88" fmla="*/ 530 w 4554"/>
                <a:gd name="T89" fmla="*/ 362 h 3757"/>
                <a:gd name="T90" fmla="*/ 394 w 4554"/>
                <a:gd name="T91" fmla="*/ 414 h 3757"/>
                <a:gd name="T92" fmla="*/ 97 w 4554"/>
                <a:gd name="T93" fmla="*/ 362 h 3757"/>
                <a:gd name="T94" fmla="*/ 45 w 4554"/>
                <a:gd name="T95" fmla="*/ 349 h 3757"/>
                <a:gd name="T96" fmla="*/ 32 w 4554"/>
                <a:gd name="T97" fmla="*/ 621 h 3757"/>
                <a:gd name="T98" fmla="*/ 162 w 4554"/>
                <a:gd name="T99" fmla="*/ 827 h 3757"/>
                <a:gd name="T100" fmla="*/ 252 w 4554"/>
                <a:gd name="T101" fmla="*/ 1040 h 3757"/>
                <a:gd name="T102" fmla="*/ 362 w 4554"/>
                <a:gd name="T103" fmla="*/ 1215 h 3757"/>
                <a:gd name="T104" fmla="*/ 336 w 4554"/>
                <a:gd name="T105" fmla="*/ 1409 h 3757"/>
                <a:gd name="T106" fmla="*/ 420 w 4554"/>
                <a:gd name="T107" fmla="*/ 1590 h 3757"/>
                <a:gd name="T108" fmla="*/ 453 w 4554"/>
                <a:gd name="T109" fmla="*/ 1745 h 3757"/>
                <a:gd name="T110" fmla="*/ 698 w 4554"/>
                <a:gd name="T111" fmla="*/ 1887 h 3757"/>
                <a:gd name="T112" fmla="*/ 686 w 4554"/>
                <a:gd name="T113" fmla="*/ 2139 h 3757"/>
                <a:gd name="T114" fmla="*/ 686 w 4554"/>
                <a:gd name="T115" fmla="*/ 2340 h 3757"/>
                <a:gd name="T116" fmla="*/ 938 w 4554"/>
                <a:gd name="T117" fmla="*/ 2489 h 3757"/>
                <a:gd name="T118" fmla="*/ 1145 w 4554"/>
                <a:gd name="T119" fmla="*/ 2586 h 3757"/>
                <a:gd name="T120" fmla="*/ 1591 w 4554"/>
                <a:gd name="T121" fmla="*/ 2709 h 3757"/>
                <a:gd name="T122" fmla="*/ 1908 w 4554"/>
                <a:gd name="T123" fmla="*/ 2954 h 3757"/>
                <a:gd name="T124" fmla="*/ 2154 w 4554"/>
                <a:gd name="T125" fmla="*/ 3155 h 3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54" h="3757">
                  <a:moveTo>
                    <a:pt x="4469" y="3090"/>
                  </a:moveTo>
                  <a:lnTo>
                    <a:pt x="4469" y="3090"/>
                  </a:lnTo>
                  <a:cubicBezTo>
                    <a:pt x="4469" y="3168"/>
                    <a:pt x="4469" y="3168"/>
                    <a:pt x="4469" y="3168"/>
                  </a:cubicBezTo>
                  <a:cubicBezTo>
                    <a:pt x="4469" y="3206"/>
                    <a:pt x="4398" y="3187"/>
                    <a:pt x="4398" y="3219"/>
                  </a:cubicBezTo>
                  <a:cubicBezTo>
                    <a:pt x="4398" y="3245"/>
                    <a:pt x="4411" y="3265"/>
                    <a:pt x="4424" y="3290"/>
                  </a:cubicBezTo>
                  <a:cubicBezTo>
                    <a:pt x="4437" y="3303"/>
                    <a:pt x="4430" y="3329"/>
                    <a:pt x="4450" y="3329"/>
                  </a:cubicBezTo>
                  <a:cubicBezTo>
                    <a:pt x="4456" y="3329"/>
                    <a:pt x="4463" y="3323"/>
                    <a:pt x="4475" y="3323"/>
                  </a:cubicBezTo>
                  <a:cubicBezTo>
                    <a:pt x="4527" y="3329"/>
                    <a:pt x="4527" y="3329"/>
                    <a:pt x="4527" y="3329"/>
                  </a:cubicBezTo>
                  <a:cubicBezTo>
                    <a:pt x="4553" y="3329"/>
                    <a:pt x="4553" y="3329"/>
                    <a:pt x="4553" y="3329"/>
                  </a:cubicBezTo>
                  <a:cubicBezTo>
                    <a:pt x="4514" y="3239"/>
                    <a:pt x="4514" y="3239"/>
                    <a:pt x="4514" y="3239"/>
                  </a:cubicBezTo>
                  <a:cubicBezTo>
                    <a:pt x="4527" y="3213"/>
                    <a:pt x="4527" y="3213"/>
                    <a:pt x="4527" y="3213"/>
                  </a:cubicBezTo>
                  <a:cubicBezTo>
                    <a:pt x="4514" y="3174"/>
                    <a:pt x="4501" y="3155"/>
                    <a:pt x="4495" y="3116"/>
                  </a:cubicBezTo>
                  <a:cubicBezTo>
                    <a:pt x="4495" y="3097"/>
                    <a:pt x="4495" y="3051"/>
                    <a:pt x="4475" y="3064"/>
                  </a:cubicBezTo>
                  <a:cubicBezTo>
                    <a:pt x="4469" y="3071"/>
                    <a:pt x="4469" y="3083"/>
                    <a:pt x="4469" y="3090"/>
                  </a:cubicBezTo>
                  <a:close/>
                  <a:moveTo>
                    <a:pt x="2154" y="3155"/>
                  </a:moveTo>
                  <a:lnTo>
                    <a:pt x="2154" y="3155"/>
                  </a:lnTo>
                  <a:cubicBezTo>
                    <a:pt x="2205" y="3174"/>
                    <a:pt x="2231" y="3174"/>
                    <a:pt x="2277" y="3187"/>
                  </a:cubicBezTo>
                  <a:cubicBezTo>
                    <a:pt x="2302" y="3193"/>
                    <a:pt x="2309" y="3219"/>
                    <a:pt x="2328" y="3239"/>
                  </a:cubicBezTo>
                  <a:cubicBezTo>
                    <a:pt x="2354" y="3265"/>
                    <a:pt x="2374" y="3284"/>
                    <a:pt x="2399" y="3316"/>
                  </a:cubicBezTo>
                  <a:cubicBezTo>
                    <a:pt x="2438" y="3362"/>
                    <a:pt x="2477" y="3381"/>
                    <a:pt x="2516" y="3420"/>
                  </a:cubicBezTo>
                  <a:cubicBezTo>
                    <a:pt x="2542" y="3452"/>
                    <a:pt x="2542" y="3478"/>
                    <a:pt x="2567" y="3510"/>
                  </a:cubicBezTo>
                  <a:cubicBezTo>
                    <a:pt x="2587" y="3536"/>
                    <a:pt x="2613" y="3536"/>
                    <a:pt x="2639" y="3549"/>
                  </a:cubicBezTo>
                  <a:cubicBezTo>
                    <a:pt x="2684" y="3569"/>
                    <a:pt x="2716" y="3581"/>
                    <a:pt x="2768" y="3594"/>
                  </a:cubicBezTo>
                  <a:cubicBezTo>
                    <a:pt x="2794" y="3607"/>
                    <a:pt x="2813" y="3627"/>
                    <a:pt x="2846" y="3627"/>
                  </a:cubicBezTo>
                  <a:cubicBezTo>
                    <a:pt x="2878" y="3627"/>
                    <a:pt x="2891" y="3607"/>
                    <a:pt x="2923" y="3594"/>
                  </a:cubicBezTo>
                  <a:cubicBezTo>
                    <a:pt x="2975" y="3575"/>
                    <a:pt x="3007" y="3562"/>
                    <a:pt x="3059" y="3543"/>
                  </a:cubicBezTo>
                  <a:cubicBezTo>
                    <a:pt x="3092" y="3536"/>
                    <a:pt x="3111" y="3517"/>
                    <a:pt x="3143" y="3517"/>
                  </a:cubicBezTo>
                  <a:cubicBezTo>
                    <a:pt x="3162" y="3517"/>
                    <a:pt x="3169" y="3536"/>
                    <a:pt x="3182" y="3549"/>
                  </a:cubicBezTo>
                  <a:cubicBezTo>
                    <a:pt x="3214" y="3569"/>
                    <a:pt x="3234" y="3575"/>
                    <a:pt x="3273" y="3588"/>
                  </a:cubicBezTo>
                  <a:cubicBezTo>
                    <a:pt x="3311" y="3601"/>
                    <a:pt x="3337" y="3614"/>
                    <a:pt x="3376" y="3633"/>
                  </a:cubicBezTo>
                  <a:cubicBezTo>
                    <a:pt x="3415" y="3659"/>
                    <a:pt x="3447" y="3659"/>
                    <a:pt x="3486" y="3691"/>
                  </a:cubicBezTo>
                  <a:cubicBezTo>
                    <a:pt x="3518" y="3724"/>
                    <a:pt x="3544" y="3756"/>
                    <a:pt x="3589" y="3756"/>
                  </a:cubicBezTo>
                  <a:cubicBezTo>
                    <a:pt x="3602" y="3756"/>
                    <a:pt x="3609" y="3750"/>
                    <a:pt x="3622" y="3750"/>
                  </a:cubicBezTo>
                  <a:cubicBezTo>
                    <a:pt x="3564" y="3620"/>
                    <a:pt x="3564" y="3620"/>
                    <a:pt x="3564" y="3620"/>
                  </a:cubicBezTo>
                  <a:cubicBezTo>
                    <a:pt x="3583" y="3594"/>
                    <a:pt x="3596" y="3569"/>
                    <a:pt x="3596" y="3536"/>
                  </a:cubicBezTo>
                  <a:cubicBezTo>
                    <a:pt x="3596" y="3504"/>
                    <a:pt x="3570" y="3491"/>
                    <a:pt x="3570" y="3459"/>
                  </a:cubicBezTo>
                  <a:cubicBezTo>
                    <a:pt x="3570" y="3433"/>
                    <a:pt x="3583" y="3413"/>
                    <a:pt x="3589" y="3387"/>
                  </a:cubicBezTo>
                  <a:lnTo>
                    <a:pt x="3589" y="3387"/>
                  </a:lnTo>
                  <a:cubicBezTo>
                    <a:pt x="3538" y="3355"/>
                    <a:pt x="3499" y="3323"/>
                    <a:pt x="3447" y="3271"/>
                  </a:cubicBezTo>
                  <a:cubicBezTo>
                    <a:pt x="3421" y="3245"/>
                    <a:pt x="3395" y="3239"/>
                    <a:pt x="3369" y="3213"/>
                  </a:cubicBezTo>
                  <a:cubicBezTo>
                    <a:pt x="3344" y="3168"/>
                    <a:pt x="3318" y="3129"/>
                    <a:pt x="3266" y="3129"/>
                  </a:cubicBezTo>
                  <a:cubicBezTo>
                    <a:pt x="3253" y="3129"/>
                    <a:pt x="3247" y="3135"/>
                    <a:pt x="3227" y="3135"/>
                  </a:cubicBezTo>
                  <a:cubicBezTo>
                    <a:pt x="3214" y="3135"/>
                    <a:pt x="3201" y="3129"/>
                    <a:pt x="3188" y="3122"/>
                  </a:cubicBezTo>
                  <a:cubicBezTo>
                    <a:pt x="3195" y="3097"/>
                    <a:pt x="3214" y="3097"/>
                    <a:pt x="3227" y="3077"/>
                  </a:cubicBezTo>
                  <a:cubicBezTo>
                    <a:pt x="3240" y="3064"/>
                    <a:pt x="3247" y="3045"/>
                    <a:pt x="3266" y="3045"/>
                  </a:cubicBezTo>
                  <a:cubicBezTo>
                    <a:pt x="3285" y="3045"/>
                    <a:pt x="3298" y="3064"/>
                    <a:pt x="3311" y="3077"/>
                  </a:cubicBezTo>
                  <a:cubicBezTo>
                    <a:pt x="3311" y="3045"/>
                    <a:pt x="3311" y="3045"/>
                    <a:pt x="3311" y="3045"/>
                  </a:cubicBezTo>
                  <a:cubicBezTo>
                    <a:pt x="3305" y="2941"/>
                    <a:pt x="3305" y="2941"/>
                    <a:pt x="3305" y="2941"/>
                  </a:cubicBezTo>
                  <a:cubicBezTo>
                    <a:pt x="3305" y="2877"/>
                    <a:pt x="3305" y="2877"/>
                    <a:pt x="3305" y="2877"/>
                  </a:cubicBezTo>
                  <a:cubicBezTo>
                    <a:pt x="3305" y="2838"/>
                    <a:pt x="3318" y="2812"/>
                    <a:pt x="3318" y="2773"/>
                  </a:cubicBezTo>
                  <a:cubicBezTo>
                    <a:pt x="3318" y="2734"/>
                    <a:pt x="3311" y="2709"/>
                    <a:pt x="3311" y="2670"/>
                  </a:cubicBezTo>
                  <a:cubicBezTo>
                    <a:pt x="3311" y="2527"/>
                    <a:pt x="3311" y="2527"/>
                    <a:pt x="3311" y="2527"/>
                  </a:cubicBezTo>
                  <a:cubicBezTo>
                    <a:pt x="3305" y="2456"/>
                    <a:pt x="3305" y="2456"/>
                    <a:pt x="3305" y="2456"/>
                  </a:cubicBezTo>
                  <a:cubicBezTo>
                    <a:pt x="3311" y="2424"/>
                    <a:pt x="3311" y="2411"/>
                    <a:pt x="3311" y="2372"/>
                  </a:cubicBezTo>
                  <a:cubicBezTo>
                    <a:pt x="3311" y="2262"/>
                    <a:pt x="3311" y="2262"/>
                    <a:pt x="3311" y="2262"/>
                  </a:cubicBezTo>
                  <a:cubicBezTo>
                    <a:pt x="3311" y="2230"/>
                    <a:pt x="3311" y="2210"/>
                    <a:pt x="3324" y="2178"/>
                  </a:cubicBezTo>
                  <a:cubicBezTo>
                    <a:pt x="3331" y="2159"/>
                    <a:pt x="3357" y="2152"/>
                    <a:pt x="3357" y="2133"/>
                  </a:cubicBezTo>
                  <a:cubicBezTo>
                    <a:pt x="3357" y="2126"/>
                    <a:pt x="3350" y="2126"/>
                    <a:pt x="3350" y="2120"/>
                  </a:cubicBezTo>
                  <a:cubicBezTo>
                    <a:pt x="3324" y="2120"/>
                    <a:pt x="3305" y="2126"/>
                    <a:pt x="3279" y="2114"/>
                  </a:cubicBezTo>
                  <a:cubicBezTo>
                    <a:pt x="3298" y="2088"/>
                    <a:pt x="3318" y="2081"/>
                    <a:pt x="3350" y="2075"/>
                  </a:cubicBezTo>
                  <a:cubicBezTo>
                    <a:pt x="3337" y="2017"/>
                    <a:pt x="3285" y="2017"/>
                    <a:pt x="3253" y="1971"/>
                  </a:cubicBezTo>
                  <a:cubicBezTo>
                    <a:pt x="3182" y="1894"/>
                    <a:pt x="3143" y="1829"/>
                    <a:pt x="3143" y="1726"/>
                  </a:cubicBezTo>
                  <a:cubicBezTo>
                    <a:pt x="3143" y="1648"/>
                    <a:pt x="3201" y="1615"/>
                    <a:pt x="3201" y="1538"/>
                  </a:cubicBezTo>
                  <a:cubicBezTo>
                    <a:pt x="3195" y="1493"/>
                    <a:pt x="3201" y="1467"/>
                    <a:pt x="3221" y="1422"/>
                  </a:cubicBezTo>
                  <a:cubicBezTo>
                    <a:pt x="3234" y="1396"/>
                    <a:pt x="3247" y="1363"/>
                    <a:pt x="3279" y="1363"/>
                  </a:cubicBezTo>
                  <a:cubicBezTo>
                    <a:pt x="3285" y="1363"/>
                    <a:pt x="3292" y="1370"/>
                    <a:pt x="3298" y="1370"/>
                  </a:cubicBezTo>
                  <a:cubicBezTo>
                    <a:pt x="3266" y="1279"/>
                    <a:pt x="3234" y="1227"/>
                    <a:pt x="3234" y="1131"/>
                  </a:cubicBezTo>
                  <a:cubicBezTo>
                    <a:pt x="3234" y="1085"/>
                    <a:pt x="3260" y="1072"/>
                    <a:pt x="3285" y="1027"/>
                  </a:cubicBezTo>
                  <a:lnTo>
                    <a:pt x="3285" y="1027"/>
                  </a:lnTo>
                  <a:cubicBezTo>
                    <a:pt x="3273" y="1027"/>
                    <a:pt x="3279" y="1027"/>
                    <a:pt x="3266" y="1027"/>
                  </a:cubicBezTo>
                  <a:cubicBezTo>
                    <a:pt x="3247" y="1027"/>
                    <a:pt x="3240" y="1034"/>
                    <a:pt x="3221" y="1034"/>
                  </a:cubicBezTo>
                  <a:cubicBezTo>
                    <a:pt x="3188" y="1034"/>
                    <a:pt x="3169" y="1021"/>
                    <a:pt x="3130" y="1014"/>
                  </a:cubicBezTo>
                  <a:cubicBezTo>
                    <a:pt x="3130" y="1085"/>
                    <a:pt x="3124" y="1124"/>
                    <a:pt x="3098" y="1189"/>
                  </a:cubicBezTo>
                  <a:cubicBezTo>
                    <a:pt x="3150" y="1376"/>
                    <a:pt x="3150" y="1376"/>
                    <a:pt x="3150" y="1376"/>
                  </a:cubicBezTo>
                  <a:cubicBezTo>
                    <a:pt x="3143" y="1428"/>
                    <a:pt x="3137" y="1467"/>
                    <a:pt x="3098" y="1506"/>
                  </a:cubicBezTo>
                  <a:cubicBezTo>
                    <a:pt x="3059" y="1480"/>
                    <a:pt x="3053" y="1454"/>
                    <a:pt x="3027" y="1415"/>
                  </a:cubicBezTo>
                  <a:cubicBezTo>
                    <a:pt x="3001" y="1370"/>
                    <a:pt x="2981" y="1350"/>
                    <a:pt x="2956" y="1305"/>
                  </a:cubicBezTo>
                  <a:cubicBezTo>
                    <a:pt x="2949" y="1292"/>
                    <a:pt x="2936" y="1273"/>
                    <a:pt x="2917" y="1266"/>
                  </a:cubicBezTo>
                  <a:cubicBezTo>
                    <a:pt x="2872" y="1240"/>
                    <a:pt x="2833" y="1247"/>
                    <a:pt x="2794" y="1215"/>
                  </a:cubicBezTo>
                  <a:cubicBezTo>
                    <a:pt x="2762" y="1189"/>
                    <a:pt x="2742" y="1176"/>
                    <a:pt x="2716" y="1143"/>
                  </a:cubicBezTo>
                  <a:cubicBezTo>
                    <a:pt x="2703" y="1124"/>
                    <a:pt x="2697" y="1098"/>
                    <a:pt x="2671" y="1098"/>
                  </a:cubicBezTo>
                  <a:cubicBezTo>
                    <a:pt x="2658" y="1098"/>
                    <a:pt x="2652" y="1105"/>
                    <a:pt x="2639" y="1111"/>
                  </a:cubicBezTo>
                  <a:cubicBezTo>
                    <a:pt x="2606" y="1118"/>
                    <a:pt x="2587" y="1118"/>
                    <a:pt x="2555" y="1131"/>
                  </a:cubicBezTo>
                  <a:cubicBezTo>
                    <a:pt x="2542" y="1137"/>
                    <a:pt x="2535" y="1143"/>
                    <a:pt x="2522" y="1143"/>
                  </a:cubicBezTo>
                  <a:cubicBezTo>
                    <a:pt x="2497" y="1143"/>
                    <a:pt x="2497" y="1105"/>
                    <a:pt x="2490" y="1079"/>
                  </a:cubicBezTo>
                  <a:cubicBezTo>
                    <a:pt x="2483" y="1046"/>
                    <a:pt x="2477" y="1027"/>
                    <a:pt x="2477" y="995"/>
                  </a:cubicBezTo>
                  <a:cubicBezTo>
                    <a:pt x="2477" y="956"/>
                    <a:pt x="2477" y="924"/>
                    <a:pt x="2497" y="891"/>
                  </a:cubicBezTo>
                  <a:cubicBezTo>
                    <a:pt x="2509" y="872"/>
                    <a:pt x="2529" y="865"/>
                    <a:pt x="2542" y="846"/>
                  </a:cubicBezTo>
                  <a:cubicBezTo>
                    <a:pt x="2561" y="827"/>
                    <a:pt x="2567" y="814"/>
                    <a:pt x="2581" y="794"/>
                  </a:cubicBezTo>
                  <a:cubicBezTo>
                    <a:pt x="2619" y="755"/>
                    <a:pt x="2645" y="723"/>
                    <a:pt x="2645" y="671"/>
                  </a:cubicBezTo>
                  <a:cubicBezTo>
                    <a:pt x="2645" y="614"/>
                    <a:pt x="2593" y="588"/>
                    <a:pt x="2567" y="537"/>
                  </a:cubicBezTo>
                  <a:cubicBezTo>
                    <a:pt x="2555" y="543"/>
                    <a:pt x="2548" y="549"/>
                    <a:pt x="2535" y="549"/>
                  </a:cubicBezTo>
                  <a:cubicBezTo>
                    <a:pt x="2451" y="549"/>
                    <a:pt x="2451" y="549"/>
                    <a:pt x="2451" y="549"/>
                  </a:cubicBezTo>
                  <a:cubicBezTo>
                    <a:pt x="2419" y="549"/>
                    <a:pt x="2419" y="517"/>
                    <a:pt x="2406" y="491"/>
                  </a:cubicBezTo>
                  <a:cubicBezTo>
                    <a:pt x="2393" y="465"/>
                    <a:pt x="2367" y="452"/>
                    <a:pt x="2367" y="420"/>
                  </a:cubicBezTo>
                  <a:cubicBezTo>
                    <a:pt x="2367" y="401"/>
                    <a:pt x="2393" y="394"/>
                    <a:pt x="2406" y="381"/>
                  </a:cubicBezTo>
                  <a:cubicBezTo>
                    <a:pt x="2406" y="271"/>
                    <a:pt x="2406" y="271"/>
                    <a:pt x="2406" y="271"/>
                  </a:cubicBezTo>
                  <a:cubicBezTo>
                    <a:pt x="2335" y="246"/>
                    <a:pt x="2283" y="246"/>
                    <a:pt x="2212" y="220"/>
                  </a:cubicBezTo>
                  <a:cubicBezTo>
                    <a:pt x="2199" y="213"/>
                    <a:pt x="2192" y="200"/>
                    <a:pt x="2179" y="194"/>
                  </a:cubicBezTo>
                  <a:cubicBezTo>
                    <a:pt x="2160" y="181"/>
                    <a:pt x="2141" y="181"/>
                    <a:pt x="2128" y="168"/>
                  </a:cubicBezTo>
                  <a:cubicBezTo>
                    <a:pt x="2115" y="161"/>
                    <a:pt x="2121" y="149"/>
                    <a:pt x="2115" y="136"/>
                  </a:cubicBezTo>
                  <a:cubicBezTo>
                    <a:pt x="2089" y="84"/>
                    <a:pt x="2076" y="58"/>
                    <a:pt x="2063" y="0"/>
                  </a:cubicBezTo>
                  <a:lnTo>
                    <a:pt x="2063" y="0"/>
                  </a:lnTo>
                  <a:cubicBezTo>
                    <a:pt x="2024" y="26"/>
                    <a:pt x="2011" y="45"/>
                    <a:pt x="1986" y="84"/>
                  </a:cubicBezTo>
                  <a:cubicBezTo>
                    <a:pt x="1973" y="103"/>
                    <a:pt x="1960" y="123"/>
                    <a:pt x="1960" y="155"/>
                  </a:cubicBezTo>
                  <a:cubicBezTo>
                    <a:pt x="1960" y="252"/>
                    <a:pt x="1960" y="252"/>
                    <a:pt x="1960" y="252"/>
                  </a:cubicBezTo>
                  <a:cubicBezTo>
                    <a:pt x="1927" y="252"/>
                    <a:pt x="1927" y="252"/>
                    <a:pt x="1927" y="252"/>
                  </a:cubicBezTo>
                  <a:cubicBezTo>
                    <a:pt x="1908" y="252"/>
                    <a:pt x="1895" y="233"/>
                    <a:pt x="1876" y="233"/>
                  </a:cubicBezTo>
                  <a:cubicBezTo>
                    <a:pt x="1850" y="233"/>
                    <a:pt x="1837" y="239"/>
                    <a:pt x="1817" y="239"/>
                  </a:cubicBezTo>
                  <a:cubicBezTo>
                    <a:pt x="1785" y="239"/>
                    <a:pt x="1766" y="233"/>
                    <a:pt x="1746" y="220"/>
                  </a:cubicBezTo>
                  <a:cubicBezTo>
                    <a:pt x="1720" y="207"/>
                    <a:pt x="1720" y="181"/>
                    <a:pt x="1701" y="181"/>
                  </a:cubicBezTo>
                  <a:cubicBezTo>
                    <a:pt x="1688" y="181"/>
                    <a:pt x="1675" y="187"/>
                    <a:pt x="1662" y="194"/>
                  </a:cubicBezTo>
                  <a:cubicBezTo>
                    <a:pt x="1643" y="194"/>
                    <a:pt x="1630" y="194"/>
                    <a:pt x="1610" y="194"/>
                  </a:cubicBezTo>
                  <a:cubicBezTo>
                    <a:pt x="1584" y="200"/>
                    <a:pt x="1572" y="220"/>
                    <a:pt x="1565" y="246"/>
                  </a:cubicBezTo>
                  <a:cubicBezTo>
                    <a:pt x="1559" y="259"/>
                    <a:pt x="1559" y="278"/>
                    <a:pt x="1546" y="278"/>
                  </a:cubicBezTo>
                  <a:cubicBezTo>
                    <a:pt x="1513" y="278"/>
                    <a:pt x="1500" y="265"/>
                    <a:pt x="1475" y="265"/>
                  </a:cubicBezTo>
                  <a:cubicBezTo>
                    <a:pt x="1416" y="265"/>
                    <a:pt x="1371" y="284"/>
                    <a:pt x="1319" y="252"/>
                  </a:cubicBezTo>
                  <a:cubicBezTo>
                    <a:pt x="1300" y="239"/>
                    <a:pt x="1300" y="220"/>
                    <a:pt x="1287" y="207"/>
                  </a:cubicBezTo>
                  <a:cubicBezTo>
                    <a:pt x="1274" y="194"/>
                    <a:pt x="1261" y="194"/>
                    <a:pt x="1248" y="181"/>
                  </a:cubicBezTo>
                  <a:cubicBezTo>
                    <a:pt x="1222" y="161"/>
                    <a:pt x="1222" y="136"/>
                    <a:pt x="1196" y="116"/>
                  </a:cubicBezTo>
                  <a:cubicBezTo>
                    <a:pt x="1190" y="110"/>
                    <a:pt x="1190" y="97"/>
                    <a:pt x="1184" y="97"/>
                  </a:cubicBezTo>
                  <a:cubicBezTo>
                    <a:pt x="1151" y="97"/>
                    <a:pt x="1132" y="103"/>
                    <a:pt x="1106" y="116"/>
                  </a:cubicBezTo>
                  <a:cubicBezTo>
                    <a:pt x="1087" y="129"/>
                    <a:pt x="1080" y="142"/>
                    <a:pt x="1061" y="142"/>
                  </a:cubicBezTo>
                  <a:cubicBezTo>
                    <a:pt x="1028" y="142"/>
                    <a:pt x="1015" y="110"/>
                    <a:pt x="983" y="110"/>
                  </a:cubicBezTo>
                  <a:cubicBezTo>
                    <a:pt x="970" y="110"/>
                    <a:pt x="964" y="123"/>
                    <a:pt x="957" y="136"/>
                  </a:cubicBezTo>
                  <a:cubicBezTo>
                    <a:pt x="944" y="155"/>
                    <a:pt x="944" y="168"/>
                    <a:pt x="938" y="187"/>
                  </a:cubicBezTo>
                  <a:cubicBezTo>
                    <a:pt x="931" y="220"/>
                    <a:pt x="918" y="239"/>
                    <a:pt x="912" y="278"/>
                  </a:cubicBezTo>
                  <a:cubicBezTo>
                    <a:pt x="905" y="297"/>
                    <a:pt x="905" y="323"/>
                    <a:pt x="886" y="323"/>
                  </a:cubicBezTo>
                  <a:cubicBezTo>
                    <a:pt x="873" y="323"/>
                    <a:pt x="860" y="323"/>
                    <a:pt x="854" y="310"/>
                  </a:cubicBezTo>
                  <a:cubicBezTo>
                    <a:pt x="841" y="297"/>
                    <a:pt x="847" y="278"/>
                    <a:pt x="841" y="259"/>
                  </a:cubicBezTo>
                  <a:cubicBezTo>
                    <a:pt x="828" y="239"/>
                    <a:pt x="808" y="233"/>
                    <a:pt x="796" y="220"/>
                  </a:cubicBezTo>
                  <a:cubicBezTo>
                    <a:pt x="750" y="175"/>
                    <a:pt x="750" y="136"/>
                    <a:pt x="705" y="97"/>
                  </a:cubicBezTo>
                  <a:cubicBezTo>
                    <a:pt x="698" y="97"/>
                    <a:pt x="692" y="103"/>
                    <a:pt x="686" y="97"/>
                  </a:cubicBezTo>
                  <a:cubicBezTo>
                    <a:pt x="666" y="181"/>
                    <a:pt x="679" y="239"/>
                    <a:pt x="634" y="310"/>
                  </a:cubicBezTo>
                  <a:cubicBezTo>
                    <a:pt x="608" y="349"/>
                    <a:pt x="569" y="349"/>
                    <a:pt x="530" y="362"/>
                  </a:cubicBezTo>
                  <a:cubicBezTo>
                    <a:pt x="511" y="375"/>
                    <a:pt x="492" y="375"/>
                    <a:pt x="479" y="394"/>
                  </a:cubicBezTo>
                  <a:cubicBezTo>
                    <a:pt x="459" y="407"/>
                    <a:pt x="453" y="433"/>
                    <a:pt x="427" y="433"/>
                  </a:cubicBezTo>
                  <a:cubicBezTo>
                    <a:pt x="414" y="433"/>
                    <a:pt x="408" y="420"/>
                    <a:pt x="394" y="414"/>
                  </a:cubicBezTo>
                  <a:cubicBezTo>
                    <a:pt x="349" y="388"/>
                    <a:pt x="323" y="362"/>
                    <a:pt x="272" y="362"/>
                  </a:cubicBezTo>
                  <a:cubicBezTo>
                    <a:pt x="233" y="362"/>
                    <a:pt x="220" y="401"/>
                    <a:pt x="188" y="401"/>
                  </a:cubicBezTo>
                  <a:cubicBezTo>
                    <a:pt x="149" y="401"/>
                    <a:pt x="129" y="381"/>
                    <a:pt x="97" y="362"/>
                  </a:cubicBezTo>
                  <a:cubicBezTo>
                    <a:pt x="84" y="356"/>
                    <a:pt x="78" y="336"/>
                    <a:pt x="65" y="336"/>
                  </a:cubicBezTo>
                  <a:cubicBezTo>
                    <a:pt x="58" y="336"/>
                    <a:pt x="52" y="349"/>
                    <a:pt x="45" y="349"/>
                  </a:cubicBezTo>
                  <a:lnTo>
                    <a:pt x="45" y="349"/>
                  </a:lnTo>
                  <a:cubicBezTo>
                    <a:pt x="32" y="401"/>
                    <a:pt x="0" y="427"/>
                    <a:pt x="0" y="485"/>
                  </a:cubicBezTo>
                  <a:cubicBezTo>
                    <a:pt x="0" y="504"/>
                    <a:pt x="13" y="517"/>
                    <a:pt x="19" y="537"/>
                  </a:cubicBezTo>
                  <a:cubicBezTo>
                    <a:pt x="32" y="569"/>
                    <a:pt x="13" y="595"/>
                    <a:pt x="32" y="621"/>
                  </a:cubicBezTo>
                  <a:cubicBezTo>
                    <a:pt x="39" y="634"/>
                    <a:pt x="58" y="640"/>
                    <a:pt x="65" y="647"/>
                  </a:cubicBezTo>
                  <a:cubicBezTo>
                    <a:pt x="97" y="666"/>
                    <a:pt x="123" y="684"/>
                    <a:pt x="129" y="723"/>
                  </a:cubicBezTo>
                  <a:cubicBezTo>
                    <a:pt x="136" y="762"/>
                    <a:pt x="142" y="788"/>
                    <a:pt x="162" y="827"/>
                  </a:cubicBezTo>
                  <a:cubicBezTo>
                    <a:pt x="181" y="878"/>
                    <a:pt x="226" y="898"/>
                    <a:pt x="226" y="956"/>
                  </a:cubicBezTo>
                  <a:cubicBezTo>
                    <a:pt x="226" y="982"/>
                    <a:pt x="220" y="995"/>
                    <a:pt x="220" y="1014"/>
                  </a:cubicBezTo>
                  <a:cubicBezTo>
                    <a:pt x="220" y="1034"/>
                    <a:pt x="239" y="1034"/>
                    <a:pt x="252" y="1040"/>
                  </a:cubicBezTo>
                  <a:cubicBezTo>
                    <a:pt x="278" y="1059"/>
                    <a:pt x="291" y="1072"/>
                    <a:pt x="323" y="1092"/>
                  </a:cubicBezTo>
                  <a:cubicBezTo>
                    <a:pt x="349" y="1105"/>
                    <a:pt x="369" y="1131"/>
                    <a:pt x="369" y="1163"/>
                  </a:cubicBezTo>
                  <a:cubicBezTo>
                    <a:pt x="369" y="1182"/>
                    <a:pt x="362" y="1195"/>
                    <a:pt x="362" y="1215"/>
                  </a:cubicBezTo>
                  <a:cubicBezTo>
                    <a:pt x="356" y="1227"/>
                    <a:pt x="362" y="1240"/>
                    <a:pt x="362" y="1253"/>
                  </a:cubicBezTo>
                  <a:cubicBezTo>
                    <a:pt x="356" y="1273"/>
                    <a:pt x="336" y="1279"/>
                    <a:pt x="336" y="1305"/>
                  </a:cubicBezTo>
                  <a:cubicBezTo>
                    <a:pt x="336" y="1409"/>
                    <a:pt x="336" y="1409"/>
                    <a:pt x="336" y="1409"/>
                  </a:cubicBezTo>
                  <a:cubicBezTo>
                    <a:pt x="336" y="1428"/>
                    <a:pt x="349" y="1441"/>
                    <a:pt x="356" y="1460"/>
                  </a:cubicBezTo>
                  <a:cubicBezTo>
                    <a:pt x="369" y="1486"/>
                    <a:pt x="375" y="1506"/>
                    <a:pt x="388" y="1531"/>
                  </a:cubicBezTo>
                  <a:cubicBezTo>
                    <a:pt x="401" y="1551"/>
                    <a:pt x="420" y="1564"/>
                    <a:pt x="420" y="1590"/>
                  </a:cubicBezTo>
                  <a:cubicBezTo>
                    <a:pt x="420" y="1615"/>
                    <a:pt x="408" y="1635"/>
                    <a:pt x="408" y="1661"/>
                  </a:cubicBezTo>
                  <a:cubicBezTo>
                    <a:pt x="408" y="1680"/>
                    <a:pt x="453" y="1732"/>
                    <a:pt x="453" y="1745"/>
                  </a:cubicBezTo>
                  <a:lnTo>
                    <a:pt x="453" y="1745"/>
                  </a:lnTo>
                  <a:cubicBezTo>
                    <a:pt x="517" y="1777"/>
                    <a:pt x="563" y="1784"/>
                    <a:pt x="634" y="1810"/>
                  </a:cubicBezTo>
                  <a:cubicBezTo>
                    <a:pt x="653" y="1816"/>
                    <a:pt x="673" y="1816"/>
                    <a:pt x="686" y="1829"/>
                  </a:cubicBezTo>
                  <a:cubicBezTo>
                    <a:pt x="698" y="1848"/>
                    <a:pt x="698" y="1861"/>
                    <a:pt x="698" y="1887"/>
                  </a:cubicBezTo>
                  <a:cubicBezTo>
                    <a:pt x="698" y="1913"/>
                    <a:pt x="705" y="1932"/>
                    <a:pt x="705" y="1958"/>
                  </a:cubicBezTo>
                  <a:cubicBezTo>
                    <a:pt x="705" y="1997"/>
                    <a:pt x="673" y="2017"/>
                    <a:pt x="673" y="2062"/>
                  </a:cubicBezTo>
                  <a:cubicBezTo>
                    <a:pt x="673" y="2094"/>
                    <a:pt x="686" y="2107"/>
                    <a:pt x="686" y="2139"/>
                  </a:cubicBezTo>
                  <a:cubicBezTo>
                    <a:pt x="686" y="2172"/>
                    <a:pt x="673" y="2185"/>
                    <a:pt x="673" y="2217"/>
                  </a:cubicBezTo>
                  <a:cubicBezTo>
                    <a:pt x="673" y="2307"/>
                    <a:pt x="673" y="2307"/>
                    <a:pt x="673" y="2307"/>
                  </a:cubicBezTo>
                  <a:cubicBezTo>
                    <a:pt x="673" y="2321"/>
                    <a:pt x="686" y="2327"/>
                    <a:pt x="686" y="2340"/>
                  </a:cubicBezTo>
                  <a:cubicBezTo>
                    <a:pt x="686" y="2437"/>
                    <a:pt x="686" y="2437"/>
                    <a:pt x="686" y="2437"/>
                  </a:cubicBezTo>
                  <a:cubicBezTo>
                    <a:pt x="731" y="2437"/>
                    <a:pt x="750" y="2456"/>
                    <a:pt x="789" y="2469"/>
                  </a:cubicBezTo>
                  <a:cubicBezTo>
                    <a:pt x="841" y="2489"/>
                    <a:pt x="886" y="2482"/>
                    <a:pt x="938" y="2489"/>
                  </a:cubicBezTo>
                  <a:lnTo>
                    <a:pt x="938" y="2489"/>
                  </a:lnTo>
                  <a:cubicBezTo>
                    <a:pt x="977" y="2502"/>
                    <a:pt x="1015" y="2508"/>
                    <a:pt x="1054" y="2521"/>
                  </a:cubicBezTo>
                  <a:cubicBezTo>
                    <a:pt x="1093" y="2540"/>
                    <a:pt x="1106" y="2566"/>
                    <a:pt x="1145" y="2586"/>
                  </a:cubicBezTo>
                  <a:cubicBezTo>
                    <a:pt x="1184" y="2605"/>
                    <a:pt x="1216" y="2598"/>
                    <a:pt x="1268" y="2605"/>
                  </a:cubicBezTo>
                  <a:cubicBezTo>
                    <a:pt x="1332" y="2611"/>
                    <a:pt x="1365" y="2637"/>
                    <a:pt x="1423" y="2657"/>
                  </a:cubicBezTo>
                  <a:cubicBezTo>
                    <a:pt x="1488" y="2676"/>
                    <a:pt x="1533" y="2676"/>
                    <a:pt x="1591" y="2709"/>
                  </a:cubicBezTo>
                  <a:cubicBezTo>
                    <a:pt x="1649" y="2741"/>
                    <a:pt x="1675" y="2779"/>
                    <a:pt x="1733" y="2825"/>
                  </a:cubicBezTo>
                  <a:cubicBezTo>
                    <a:pt x="1766" y="2857"/>
                    <a:pt x="1779" y="2877"/>
                    <a:pt x="1817" y="2896"/>
                  </a:cubicBezTo>
                  <a:cubicBezTo>
                    <a:pt x="1850" y="2915"/>
                    <a:pt x="1876" y="2928"/>
                    <a:pt x="1908" y="2954"/>
                  </a:cubicBezTo>
                  <a:cubicBezTo>
                    <a:pt x="1973" y="3006"/>
                    <a:pt x="2024" y="3019"/>
                    <a:pt x="2102" y="3058"/>
                  </a:cubicBezTo>
                  <a:cubicBezTo>
                    <a:pt x="2115" y="3064"/>
                    <a:pt x="2121" y="3077"/>
                    <a:pt x="2128" y="3090"/>
                  </a:cubicBezTo>
                  <a:cubicBezTo>
                    <a:pt x="2141" y="3116"/>
                    <a:pt x="2147" y="3129"/>
                    <a:pt x="2154" y="3155"/>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8" name="Freeform 91">
              <a:extLst>
                <a:ext uri="{FF2B5EF4-FFF2-40B4-BE49-F238E27FC236}">
                  <a16:creationId xmlns:a16="http://schemas.microsoft.com/office/drawing/2014/main" id="{D796EE67-5546-E344-9C2E-79501F9F37E4}"/>
                </a:ext>
              </a:extLst>
            </p:cNvPr>
            <p:cNvSpPr>
              <a:spLocks noChangeArrowheads="1"/>
            </p:cNvSpPr>
            <p:nvPr/>
          </p:nvSpPr>
          <p:spPr bwMode="auto">
            <a:xfrm>
              <a:off x="13815236" y="9700534"/>
              <a:ext cx="1994809" cy="1735659"/>
            </a:xfrm>
            <a:custGeom>
              <a:avLst/>
              <a:gdLst>
                <a:gd name="T0" fmla="*/ 356 w 2885"/>
                <a:gd name="T1" fmla="*/ 0 h 2510"/>
                <a:gd name="T2" fmla="*/ 530 w 2885"/>
                <a:gd name="T3" fmla="*/ 84 h 2510"/>
                <a:gd name="T4" fmla="*/ 718 w 2885"/>
                <a:gd name="T5" fmla="*/ 265 h 2510"/>
                <a:gd name="T6" fmla="*/ 841 w 2885"/>
                <a:gd name="T7" fmla="*/ 394 h 2510"/>
                <a:gd name="T8" fmla="*/ 1048 w 2885"/>
                <a:gd name="T9" fmla="*/ 472 h 2510"/>
                <a:gd name="T10" fmla="*/ 1261 w 2885"/>
                <a:gd name="T11" fmla="*/ 388 h 2510"/>
                <a:gd name="T12" fmla="*/ 1384 w 2885"/>
                <a:gd name="T13" fmla="*/ 394 h 2510"/>
                <a:gd name="T14" fmla="*/ 1578 w 2885"/>
                <a:gd name="T15" fmla="*/ 478 h 2510"/>
                <a:gd name="T16" fmla="*/ 1791 w 2885"/>
                <a:gd name="T17" fmla="*/ 601 h 2510"/>
                <a:gd name="T18" fmla="*/ 1766 w 2885"/>
                <a:gd name="T19" fmla="*/ 465 h 2510"/>
                <a:gd name="T20" fmla="*/ 1772 w 2885"/>
                <a:gd name="T21" fmla="*/ 304 h 2510"/>
                <a:gd name="T22" fmla="*/ 1791 w 2885"/>
                <a:gd name="T23" fmla="*/ 232 h 2510"/>
                <a:gd name="T24" fmla="*/ 2037 w 2885"/>
                <a:gd name="T25" fmla="*/ 355 h 2510"/>
                <a:gd name="T26" fmla="*/ 2121 w 2885"/>
                <a:gd name="T27" fmla="*/ 569 h 2510"/>
                <a:gd name="T28" fmla="*/ 2289 w 2885"/>
                <a:gd name="T29" fmla="*/ 802 h 2510"/>
                <a:gd name="T30" fmla="*/ 2341 w 2885"/>
                <a:gd name="T31" fmla="*/ 957 h 2510"/>
                <a:gd name="T32" fmla="*/ 2425 w 2885"/>
                <a:gd name="T33" fmla="*/ 1164 h 2510"/>
                <a:gd name="T34" fmla="*/ 2619 w 2885"/>
                <a:gd name="T35" fmla="*/ 1565 h 2510"/>
                <a:gd name="T36" fmla="*/ 2826 w 2885"/>
                <a:gd name="T37" fmla="*/ 2024 h 2510"/>
                <a:gd name="T38" fmla="*/ 2884 w 2885"/>
                <a:gd name="T39" fmla="*/ 2250 h 2510"/>
                <a:gd name="T40" fmla="*/ 2729 w 2885"/>
                <a:gd name="T41" fmla="*/ 2386 h 2510"/>
                <a:gd name="T42" fmla="*/ 2613 w 2885"/>
                <a:gd name="T43" fmla="*/ 2366 h 2510"/>
                <a:gd name="T44" fmla="*/ 2516 w 2885"/>
                <a:gd name="T45" fmla="*/ 2308 h 2510"/>
                <a:gd name="T46" fmla="*/ 2250 w 2885"/>
                <a:gd name="T47" fmla="*/ 2198 h 2510"/>
                <a:gd name="T48" fmla="*/ 2005 w 2885"/>
                <a:gd name="T49" fmla="*/ 2153 h 2510"/>
                <a:gd name="T50" fmla="*/ 1571 w 2885"/>
                <a:gd name="T51" fmla="*/ 2509 h 2510"/>
                <a:gd name="T52" fmla="*/ 1410 w 2885"/>
                <a:gd name="T53" fmla="*/ 2334 h 2510"/>
                <a:gd name="T54" fmla="*/ 1390 w 2885"/>
                <a:gd name="T55" fmla="*/ 2153 h 2510"/>
                <a:gd name="T56" fmla="*/ 1390 w 2885"/>
                <a:gd name="T57" fmla="*/ 2069 h 2510"/>
                <a:gd name="T58" fmla="*/ 1216 w 2885"/>
                <a:gd name="T59" fmla="*/ 1914 h 2510"/>
                <a:gd name="T60" fmla="*/ 976 w 2885"/>
                <a:gd name="T61" fmla="*/ 1830 h 2510"/>
                <a:gd name="T62" fmla="*/ 808 w 2885"/>
                <a:gd name="T63" fmla="*/ 1771 h 2510"/>
                <a:gd name="T64" fmla="*/ 666 w 2885"/>
                <a:gd name="T65" fmla="*/ 1675 h 2510"/>
                <a:gd name="T66" fmla="*/ 685 w 2885"/>
                <a:gd name="T67" fmla="*/ 1616 h 2510"/>
                <a:gd name="T68" fmla="*/ 459 w 2885"/>
                <a:gd name="T69" fmla="*/ 1545 h 2510"/>
                <a:gd name="T70" fmla="*/ 375 w 2885"/>
                <a:gd name="T71" fmla="*/ 1558 h 2510"/>
                <a:gd name="T72" fmla="*/ 285 w 2885"/>
                <a:gd name="T73" fmla="*/ 1429 h 2510"/>
                <a:gd name="T74" fmla="*/ 162 w 2885"/>
                <a:gd name="T75" fmla="*/ 1299 h 2510"/>
                <a:gd name="T76" fmla="*/ 492 w 2885"/>
                <a:gd name="T77" fmla="*/ 931 h 2510"/>
                <a:gd name="T78" fmla="*/ 155 w 2885"/>
                <a:gd name="T79" fmla="*/ 1151 h 2510"/>
                <a:gd name="T80" fmla="*/ 0 w 2885"/>
                <a:gd name="T81" fmla="*/ 1196 h 2510"/>
                <a:gd name="T82" fmla="*/ 26 w 2885"/>
                <a:gd name="T83" fmla="*/ 1138 h 2510"/>
                <a:gd name="T84" fmla="*/ 90 w 2885"/>
                <a:gd name="T85" fmla="*/ 1106 h 2510"/>
                <a:gd name="T86" fmla="*/ 65 w 2885"/>
                <a:gd name="T87" fmla="*/ 1041 h 2510"/>
                <a:gd name="T88" fmla="*/ 6 w 2885"/>
                <a:gd name="T89" fmla="*/ 989 h 2510"/>
                <a:gd name="T90" fmla="*/ 52 w 2885"/>
                <a:gd name="T91" fmla="*/ 840 h 2510"/>
                <a:gd name="T92" fmla="*/ 129 w 2885"/>
                <a:gd name="T93" fmla="*/ 692 h 2510"/>
                <a:gd name="T94" fmla="*/ 200 w 2885"/>
                <a:gd name="T95" fmla="*/ 653 h 2510"/>
                <a:gd name="T96" fmla="*/ 226 w 2885"/>
                <a:gd name="T97" fmla="*/ 498 h 2510"/>
                <a:gd name="T98" fmla="*/ 272 w 2885"/>
                <a:gd name="T99" fmla="*/ 239 h 2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5" h="2510">
                  <a:moveTo>
                    <a:pt x="356" y="0"/>
                  </a:moveTo>
                  <a:lnTo>
                    <a:pt x="356" y="0"/>
                  </a:lnTo>
                  <a:cubicBezTo>
                    <a:pt x="407" y="19"/>
                    <a:pt x="433" y="19"/>
                    <a:pt x="479" y="32"/>
                  </a:cubicBezTo>
                  <a:cubicBezTo>
                    <a:pt x="504" y="38"/>
                    <a:pt x="511" y="64"/>
                    <a:pt x="530" y="84"/>
                  </a:cubicBezTo>
                  <a:cubicBezTo>
                    <a:pt x="556" y="110"/>
                    <a:pt x="576" y="129"/>
                    <a:pt x="601" y="161"/>
                  </a:cubicBezTo>
                  <a:cubicBezTo>
                    <a:pt x="640" y="207"/>
                    <a:pt x="679" y="226"/>
                    <a:pt x="718" y="265"/>
                  </a:cubicBezTo>
                  <a:cubicBezTo>
                    <a:pt x="744" y="297"/>
                    <a:pt x="744" y="323"/>
                    <a:pt x="769" y="355"/>
                  </a:cubicBezTo>
                  <a:cubicBezTo>
                    <a:pt x="789" y="381"/>
                    <a:pt x="815" y="381"/>
                    <a:pt x="841" y="394"/>
                  </a:cubicBezTo>
                  <a:cubicBezTo>
                    <a:pt x="886" y="414"/>
                    <a:pt x="918" y="426"/>
                    <a:pt x="970" y="439"/>
                  </a:cubicBezTo>
                  <a:cubicBezTo>
                    <a:pt x="996" y="452"/>
                    <a:pt x="1015" y="472"/>
                    <a:pt x="1048" y="472"/>
                  </a:cubicBezTo>
                  <a:cubicBezTo>
                    <a:pt x="1080" y="472"/>
                    <a:pt x="1093" y="452"/>
                    <a:pt x="1125" y="439"/>
                  </a:cubicBezTo>
                  <a:cubicBezTo>
                    <a:pt x="1177" y="420"/>
                    <a:pt x="1209" y="407"/>
                    <a:pt x="1261" y="388"/>
                  </a:cubicBezTo>
                  <a:cubicBezTo>
                    <a:pt x="1294" y="381"/>
                    <a:pt x="1313" y="362"/>
                    <a:pt x="1345" y="362"/>
                  </a:cubicBezTo>
                  <a:cubicBezTo>
                    <a:pt x="1364" y="362"/>
                    <a:pt x="1371" y="381"/>
                    <a:pt x="1384" y="394"/>
                  </a:cubicBezTo>
                  <a:cubicBezTo>
                    <a:pt x="1416" y="414"/>
                    <a:pt x="1436" y="420"/>
                    <a:pt x="1475" y="433"/>
                  </a:cubicBezTo>
                  <a:cubicBezTo>
                    <a:pt x="1513" y="446"/>
                    <a:pt x="1539" y="459"/>
                    <a:pt x="1578" y="478"/>
                  </a:cubicBezTo>
                  <a:cubicBezTo>
                    <a:pt x="1617" y="504"/>
                    <a:pt x="1649" y="504"/>
                    <a:pt x="1688" y="536"/>
                  </a:cubicBezTo>
                  <a:cubicBezTo>
                    <a:pt x="1720" y="569"/>
                    <a:pt x="1746" y="601"/>
                    <a:pt x="1791" y="601"/>
                  </a:cubicBezTo>
                  <a:cubicBezTo>
                    <a:pt x="1804" y="601"/>
                    <a:pt x="1811" y="595"/>
                    <a:pt x="1824" y="595"/>
                  </a:cubicBezTo>
                  <a:cubicBezTo>
                    <a:pt x="1766" y="465"/>
                    <a:pt x="1766" y="465"/>
                    <a:pt x="1766" y="465"/>
                  </a:cubicBezTo>
                  <a:cubicBezTo>
                    <a:pt x="1785" y="439"/>
                    <a:pt x="1798" y="414"/>
                    <a:pt x="1798" y="381"/>
                  </a:cubicBezTo>
                  <a:cubicBezTo>
                    <a:pt x="1798" y="349"/>
                    <a:pt x="1772" y="336"/>
                    <a:pt x="1772" y="304"/>
                  </a:cubicBezTo>
                  <a:cubicBezTo>
                    <a:pt x="1772" y="278"/>
                    <a:pt x="1785" y="258"/>
                    <a:pt x="1791" y="232"/>
                  </a:cubicBezTo>
                  <a:lnTo>
                    <a:pt x="1791" y="232"/>
                  </a:lnTo>
                  <a:cubicBezTo>
                    <a:pt x="1811" y="245"/>
                    <a:pt x="1830" y="252"/>
                    <a:pt x="1850" y="265"/>
                  </a:cubicBezTo>
                  <a:cubicBezTo>
                    <a:pt x="1921" y="304"/>
                    <a:pt x="1966" y="310"/>
                    <a:pt x="2037" y="355"/>
                  </a:cubicBezTo>
                  <a:cubicBezTo>
                    <a:pt x="2102" y="394"/>
                    <a:pt x="2134" y="452"/>
                    <a:pt x="2134" y="530"/>
                  </a:cubicBezTo>
                  <a:cubicBezTo>
                    <a:pt x="2134" y="549"/>
                    <a:pt x="2121" y="556"/>
                    <a:pt x="2121" y="569"/>
                  </a:cubicBezTo>
                  <a:cubicBezTo>
                    <a:pt x="2121" y="601"/>
                    <a:pt x="2147" y="607"/>
                    <a:pt x="2160" y="640"/>
                  </a:cubicBezTo>
                  <a:cubicBezTo>
                    <a:pt x="2199" y="711"/>
                    <a:pt x="2238" y="743"/>
                    <a:pt x="2289" y="802"/>
                  </a:cubicBezTo>
                  <a:cubicBezTo>
                    <a:pt x="2322" y="834"/>
                    <a:pt x="2348" y="860"/>
                    <a:pt x="2348" y="905"/>
                  </a:cubicBezTo>
                  <a:cubicBezTo>
                    <a:pt x="2348" y="924"/>
                    <a:pt x="2341" y="937"/>
                    <a:pt x="2341" y="957"/>
                  </a:cubicBezTo>
                  <a:cubicBezTo>
                    <a:pt x="2341" y="983"/>
                    <a:pt x="2341" y="995"/>
                    <a:pt x="2341" y="1021"/>
                  </a:cubicBezTo>
                  <a:cubicBezTo>
                    <a:pt x="2380" y="1073"/>
                    <a:pt x="2393" y="1106"/>
                    <a:pt x="2425" y="1164"/>
                  </a:cubicBezTo>
                  <a:cubicBezTo>
                    <a:pt x="2484" y="1261"/>
                    <a:pt x="2529" y="1312"/>
                    <a:pt x="2574" y="1416"/>
                  </a:cubicBezTo>
                  <a:cubicBezTo>
                    <a:pt x="2600" y="1468"/>
                    <a:pt x="2593" y="1513"/>
                    <a:pt x="2619" y="1565"/>
                  </a:cubicBezTo>
                  <a:cubicBezTo>
                    <a:pt x="2658" y="1649"/>
                    <a:pt x="2697" y="1687"/>
                    <a:pt x="2729" y="1771"/>
                  </a:cubicBezTo>
                  <a:cubicBezTo>
                    <a:pt x="2774" y="1862"/>
                    <a:pt x="2787" y="1920"/>
                    <a:pt x="2826" y="2024"/>
                  </a:cubicBezTo>
                  <a:cubicBezTo>
                    <a:pt x="2852" y="2095"/>
                    <a:pt x="2884" y="2134"/>
                    <a:pt x="2884" y="2211"/>
                  </a:cubicBezTo>
                  <a:cubicBezTo>
                    <a:pt x="2884" y="2250"/>
                    <a:pt x="2884" y="2250"/>
                    <a:pt x="2884" y="2250"/>
                  </a:cubicBezTo>
                  <a:cubicBezTo>
                    <a:pt x="2884" y="2289"/>
                    <a:pt x="2884" y="2321"/>
                    <a:pt x="2859" y="2347"/>
                  </a:cubicBezTo>
                  <a:cubicBezTo>
                    <a:pt x="2826" y="2386"/>
                    <a:pt x="2781" y="2386"/>
                    <a:pt x="2729" y="2386"/>
                  </a:cubicBezTo>
                  <a:cubicBezTo>
                    <a:pt x="2684" y="2386"/>
                    <a:pt x="2684" y="2386"/>
                    <a:pt x="2684" y="2386"/>
                  </a:cubicBezTo>
                  <a:cubicBezTo>
                    <a:pt x="2658" y="2386"/>
                    <a:pt x="2639" y="2373"/>
                    <a:pt x="2613" y="2366"/>
                  </a:cubicBezTo>
                  <a:cubicBezTo>
                    <a:pt x="2587" y="2366"/>
                    <a:pt x="2568" y="2373"/>
                    <a:pt x="2548" y="2354"/>
                  </a:cubicBezTo>
                  <a:cubicBezTo>
                    <a:pt x="2529" y="2341"/>
                    <a:pt x="2529" y="2321"/>
                    <a:pt x="2516" y="2308"/>
                  </a:cubicBezTo>
                  <a:cubicBezTo>
                    <a:pt x="2464" y="2257"/>
                    <a:pt x="2432" y="2218"/>
                    <a:pt x="2361" y="2211"/>
                  </a:cubicBezTo>
                  <a:cubicBezTo>
                    <a:pt x="2322" y="2205"/>
                    <a:pt x="2296" y="2211"/>
                    <a:pt x="2250" y="2198"/>
                  </a:cubicBezTo>
                  <a:cubicBezTo>
                    <a:pt x="2231" y="2198"/>
                    <a:pt x="2225" y="2185"/>
                    <a:pt x="2205" y="2179"/>
                  </a:cubicBezTo>
                  <a:cubicBezTo>
                    <a:pt x="2128" y="2153"/>
                    <a:pt x="2082" y="2153"/>
                    <a:pt x="2005" y="2153"/>
                  </a:cubicBezTo>
                  <a:cubicBezTo>
                    <a:pt x="1843" y="2153"/>
                    <a:pt x="1759" y="2257"/>
                    <a:pt x="1656" y="2379"/>
                  </a:cubicBezTo>
                  <a:cubicBezTo>
                    <a:pt x="1617" y="2431"/>
                    <a:pt x="1617" y="2477"/>
                    <a:pt x="1571" y="2509"/>
                  </a:cubicBezTo>
                  <a:cubicBezTo>
                    <a:pt x="1539" y="2477"/>
                    <a:pt x="1533" y="2451"/>
                    <a:pt x="1500" y="2418"/>
                  </a:cubicBezTo>
                  <a:cubicBezTo>
                    <a:pt x="1468" y="2379"/>
                    <a:pt x="1436" y="2373"/>
                    <a:pt x="1410" y="2334"/>
                  </a:cubicBezTo>
                  <a:cubicBezTo>
                    <a:pt x="1384" y="2295"/>
                    <a:pt x="1390" y="2263"/>
                    <a:pt x="1390" y="2211"/>
                  </a:cubicBezTo>
                  <a:cubicBezTo>
                    <a:pt x="1390" y="2153"/>
                    <a:pt x="1390" y="2153"/>
                    <a:pt x="1390" y="2153"/>
                  </a:cubicBezTo>
                  <a:cubicBezTo>
                    <a:pt x="1390" y="2147"/>
                    <a:pt x="1390" y="2147"/>
                    <a:pt x="1390" y="2140"/>
                  </a:cubicBezTo>
                  <a:cubicBezTo>
                    <a:pt x="1390" y="2114"/>
                    <a:pt x="1390" y="2101"/>
                    <a:pt x="1390" y="2069"/>
                  </a:cubicBezTo>
                  <a:cubicBezTo>
                    <a:pt x="1390" y="2024"/>
                    <a:pt x="1332" y="2017"/>
                    <a:pt x="1294" y="1991"/>
                  </a:cubicBezTo>
                  <a:cubicBezTo>
                    <a:pt x="1248" y="1985"/>
                    <a:pt x="1235" y="1953"/>
                    <a:pt x="1216" y="1914"/>
                  </a:cubicBezTo>
                  <a:cubicBezTo>
                    <a:pt x="1209" y="1933"/>
                    <a:pt x="1209" y="1946"/>
                    <a:pt x="1203" y="1966"/>
                  </a:cubicBezTo>
                  <a:cubicBezTo>
                    <a:pt x="1099" y="1933"/>
                    <a:pt x="1061" y="1888"/>
                    <a:pt x="976" y="1830"/>
                  </a:cubicBezTo>
                  <a:cubicBezTo>
                    <a:pt x="944" y="1804"/>
                    <a:pt x="925" y="1771"/>
                    <a:pt x="886" y="1771"/>
                  </a:cubicBezTo>
                  <a:cubicBezTo>
                    <a:pt x="808" y="1771"/>
                    <a:pt x="808" y="1771"/>
                    <a:pt x="808" y="1771"/>
                  </a:cubicBezTo>
                  <a:cubicBezTo>
                    <a:pt x="776" y="1771"/>
                    <a:pt x="776" y="1739"/>
                    <a:pt x="750" y="1713"/>
                  </a:cubicBezTo>
                  <a:cubicBezTo>
                    <a:pt x="724" y="1694"/>
                    <a:pt x="699" y="1687"/>
                    <a:pt x="666" y="1675"/>
                  </a:cubicBezTo>
                  <a:cubicBezTo>
                    <a:pt x="679" y="1636"/>
                    <a:pt x="718" y="1629"/>
                    <a:pt x="737" y="1590"/>
                  </a:cubicBezTo>
                  <a:cubicBezTo>
                    <a:pt x="718" y="1603"/>
                    <a:pt x="711" y="1616"/>
                    <a:pt x="685" y="1616"/>
                  </a:cubicBezTo>
                  <a:cubicBezTo>
                    <a:pt x="660" y="1616"/>
                    <a:pt x="653" y="1590"/>
                    <a:pt x="627" y="1584"/>
                  </a:cubicBezTo>
                  <a:cubicBezTo>
                    <a:pt x="563" y="1558"/>
                    <a:pt x="524" y="1545"/>
                    <a:pt x="459" y="1545"/>
                  </a:cubicBezTo>
                  <a:cubicBezTo>
                    <a:pt x="407" y="1545"/>
                    <a:pt x="407" y="1545"/>
                    <a:pt x="407" y="1545"/>
                  </a:cubicBezTo>
                  <a:cubicBezTo>
                    <a:pt x="394" y="1545"/>
                    <a:pt x="388" y="1558"/>
                    <a:pt x="375" y="1558"/>
                  </a:cubicBezTo>
                  <a:cubicBezTo>
                    <a:pt x="349" y="1558"/>
                    <a:pt x="343" y="1526"/>
                    <a:pt x="336" y="1506"/>
                  </a:cubicBezTo>
                  <a:cubicBezTo>
                    <a:pt x="323" y="1468"/>
                    <a:pt x="310" y="1455"/>
                    <a:pt x="285" y="1429"/>
                  </a:cubicBezTo>
                  <a:cubicBezTo>
                    <a:pt x="259" y="1397"/>
                    <a:pt x="239" y="1383"/>
                    <a:pt x="213" y="1358"/>
                  </a:cubicBezTo>
                  <a:cubicBezTo>
                    <a:pt x="194" y="1332"/>
                    <a:pt x="162" y="1325"/>
                    <a:pt x="162" y="1299"/>
                  </a:cubicBezTo>
                  <a:cubicBezTo>
                    <a:pt x="162" y="1209"/>
                    <a:pt x="246" y="1170"/>
                    <a:pt x="330" y="1125"/>
                  </a:cubicBezTo>
                  <a:cubicBezTo>
                    <a:pt x="414" y="1080"/>
                    <a:pt x="459" y="1028"/>
                    <a:pt x="492" y="931"/>
                  </a:cubicBezTo>
                  <a:cubicBezTo>
                    <a:pt x="414" y="983"/>
                    <a:pt x="369" y="1002"/>
                    <a:pt x="291" y="1054"/>
                  </a:cubicBezTo>
                  <a:cubicBezTo>
                    <a:pt x="239" y="1086"/>
                    <a:pt x="207" y="1106"/>
                    <a:pt x="155" y="1151"/>
                  </a:cubicBezTo>
                  <a:cubicBezTo>
                    <a:pt x="136" y="1170"/>
                    <a:pt x="142" y="1215"/>
                    <a:pt x="110" y="1215"/>
                  </a:cubicBezTo>
                  <a:cubicBezTo>
                    <a:pt x="65" y="1215"/>
                    <a:pt x="32" y="1202"/>
                    <a:pt x="0" y="1196"/>
                  </a:cubicBezTo>
                  <a:lnTo>
                    <a:pt x="0" y="1196"/>
                  </a:lnTo>
                  <a:cubicBezTo>
                    <a:pt x="6" y="1177"/>
                    <a:pt x="6" y="1151"/>
                    <a:pt x="26" y="1138"/>
                  </a:cubicBezTo>
                  <a:cubicBezTo>
                    <a:pt x="39" y="1125"/>
                    <a:pt x="58" y="1131"/>
                    <a:pt x="78" y="1118"/>
                  </a:cubicBezTo>
                  <a:cubicBezTo>
                    <a:pt x="84" y="1118"/>
                    <a:pt x="90" y="1118"/>
                    <a:pt x="90" y="1106"/>
                  </a:cubicBezTo>
                  <a:cubicBezTo>
                    <a:pt x="90" y="1093"/>
                    <a:pt x="84" y="1086"/>
                    <a:pt x="78" y="1073"/>
                  </a:cubicBezTo>
                  <a:cubicBezTo>
                    <a:pt x="78" y="1060"/>
                    <a:pt x="71" y="1047"/>
                    <a:pt x="65" y="1041"/>
                  </a:cubicBezTo>
                  <a:cubicBezTo>
                    <a:pt x="45" y="1021"/>
                    <a:pt x="26" y="1028"/>
                    <a:pt x="13" y="1015"/>
                  </a:cubicBezTo>
                  <a:cubicBezTo>
                    <a:pt x="6" y="1008"/>
                    <a:pt x="6" y="1002"/>
                    <a:pt x="6" y="989"/>
                  </a:cubicBezTo>
                  <a:cubicBezTo>
                    <a:pt x="6" y="950"/>
                    <a:pt x="32" y="931"/>
                    <a:pt x="45" y="892"/>
                  </a:cubicBezTo>
                  <a:cubicBezTo>
                    <a:pt x="52" y="873"/>
                    <a:pt x="52" y="860"/>
                    <a:pt x="52" y="840"/>
                  </a:cubicBezTo>
                  <a:cubicBezTo>
                    <a:pt x="58" y="821"/>
                    <a:pt x="71" y="808"/>
                    <a:pt x="78" y="789"/>
                  </a:cubicBezTo>
                  <a:cubicBezTo>
                    <a:pt x="90" y="750"/>
                    <a:pt x="90" y="718"/>
                    <a:pt x="129" y="692"/>
                  </a:cubicBezTo>
                  <a:lnTo>
                    <a:pt x="129" y="692"/>
                  </a:lnTo>
                  <a:cubicBezTo>
                    <a:pt x="155" y="672"/>
                    <a:pt x="181" y="679"/>
                    <a:pt x="200" y="653"/>
                  </a:cubicBezTo>
                  <a:cubicBezTo>
                    <a:pt x="220" y="633"/>
                    <a:pt x="226" y="614"/>
                    <a:pt x="226" y="588"/>
                  </a:cubicBezTo>
                  <a:cubicBezTo>
                    <a:pt x="226" y="498"/>
                    <a:pt x="226" y="498"/>
                    <a:pt x="226" y="498"/>
                  </a:cubicBezTo>
                  <a:cubicBezTo>
                    <a:pt x="226" y="420"/>
                    <a:pt x="213" y="375"/>
                    <a:pt x="239" y="304"/>
                  </a:cubicBezTo>
                  <a:cubicBezTo>
                    <a:pt x="252" y="278"/>
                    <a:pt x="259" y="265"/>
                    <a:pt x="272" y="239"/>
                  </a:cubicBezTo>
                  <a:cubicBezTo>
                    <a:pt x="304" y="142"/>
                    <a:pt x="343" y="103"/>
                    <a:pt x="356" y="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9" name="Freeform 92">
              <a:extLst>
                <a:ext uri="{FF2B5EF4-FFF2-40B4-BE49-F238E27FC236}">
                  <a16:creationId xmlns:a16="http://schemas.microsoft.com/office/drawing/2014/main" id="{2BFB8686-156C-9243-A76A-38681C21C8C9}"/>
                </a:ext>
              </a:extLst>
            </p:cNvPr>
            <p:cNvSpPr>
              <a:spLocks noChangeArrowheads="1"/>
            </p:cNvSpPr>
            <p:nvPr/>
          </p:nvSpPr>
          <p:spPr bwMode="auto">
            <a:xfrm>
              <a:off x="12909337" y="9578521"/>
              <a:ext cx="82353" cy="82361"/>
            </a:xfrm>
            <a:custGeom>
              <a:avLst/>
              <a:gdLst>
                <a:gd name="T0" fmla="*/ 116 w 117"/>
                <a:gd name="T1" fmla="*/ 0 h 118"/>
                <a:gd name="T2" fmla="*/ 116 w 117"/>
                <a:gd name="T3" fmla="*/ 0 h 118"/>
                <a:gd name="T4" fmla="*/ 84 w 117"/>
                <a:gd name="T5" fmla="*/ 13 h 118"/>
                <a:gd name="T6" fmla="*/ 45 w 117"/>
                <a:gd name="T7" fmla="*/ 6 h 118"/>
                <a:gd name="T8" fmla="*/ 13 w 117"/>
                <a:gd name="T9" fmla="*/ 0 h 118"/>
                <a:gd name="T10" fmla="*/ 0 w 117"/>
                <a:gd name="T11" fmla="*/ 32 h 118"/>
                <a:gd name="T12" fmla="*/ 6 w 117"/>
                <a:gd name="T13" fmla="*/ 65 h 118"/>
                <a:gd name="T14" fmla="*/ 13 w 117"/>
                <a:gd name="T15" fmla="*/ 71 h 118"/>
                <a:gd name="T16" fmla="*/ 25 w 117"/>
                <a:gd name="T17" fmla="*/ 84 h 118"/>
                <a:gd name="T18" fmla="*/ 45 w 117"/>
                <a:gd name="T19" fmla="*/ 97 h 118"/>
                <a:gd name="T20" fmla="*/ 58 w 117"/>
                <a:gd name="T21" fmla="*/ 103 h 118"/>
                <a:gd name="T22" fmla="*/ 64 w 117"/>
                <a:gd name="T23" fmla="*/ 117 h 118"/>
                <a:gd name="T24" fmla="*/ 84 w 117"/>
                <a:gd name="T25" fmla="*/ 110 h 118"/>
                <a:gd name="T26" fmla="*/ 97 w 117"/>
                <a:gd name="T27" fmla="*/ 97 h 118"/>
                <a:gd name="T28" fmla="*/ 97 w 117"/>
                <a:gd name="T29" fmla="*/ 84 h 118"/>
                <a:gd name="T30" fmla="*/ 103 w 117"/>
                <a:gd name="T31" fmla="*/ 78 h 118"/>
                <a:gd name="T32" fmla="*/ 103 w 117"/>
                <a:gd name="T33" fmla="*/ 65 h 118"/>
                <a:gd name="T34" fmla="*/ 109 w 117"/>
                <a:gd name="T35" fmla="*/ 45 h 118"/>
                <a:gd name="T36" fmla="*/ 116 w 117"/>
                <a:gd name="T37" fmla="*/ 45 h 118"/>
                <a:gd name="T38" fmla="*/ 116 w 117"/>
                <a:gd name="T3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7" h="118">
                  <a:moveTo>
                    <a:pt x="116" y="0"/>
                  </a:moveTo>
                  <a:lnTo>
                    <a:pt x="116" y="0"/>
                  </a:lnTo>
                  <a:cubicBezTo>
                    <a:pt x="103" y="6"/>
                    <a:pt x="97" y="13"/>
                    <a:pt x="84" y="13"/>
                  </a:cubicBezTo>
                  <a:cubicBezTo>
                    <a:pt x="71" y="13"/>
                    <a:pt x="58" y="13"/>
                    <a:pt x="45" y="6"/>
                  </a:cubicBezTo>
                  <a:cubicBezTo>
                    <a:pt x="32" y="0"/>
                    <a:pt x="25" y="0"/>
                    <a:pt x="13" y="0"/>
                  </a:cubicBezTo>
                  <a:cubicBezTo>
                    <a:pt x="0" y="6"/>
                    <a:pt x="0" y="19"/>
                    <a:pt x="0" y="32"/>
                  </a:cubicBezTo>
                  <a:cubicBezTo>
                    <a:pt x="0" y="45"/>
                    <a:pt x="0" y="65"/>
                    <a:pt x="6" y="65"/>
                  </a:cubicBezTo>
                  <a:cubicBezTo>
                    <a:pt x="13" y="71"/>
                    <a:pt x="13" y="71"/>
                    <a:pt x="13" y="71"/>
                  </a:cubicBezTo>
                  <a:cubicBezTo>
                    <a:pt x="13" y="78"/>
                    <a:pt x="19" y="78"/>
                    <a:pt x="25" y="84"/>
                  </a:cubicBezTo>
                  <a:cubicBezTo>
                    <a:pt x="32" y="91"/>
                    <a:pt x="38" y="91"/>
                    <a:pt x="45" y="97"/>
                  </a:cubicBezTo>
                  <a:cubicBezTo>
                    <a:pt x="51" y="103"/>
                    <a:pt x="45" y="103"/>
                    <a:pt x="58" y="103"/>
                  </a:cubicBezTo>
                  <a:cubicBezTo>
                    <a:pt x="58" y="110"/>
                    <a:pt x="58" y="110"/>
                    <a:pt x="64" y="117"/>
                  </a:cubicBezTo>
                  <a:cubicBezTo>
                    <a:pt x="71" y="117"/>
                    <a:pt x="84" y="110"/>
                    <a:pt x="84" y="110"/>
                  </a:cubicBezTo>
                  <a:cubicBezTo>
                    <a:pt x="90" y="103"/>
                    <a:pt x="90" y="103"/>
                    <a:pt x="97" y="97"/>
                  </a:cubicBezTo>
                  <a:cubicBezTo>
                    <a:pt x="97" y="91"/>
                    <a:pt x="97" y="84"/>
                    <a:pt x="97" y="84"/>
                  </a:cubicBezTo>
                  <a:cubicBezTo>
                    <a:pt x="103" y="78"/>
                    <a:pt x="97" y="78"/>
                    <a:pt x="103" y="78"/>
                  </a:cubicBezTo>
                  <a:cubicBezTo>
                    <a:pt x="109" y="71"/>
                    <a:pt x="103" y="71"/>
                    <a:pt x="103" y="65"/>
                  </a:cubicBezTo>
                  <a:cubicBezTo>
                    <a:pt x="103" y="58"/>
                    <a:pt x="109" y="52"/>
                    <a:pt x="109" y="45"/>
                  </a:cubicBezTo>
                  <a:cubicBezTo>
                    <a:pt x="116" y="45"/>
                    <a:pt x="116" y="45"/>
                    <a:pt x="116" y="45"/>
                  </a:cubicBezTo>
                  <a:lnTo>
                    <a:pt x="116" y="0"/>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0" name="Freeform 93">
              <a:extLst>
                <a:ext uri="{FF2B5EF4-FFF2-40B4-BE49-F238E27FC236}">
                  <a16:creationId xmlns:a16="http://schemas.microsoft.com/office/drawing/2014/main" id="{08F0DD98-AAAA-5A45-872F-2A05FC9E7D15}"/>
                </a:ext>
              </a:extLst>
            </p:cNvPr>
            <p:cNvSpPr>
              <a:spLocks noChangeArrowheads="1"/>
            </p:cNvSpPr>
            <p:nvPr/>
          </p:nvSpPr>
          <p:spPr bwMode="auto">
            <a:xfrm>
              <a:off x="12857483" y="9276536"/>
              <a:ext cx="170809" cy="234877"/>
            </a:xfrm>
            <a:custGeom>
              <a:avLst/>
              <a:gdLst>
                <a:gd name="T0" fmla="*/ 213 w 247"/>
                <a:gd name="T1" fmla="*/ 33 h 338"/>
                <a:gd name="T2" fmla="*/ 213 w 247"/>
                <a:gd name="T3" fmla="*/ 33 h 338"/>
                <a:gd name="T4" fmla="*/ 110 w 247"/>
                <a:gd name="T5" fmla="*/ 0 h 338"/>
                <a:gd name="T6" fmla="*/ 39 w 247"/>
                <a:gd name="T7" fmla="*/ 65 h 338"/>
                <a:gd name="T8" fmla="*/ 39 w 247"/>
                <a:gd name="T9" fmla="*/ 97 h 338"/>
                <a:gd name="T10" fmla="*/ 0 w 247"/>
                <a:gd name="T11" fmla="*/ 162 h 338"/>
                <a:gd name="T12" fmla="*/ 32 w 247"/>
                <a:gd name="T13" fmla="*/ 220 h 338"/>
                <a:gd name="T14" fmla="*/ 58 w 247"/>
                <a:gd name="T15" fmla="*/ 272 h 338"/>
                <a:gd name="T16" fmla="*/ 78 w 247"/>
                <a:gd name="T17" fmla="*/ 291 h 338"/>
                <a:gd name="T18" fmla="*/ 116 w 247"/>
                <a:gd name="T19" fmla="*/ 337 h 338"/>
                <a:gd name="T20" fmla="*/ 194 w 247"/>
                <a:gd name="T21" fmla="*/ 291 h 338"/>
                <a:gd name="T22" fmla="*/ 246 w 247"/>
                <a:gd name="T23" fmla="*/ 130 h 338"/>
                <a:gd name="T24" fmla="*/ 239 w 247"/>
                <a:gd name="T25" fmla="*/ 97 h 338"/>
                <a:gd name="T26" fmla="*/ 246 w 247"/>
                <a:gd name="T27" fmla="*/ 78 h 338"/>
                <a:gd name="T28" fmla="*/ 213 w 247"/>
                <a:gd name="T29" fmla="*/ 3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7" h="338">
                  <a:moveTo>
                    <a:pt x="213" y="33"/>
                  </a:moveTo>
                  <a:lnTo>
                    <a:pt x="213" y="33"/>
                  </a:lnTo>
                  <a:cubicBezTo>
                    <a:pt x="175" y="13"/>
                    <a:pt x="155" y="0"/>
                    <a:pt x="110" y="0"/>
                  </a:cubicBezTo>
                  <a:cubicBezTo>
                    <a:pt x="71" y="0"/>
                    <a:pt x="39" y="26"/>
                    <a:pt x="39" y="65"/>
                  </a:cubicBezTo>
                  <a:cubicBezTo>
                    <a:pt x="39" y="78"/>
                    <a:pt x="39" y="84"/>
                    <a:pt x="39" y="97"/>
                  </a:cubicBezTo>
                  <a:cubicBezTo>
                    <a:pt x="32" y="123"/>
                    <a:pt x="0" y="136"/>
                    <a:pt x="0" y="162"/>
                  </a:cubicBezTo>
                  <a:cubicBezTo>
                    <a:pt x="0" y="188"/>
                    <a:pt x="19" y="201"/>
                    <a:pt x="32" y="220"/>
                  </a:cubicBezTo>
                  <a:cubicBezTo>
                    <a:pt x="45" y="239"/>
                    <a:pt x="45" y="253"/>
                    <a:pt x="58" y="272"/>
                  </a:cubicBezTo>
                  <a:cubicBezTo>
                    <a:pt x="65" y="278"/>
                    <a:pt x="71" y="285"/>
                    <a:pt x="78" y="291"/>
                  </a:cubicBezTo>
                  <a:cubicBezTo>
                    <a:pt x="91" y="311"/>
                    <a:pt x="97" y="337"/>
                    <a:pt x="116" y="337"/>
                  </a:cubicBezTo>
                  <a:cubicBezTo>
                    <a:pt x="155" y="337"/>
                    <a:pt x="168" y="311"/>
                    <a:pt x="194" y="291"/>
                  </a:cubicBezTo>
                  <a:cubicBezTo>
                    <a:pt x="239" y="246"/>
                    <a:pt x="246" y="194"/>
                    <a:pt x="246" y="130"/>
                  </a:cubicBezTo>
                  <a:cubicBezTo>
                    <a:pt x="246" y="117"/>
                    <a:pt x="239" y="110"/>
                    <a:pt x="239" y="97"/>
                  </a:cubicBezTo>
                  <a:cubicBezTo>
                    <a:pt x="239" y="84"/>
                    <a:pt x="246" y="84"/>
                    <a:pt x="246" y="78"/>
                  </a:cubicBezTo>
                  <a:cubicBezTo>
                    <a:pt x="246" y="65"/>
                    <a:pt x="220" y="46"/>
                    <a:pt x="213" y="3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nvGrpSpPr>
            <p:cNvPr id="101" name="Group 100">
              <a:extLst>
                <a:ext uri="{FF2B5EF4-FFF2-40B4-BE49-F238E27FC236}">
                  <a16:creationId xmlns:a16="http://schemas.microsoft.com/office/drawing/2014/main" id="{B2CB2739-E94A-D24A-B8F7-F412645BB20A}"/>
                </a:ext>
              </a:extLst>
            </p:cNvPr>
            <p:cNvGrpSpPr/>
            <p:nvPr/>
          </p:nvGrpSpPr>
          <p:grpSpPr>
            <a:xfrm>
              <a:off x="15608731" y="2790634"/>
              <a:ext cx="6705712" cy="4498587"/>
              <a:chOff x="12446782" y="2278607"/>
              <a:chExt cx="10282453" cy="6898076"/>
            </a:xfrm>
            <a:grpFill/>
          </p:grpSpPr>
          <p:sp>
            <p:nvSpPr>
              <p:cNvPr id="102" name="Freeform 79">
                <a:extLst>
                  <a:ext uri="{FF2B5EF4-FFF2-40B4-BE49-F238E27FC236}">
                    <a16:creationId xmlns:a16="http://schemas.microsoft.com/office/drawing/2014/main" id="{6F06BBD8-7805-974A-BE7D-90E5F35E0043}"/>
                  </a:ext>
                </a:extLst>
              </p:cNvPr>
              <p:cNvSpPr>
                <a:spLocks noChangeArrowheads="1"/>
              </p:cNvSpPr>
              <p:nvPr/>
            </p:nvSpPr>
            <p:spPr bwMode="auto">
              <a:xfrm>
                <a:off x="18638318" y="2278607"/>
                <a:ext cx="4090917" cy="3438007"/>
              </a:xfrm>
              <a:custGeom>
                <a:avLst/>
                <a:gdLst>
                  <a:gd name="T0" fmla="*/ 2199 w 4089"/>
                  <a:gd name="T1" fmla="*/ 770 h 3435"/>
                  <a:gd name="T2" fmla="*/ 2025 w 4089"/>
                  <a:gd name="T3" fmla="*/ 317 h 3435"/>
                  <a:gd name="T4" fmla="*/ 2025 w 4089"/>
                  <a:gd name="T5" fmla="*/ 317 h 3435"/>
                  <a:gd name="T6" fmla="*/ 1779 w 4089"/>
                  <a:gd name="T7" fmla="*/ 71 h 3435"/>
                  <a:gd name="T8" fmla="*/ 1928 w 4089"/>
                  <a:gd name="T9" fmla="*/ 175 h 3435"/>
                  <a:gd name="T10" fmla="*/ 1591 w 4089"/>
                  <a:gd name="T11" fmla="*/ 91 h 3435"/>
                  <a:gd name="T12" fmla="*/ 1591 w 4089"/>
                  <a:gd name="T13" fmla="*/ 91 h 3435"/>
                  <a:gd name="T14" fmla="*/ 214 w 4089"/>
                  <a:gd name="T15" fmla="*/ 2270 h 3435"/>
                  <a:gd name="T16" fmla="*/ 26 w 4089"/>
                  <a:gd name="T17" fmla="*/ 2128 h 3435"/>
                  <a:gd name="T18" fmla="*/ 363 w 4089"/>
                  <a:gd name="T19" fmla="*/ 1959 h 3435"/>
                  <a:gd name="T20" fmla="*/ 621 w 4089"/>
                  <a:gd name="T21" fmla="*/ 1681 h 3435"/>
                  <a:gd name="T22" fmla="*/ 802 w 4089"/>
                  <a:gd name="T23" fmla="*/ 1378 h 3435"/>
                  <a:gd name="T24" fmla="*/ 835 w 4089"/>
                  <a:gd name="T25" fmla="*/ 1267 h 3435"/>
                  <a:gd name="T26" fmla="*/ 970 w 4089"/>
                  <a:gd name="T27" fmla="*/ 1138 h 3435"/>
                  <a:gd name="T28" fmla="*/ 1255 w 4089"/>
                  <a:gd name="T29" fmla="*/ 757 h 3435"/>
                  <a:gd name="T30" fmla="*/ 1436 w 4089"/>
                  <a:gd name="T31" fmla="*/ 362 h 3435"/>
                  <a:gd name="T32" fmla="*/ 1533 w 4089"/>
                  <a:gd name="T33" fmla="*/ 602 h 3435"/>
                  <a:gd name="T34" fmla="*/ 1559 w 4089"/>
                  <a:gd name="T35" fmla="*/ 789 h 3435"/>
                  <a:gd name="T36" fmla="*/ 1766 w 4089"/>
                  <a:gd name="T37" fmla="*/ 453 h 3435"/>
                  <a:gd name="T38" fmla="*/ 1947 w 4089"/>
                  <a:gd name="T39" fmla="*/ 614 h 3435"/>
                  <a:gd name="T40" fmla="*/ 2212 w 4089"/>
                  <a:gd name="T41" fmla="*/ 860 h 3435"/>
                  <a:gd name="T42" fmla="*/ 2451 w 4089"/>
                  <a:gd name="T43" fmla="*/ 970 h 3435"/>
                  <a:gd name="T44" fmla="*/ 2303 w 4089"/>
                  <a:gd name="T45" fmla="*/ 1248 h 3435"/>
                  <a:gd name="T46" fmla="*/ 2283 w 4089"/>
                  <a:gd name="T47" fmla="*/ 1436 h 3435"/>
                  <a:gd name="T48" fmla="*/ 2290 w 4089"/>
                  <a:gd name="T49" fmla="*/ 1546 h 3435"/>
                  <a:gd name="T50" fmla="*/ 2503 w 4089"/>
                  <a:gd name="T51" fmla="*/ 1526 h 3435"/>
                  <a:gd name="T52" fmla="*/ 2788 w 4089"/>
                  <a:gd name="T53" fmla="*/ 1643 h 3435"/>
                  <a:gd name="T54" fmla="*/ 2898 w 4089"/>
                  <a:gd name="T55" fmla="*/ 1727 h 3435"/>
                  <a:gd name="T56" fmla="*/ 2975 w 4089"/>
                  <a:gd name="T57" fmla="*/ 1610 h 3435"/>
                  <a:gd name="T58" fmla="*/ 3111 w 4089"/>
                  <a:gd name="T59" fmla="*/ 1875 h 3435"/>
                  <a:gd name="T60" fmla="*/ 3279 w 4089"/>
                  <a:gd name="T61" fmla="*/ 1843 h 3435"/>
                  <a:gd name="T62" fmla="*/ 3383 w 4089"/>
                  <a:gd name="T63" fmla="*/ 1869 h 3435"/>
                  <a:gd name="T64" fmla="*/ 3654 w 4089"/>
                  <a:gd name="T65" fmla="*/ 2024 h 3435"/>
                  <a:gd name="T66" fmla="*/ 3842 w 4089"/>
                  <a:gd name="T67" fmla="*/ 2082 h 3435"/>
                  <a:gd name="T68" fmla="*/ 4062 w 4089"/>
                  <a:gd name="T69" fmla="*/ 2225 h 3435"/>
                  <a:gd name="T70" fmla="*/ 3570 w 4089"/>
                  <a:gd name="T71" fmla="*/ 2554 h 3435"/>
                  <a:gd name="T72" fmla="*/ 3241 w 4089"/>
                  <a:gd name="T73" fmla="*/ 2561 h 3435"/>
                  <a:gd name="T74" fmla="*/ 3072 w 4089"/>
                  <a:gd name="T75" fmla="*/ 2535 h 3435"/>
                  <a:gd name="T76" fmla="*/ 3150 w 4089"/>
                  <a:gd name="T77" fmla="*/ 2871 h 3435"/>
                  <a:gd name="T78" fmla="*/ 3273 w 4089"/>
                  <a:gd name="T79" fmla="*/ 2930 h 3435"/>
                  <a:gd name="T80" fmla="*/ 3273 w 4089"/>
                  <a:gd name="T81" fmla="*/ 3117 h 3435"/>
                  <a:gd name="T82" fmla="*/ 3370 w 4089"/>
                  <a:gd name="T83" fmla="*/ 3130 h 3435"/>
                  <a:gd name="T84" fmla="*/ 3001 w 4089"/>
                  <a:gd name="T85" fmla="*/ 3240 h 3435"/>
                  <a:gd name="T86" fmla="*/ 2516 w 4089"/>
                  <a:gd name="T87" fmla="*/ 3195 h 3435"/>
                  <a:gd name="T88" fmla="*/ 2303 w 4089"/>
                  <a:gd name="T89" fmla="*/ 3175 h 3435"/>
                  <a:gd name="T90" fmla="*/ 2374 w 4089"/>
                  <a:gd name="T91" fmla="*/ 3382 h 3435"/>
                  <a:gd name="T92" fmla="*/ 2464 w 4089"/>
                  <a:gd name="T93" fmla="*/ 3382 h 3435"/>
                  <a:gd name="T94" fmla="*/ 1850 w 4089"/>
                  <a:gd name="T95" fmla="*/ 3182 h 3435"/>
                  <a:gd name="T96" fmla="*/ 1527 w 4089"/>
                  <a:gd name="T97" fmla="*/ 3227 h 3435"/>
                  <a:gd name="T98" fmla="*/ 1216 w 4089"/>
                  <a:gd name="T99" fmla="*/ 3201 h 3435"/>
                  <a:gd name="T100" fmla="*/ 835 w 4089"/>
                  <a:gd name="T101" fmla="*/ 3182 h 3435"/>
                  <a:gd name="T102" fmla="*/ 434 w 4089"/>
                  <a:gd name="T103" fmla="*/ 3330 h 3435"/>
                  <a:gd name="T104" fmla="*/ 252 w 4089"/>
                  <a:gd name="T105" fmla="*/ 3311 h 3435"/>
                  <a:gd name="T106" fmla="*/ 175 w 4089"/>
                  <a:gd name="T107" fmla="*/ 2988 h 3435"/>
                  <a:gd name="T108" fmla="*/ 207 w 4089"/>
                  <a:gd name="T109" fmla="*/ 2542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89" h="3435">
                    <a:moveTo>
                      <a:pt x="2128" y="653"/>
                    </a:moveTo>
                    <a:lnTo>
                      <a:pt x="2128" y="653"/>
                    </a:lnTo>
                    <a:lnTo>
                      <a:pt x="2122" y="660"/>
                    </a:lnTo>
                    <a:cubicBezTo>
                      <a:pt x="2122" y="666"/>
                      <a:pt x="2135" y="673"/>
                      <a:pt x="2135" y="679"/>
                    </a:cubicBezTo>
                    <a:cubicBezTo>
                      <a:pt x="2148" y="718"/>
                      <a:pt x="2160" y="737"/>
                      <a:pt x="2160" y="770"/>
                    </a:cubicBezTo>
                    <a:cubicBezTo>
                      <a:pt x="2180" y="770"/>
                      <a:pt x="2186" y="770"/>
                      <a:pt x="2199" y="770"/>
                    </a:cubicBezTo>
                    <a:cubicBezTo>
                      <a:pt x="2232" y="770"/>
                      <a:pt x="2232" y="737"/>
                      <a:pt x="2232" y="711"/>
                    </a:cubicBezTo>
                    <a:cubicBezTo>
                      <a:pt x="2232" y="698"/>
                      <a:pt x="2219" y="705"/>
                      <a:pt x="2212" y="698"/>
                    </a:cubicBezTo>
                    <a:cubicBezTo>
                      <a:pt x="2199" y="686"/>
                      <a:pt x="2206" y="679"/>
                      <a:pt x="2199" y="666"/>
                    </a:cubicBezTo>
                    <a:cubicBezTo>
                      <a:pt x="2180" y="640"/>
                      <a:pt x="2154" y="660"/>
                      <a:pt x="2128" y="653"/>
                    </a:cubicBezTo>
                    <a:close/>
                    <a:moveTo>
                      <a:pt x="2025" y="317"/>
                    </a:moveTo>
                    <a:lnTo>
                      <a:pt x="2025" y="317"/>
                    </a:lnTo>
                    <a:cubicBezTo>
                      <a:pt x="2012" y="317"/>
                      <a:pt x="2005" y="317"/>
                      <a:pt x="1992" y="317"/>
                    </a:cubicBezTo>
                    <a:cubicBezTo>
                      <a:pt x="1992" y="323"/>
                      <a:pt x="1992" y="323"/>
                      <a:pt x="1992" y="323"/>
                    </a:cubicBezTo>
                    <a:cubicBezTo>
                      <a:pt x="1992" y="343"/>
                      <a:pt x="2005" y="349"/>
                      <a:pt x="2005" y="362"/>
                    </a:cubicBezTo>
                    <a:cubicBezTo>
                      <a:pt x="2018" y="349"/>
                      <a:pt x="2025" y="343"/>
                      <a:pt x="2044" y="336"/>
                    </a:cubicBezTo>
                    <a:cubicBezTo>
                      <a:pt x="2051" y="330"/>
                      <a:pt x="2051" y="330"/>
                      <a:pt x="2051" y="330"/>
                    </a:cubicBezTo>
                    <a:cubicBezTo>
                      <a:pt x="2044" y="323"/>
                      <a:pt x="2031" y="323"/>
                      <a:pt x="2025" y="317"/>
                    </a:cubicBezTo>
                    <a:close/>
                    <a:moveTo>
                      <a:pt x="1928" y="0"/>
                    </a:moveTo>
                    <a:lnTo>
                      <a:pt x="1928" y="0"/>
                    </a:lnTo>
                    <a:cubicBezTo>
                      <a:pt x="1915" y="0"/>
                      <a:pt x="1908" y="13"/>
                      <a:pt x="1902" y="19"/>
                    </a:cubicBezTo>
                    <a:cubicBezTo>
                      <a:pt x="1882" y="32"/>
                      <a:pt x="1863" y="26"/>
                      <a:pt x="1850" y="39"/>
                    </a:cubicBezTo>
                    <a:cubicBezTo>
                      <a:pt x="1831" y="45"/>
                      <a:pt x="1824" y="52"/>
                      <a:pt x="1811" y="58"/>
                    </a:cubicBezTo>
                    <a:cubicBezTo>
                      <a:pt x="1798" y="65"/>
                      <a:pt x="1779" y="58"/>
                      <a:pt x="1779" y="71"/>
                    </a:cubicBezTo>
                    <a:cubicBezTo>
                      <a:pt x="1779" y="91"/>
                      <a:pt x="1785" y="97"/>
                      <a:pt x="1785" y="117"/>
                    </a:cubicBezTo>
                    <a:cubicBezTo>
                      <a:pt x="1785" y="142"/>
                      <a:pt x="1779" y="155"/>
                      <a:pt x="1772" y="181"/>
                    </a:cubicBezTo>
                    <a:cubicBezTo>
                      <a:pt x="1779" y="214"/>
                      <a:pt x="1779" y="214"/>
                      <a:pt x="1779" y="214"/>
                    </a:cubicBezTo>
                    <a:cubicBezTo>
                      <a:pt x="1779" y="265"/>
                      <a:pt x="1779" y="265"/>
                      <a:pt x="1779" y="265"/>
                    </a:cubicBezTo>
                    <a:cubicBezTo>
                      <a:pt x="1798" y="239"/>
                      <a:pt x="1805" y="214"/>
                      <a:pt x="1831" y="201"/>
                    </a:cubicBezTo>
                    <a:cubicBezTo>
                      <a:pt x="1863" y="181"/>
                      <a:pt x="1889" y="188"/>
                      <a:pt x="1928" y="175"/>
                    </a:cubicBezTo>
                    <a:cubicBezTo>
                      <a:pt x="1953" y="162"/>
                      <a:pt x="1953" y="136"/>
                      <a:pt x="1966" y="110"/>
                    </a:cubicBezTo>
                    <a:cubicBezTo>
                      <a:pt x="1979" y="71"/>
                      <a:pt x="1986" y="52"/>
                      <a:pt x="1999" y="19"/>
                    </a:cubicBezTo>
                    <a:cubicBezTo>
                      <a:pt x="1992" y="19"/>
                      <a:pt x="1986" y="19"/>
                      <a:pt x="1979" y="19"/>
                    </a:cubicBezTo>
                    <a:cubicBezTo>
                      <a:pt x="1973" y="19"/>
                      <a:pt x="1973" y="7"/>
                      <a:pt x="1966" y="7"/>
                    </a:cubicBezTo>
                    <a:cubicBezTo>
                      <a:pt x="1953" y="0"/>
                      <a:pt x="1941" y="0"/>
                      <a:pt x="1928" y="0"/>
                    </a:cubicBezTo>
                    <a:close/>
                    <a:moveTo>
                      <a:pt x="1591" y="91"/>
                    </a:moveTo>
                    <a:lnTo>
                      <a:pt x="1591" y="91"/>
                    </a:lnTo>
                    <a:cubicBezTo>
                      <a:pt x="1591" y="97"/>
                      <a:pt x="1591" y="110"/>
                      <a:pt x="1585" y="117"/>
                    </a:cubicBezTo>
                    <a:cubicBezTo>
                      <a:pt x="1591" y="117"/>
                      <a:pt x="1591" y="117"/>
                      <a:pt x="1591" y="117"/>
                    </a:cubicBezTo>
                    <a:cubicBezTo>
                      <a:pt x="1611" y="117"/>
                      <a:pt x="1624" y="110"/>
                      <a:pt x="1649" y="117"/>
                    </a:cubicBezTo>
                    <a:cubicBezTo>
                      <a:pt x="1649" y="97"/>
                      <a:pt x="1637" y="84"/>
                      <a:pt x="1649" y="71"/>
                    </a:cubicBezTo>
                    <a:cubicBezTo>
                      <a:pt x="1624" y="78"/>
                      <a:pt x="1611" y="91"/>
                      <a:pt x="1591" y="91"/>
                    </a:cubicBezTo>
                    <a:close/>
                    <a:moveTo>
                      <a:pt x="52" y="2535"/>
                    </a:moveTo>
                    <a:lnTo>
                      <a:pt x="52" y="2535"/>
                    </a:lnTo>
                    <a:lnTo>
                      <a:pt x="52" y="2535"/>
                    </a:lnTo>
                    <a:cubicBezTo>
                      <a:pt x="84" y="2503"/>
                      <a:pt x="104" y="2483"/>
                      <a:pt x="143" y="2451"/>
                    </a:cubicBezTo>
                    <a:cubicBezTo>
                      <a:pt x="149" y="2419"/>
                      <a:pt x="149" y="2393"/>
                      <a:pt x="168" y="2361"/>
                    </a:cubicBezTo>
                    <a:cubicBezTo>
                      <a:pt x="188" y="2328"/>
                      <a:pt x="214" y="2309"/>
                      <a:pt x="214" y="2270"/>
                    </a:cubicBezTo>
                    <a:cubicBezTo>
                      <a:pt x="214" y="2250"/>
                      <a:pt x="188" y="2257"/>
                      <a:pt x="168" y="2244"/>
                    </a:cubicBezTo>
                    <a:cubicBezTo>
                      <a:pt x="156" y="2238"/>
                      <a:pt x="162" y="2225"/>
                      <a:pt x="156" y="2212"/>
                    </a:cubicBezTo>
                    <a:cubicBezTo>
                      <a:pt x="143" y="2238"/>
                      <a:pt x="143" y="2257"/>
                      <a:pt x="136" y="2283"/>
                    </a:cubicBezTo>
                    <a:cubicBezTo>
                      <a:pt x="97" y="2276"/>
                      <a:pt x="78" y="2257"/>
                      <a:pt x="52" y="2238"/>
                    </a:cubicBezTo>
                    <a:cubicBezTo>
                      <a:pt x="33" y="2225"/>
                      <a:pt x="0" y="2231"/>
                      <a:pt x="0" y="2205"/>
                    </a:cubicBezTo>
                    <a:cubicBezTo>
                      <a:pt x="0" y="2173"/>
                      <a:pt x="13" y="2160"/>
                      <a:pt x="26" y="2128"/>
                    </a:cubicBezTo>
                    <a:cubicBezTo>
                      <a:pt x="39" y="2076"/>
                      <a:pt x="52" y="2044"/>
                      <a:pt x="91" y="2005"/>
                    </a:cubicBezTo>
                    <a:cubicBezTo>
                      <a:pt x="136" y="1959"/>
                      <a:pt x="188" y="1940"/>
                      <a:pt x="207" y="1869"/>
                    </a:cubicBezTo>
                    <a:cubicBezTo>
                      <a:pt x="214" y="1869"/>
                      <a:pt x="214" y="1869"/>
                      <a:pt x="214" y="1869"/>
                    </a:cubicBezTo>
                    <a:cubicBezTo>
                      <a:pt x="214" y="1908"/>
                      <a:pt x="214" y="1908"/>
                      <a:pt x="214" y="1908"/>
                    </a:cubicBezTo>
                    <a:cubicBezTo>
                      <a:pt x="214" y="1934"/>
                      <a:pt x="240" y="1934"/>
                      <a:pt x="266" y="1940"/>
                    </a:cubicBezTo>
                    <a:cubicBezTo>
                      <a:pt x="298" y="1947"/>
                      <a:pt x="324" y="1959"/>
                      <a:pt x="363" y="1959"/>
                    </a:cubicBezTo>
                    <a:cubicBezTo>
                      <a:pt x="388" y="1959"/>
                      <a:pt x="388" y="1959"/>
                      <a:pt x="388" y="1959"/>
                    </a:cubicBezTo>
                    <a:cubicBezTo>
                      <a:pt x="414" y="1959"/>
                      <a:pt x="427" y="1947"/>
                      <a:pt x="453" y="1927"/>
                    </a:cubicBezTo>
                    <a:cubicBezTo>
                      <a:pt x="511" y="1895"/>
                      <a:pt x="537" y="1843"/>
                      <a:pt x="537" y="1778"/>
                    </a:cubicBezTo>
                    <a:cubicBezTo>
                      <a:pt x="537" y="1759"/>
                      <a:pt x="531" y="1753"/>
                      <a:pt x="531" y="1733"/>
                    </a:cubicBezTo>
                    <a:cubicBezTo>
                      <a:pt x="531" y="1720"/>
                      <a:pt x="557" y="1727"/>
                      <a:pt x="576" y="1720"/>
                    </a:cubicBezTo>
                    <a:cubicBezTo>
                      <a:pt x="595" y="1707"/>
                      <a:pt x="602" y="1694"/>
                      <a:pt x="621" y="1681"/>
                    </a:cubicBezTo>
                    <a:cubicBezTo>
                      <a:pt x="654" y="1656"/>
                      <a:pt x="673" y="1636"/>
                      <a:pt x="692" y="1597"/>
                    </a:cubicBezTo>
                    <a:cubicBezTo>
                      <a:pt x="699" y="1565"/>
                      <a:pt x="692" y="1546"/>
                      <a:pt x="705" y="1520"/>
                    </a:cubicBezTo>
                    <a:cubicBezTo>
                      <a:pt x="718" y="1474"/>
                      <a:pt x="777" y="1462"/>
                      <a:pt x="777" y="1410"/>
                    </a:cubicBezTo>
                    <a:cubicBezTo>
                      <a:pt x="777" y="1384"/>
                      <a:pt x="777" y="1384"/>
                      <a:pt x="777" y="1384"/>
                    </a:cubicBezTo>
                    <a:cubicBezTo>
                      <a:pt x="777" y="1390"/>
                      <a:pt x="777" y="1397"/>
                      <a:pt x="783" y="1403"/>
                    </a:cubicBezTo>
                    <a:cubicBezTo>
                      <a:pt x="796" y="1397"/>
                      <a:pt x="802" y="1390"/>
                      <a:pt x="802" y="1378"/>
                    </a:cubicBezTo>
                    <a:cubicBezTo>
                      <a:pt x="802" y="1371"/>
                      <a:pt x="796" y="1365"/>
                      <a:pt x="796" y="1358"/>
                    </a:cubicBezTo>
                    <a:cubicBezTo>
                      <a:pt x="815" y="1345"/>
                      <a:pt x="815" y="1313"/>
                      <a:pt x="835" y="1313"/>
                    </a:cubicBezTo>
                    <a:cubicBezTo>
                      <a:pt x="854" y="1313"/>
                      <a:pt x="854" y="1332"/>
                      <a:pt x="861" y="1345"/>
                    </a:cubicBezTo>
                    <a:cubicBezTo>
                      <a:pt x="861" y="1339"/>
                      <a:pt x="861" y="1339"/>
                      <a:pt x="861" y="1339"/>
                    </a:cubicBezTo>
                    <a:cubicBezTo>
                      <a:pt x="861" y="1319"/>
                      <a:pt x="867" y="1306"/>
                      <a:pt x="867" y="1281"/>
                    </a:cubicBezTo>
                    <a:cubicBezTo>
                      <a:pt x="861" y="1274"/>
                      <a:pt x="847" y="1267"/>
                      <a:pt x="835" y="1267"/>
                    </a:cubicBezTo>
                    <a:cubicBezTo>
                      <a:pt x="828" y="1267"/>
                      <a:pt x="822" y="1281"/>
                      <a:pt x="809" y="1281"/>
                    </a:cubicBezTo>
                    <a:cubicBezTo>
                      <a:pt x="809" y="1274"/>
                      <a:pt x="809" y="1274"/>
                      <a:pt x="809" y="1274"/>
                    </a:cubicBezTo>
                    <a:cubicBezTo>
                      <a:pt x="828" y="1255"/>
                      <a:pt x="841" y="1242"/>
                      <a:pt x="854" y="1216"/>
                    </a:cubicBezTo>
                    <a:cubicBezTo>
                      <a:pt x="861" y="1197"/>
                      <a:pt x="861" y="1183"/>
                      <a:pt x="873" y="1171"/>
                    </a:cubicBezTo>
                    <a:cubicBezTo>
                      <a:pt x="893" y="1151"/>
                      <a:pt x="906" y="1145"/>
                      <a:pt x="932" y="1145"/>
                    </a:cubicBezTo>
                    <a:cubicBezTo>
                      <a:pt x="945" y="1138"/>
                      <a:pt x="964" y="1151"/>
                      <a:pt x="970" y="1138"/>
                    </a:cubicBezTo>
                    <a:cubicBezTo>
                      <a:pt x="990" y="1119"/>
                      <a:pt x="977" y="1099"/>
                      <a:pt x="990" y="1074"/>
                    </a:cubicBezTo>
                    <a:cubicBezTo>
                      <a:pt x="1003" y="1086"/>
                      <a:pt x="1003" y="1093"/>
                      <a:pt x="1009" y="1106"/>
                    </a:cubicBezTo>
                    <a:cubicBezTo>
                      <a:pt x="1035" y="1067"/>
                      <a:pt x="1035" y="1035"/>
                      <a:pt x="1061" y="1002"/>
                    </a:cubicBezTo>
                    <a:cubicBezTo>
                      <a:pt x="1093" y="970"/>
                      <a:pt x="1139" y="970"/>
                      <a:pt x="1158" y="931"/>
                    </a:cubicBezTo>
                    <a:cubicBezTo>
                      <a:pt x="1177" y="899"/>
                      <a:pt x="1177" y="879"/>
                      <a:pt x="1190" y="854"/>
                    </a:cubicBezTo>
                    <a:cubicBezTo>
                      <a:pt x="1210" y="809"/>
                      <a:pt x="1223" y="783"/>
                      <a:pt x="1255" y="757"/>
                    </a:cubicBezTo>
                    <a:cubicBezTo>
                      <a:pt x="1268" y="744"/>
                      <a:pt x="1287" y="744"/>
                      <a:pt x="1300" y="731"/>
                    </a:cubicBezTo>
                    <a:cubicBezTo>
                      <a:pt x="1320" y="698"/>
                      <a:pt x="1320" y="673"/>
                      <a:pt x="1326" y="634"/>
                    </a:cubicBezTo>
                    <a:cubicBezTo>
                      <a:pt x="1326" y="614"/>
                      <a:pt x="1339" y="602"/>
                      <a:pt x="1339" y="582"/>
                    </a:cubicBezTo>
                    <a:cubicBezTo>
                      <a:pt x="1339" y="563"/>
                      <a:pt x="1339" y="563"/>
                      <a:pt x="1339" y="563"/>
                    </a:cubicBezTo>
                    <a:cubicBezTo>
                      <a:pt x="1326" y="563"/>
                      <a:pt x="1320" y="563"/>
                      <a:pt x="1313" y="556"/>
                    </a:cubicBezTo>
                    <a:cubicBezTo>
                      <a:pt x="1365" y="485"/>
                      <a:pt x="1410" y="446"/>
                      <a:pt x="1436" y="362"/>
                    </a:cubicBezTo>
                    <a:cubicBezTo>
                      <a:pt x="1488" y="388"/>
                      <a:pt x="1520" y="420"/>
                      <a:pt x="1520" y="479"/>
                    </a:cubicBezTo>
                    <a:cubicBezTo>
                      <a:pt x="1520" y="505"/>
                      <a:pt x="1468" y="491"/>
                      <a:pt x="1468" y="511"/>
                    </a:cubicBezTo>
                    <a:cubicBezTo>
                      <a:pt x="1468" y="530"/>
                      <a:pt x="1475" y="530"/>
                      <a:pt x="1475" y="550"/>
                    </a:cubicBezTo>
                    <a:cubicBezTo>
                      <a:pt x="1481" y="550"/>
                      <a:pt x="1481" y="550"/>
                      <a:pt x="1481" y="550"/>
                    </a:cubicBezTo>
                    <a:cubicBezTo>
                      <a:pt x="1494" y="550"/>
                      <a:pt x="1501" y="543"/>
                      <a:pt x="1514" y="537"/>
                    </a:cubicBezTo>
                    <a:cubicBezTo>
                      <a:pt x="1527" y="563"/>
                      <a:pt x="1533" y="576"/>
                      <a:pt x="1533" y="602"/>
                    </a:cubicBezTo>
                    <a:cubicBezTo>
                      <a:pt x="1533" y="647"/>
                      <a:pt x="1494" y="660"/>
                      <a:pt x="1468" y="698"/>
                    </a:cubicBezTo>
                    <a:cubicBezTo>
                      <a:pt x="1456" y="711"/>
                      <a:pt x="1462" y="724"/>
                      <a:pt x="1449" y="744"/>
                    </a:cubicBezTo>
                    <a:cubicBezTo>
                      <a:pt x="1436" y="757"/>
                      <a:pt x="1423" y="763"/>
                      <a:pt x="1423" y="783"/>
                    </a:cubicBezTo>
                    <a:cubicBezTo>
                      <a:pt x="1423" y="795"/>
                      <a:pt x="1436" y="802"/>
                      <a:pt x="1442" y="821"/>
                    </a:cubicBezTo>
                    <a:cubicBezTo>
                      <a:pt x="1449" y="841"/>
                      <a:pt x="1456" y="860"/>
                      <a:pt x="1475" y="860"/>
                    </a:cubicBezTo>
                    <a:cubicBezTo>
                      <a:pt x="1520" y="860"/>
                      <a:pt x="1533" y="821"/>
                      <a:pt x="1559" y="789"/>
                    </a:cubicBezTo>
                    <a:cubicBezTo>
                      <a:pt x="1591" y="744"/>
                      <a:pt x="1624" y="724"/>
                      <a:pt x="1656" y="679"/>
                    </a:cubicBezTo>
                    <a:cubicBezTo>
                      <a:pt x="1669" y="653"/>
                      <a:pt x="1682" y="640"/>
                      <a:pt x="1701" y="614"/>
                    </a:cubicBezTo>
                    <a:cubicBezTo>
                      <a:pt x="1727" y="589"/>
                      <a:pt x="1740" y="563"/>
                      <a:pt x="1779" y="563"/>
                    </a:cubicBezTo>
                    <a:cubicBezTo>
                      <a:pt x="1805" y="563"/>
                      <a:pt x="1779" y="550"/>
                      <a:pt x="1760" y="524"/>
                    </a:cubicBezTo>
                    <a:cubicBezTo>
                      <a:pt x="1747" y="511"/>
                      <a:pt x="1734" y="498"/>
                      <a:pt x="1734" y="479"/>
                    </a:cubicBezTo>
                    <a:cubicBezTo>
                      <a:pt x="1734" y="466"/>
                      <a:pt x="1760" y="466"/>
                      <a:pt x="1766" y="453"/>
                    </a:cubicBezTo>
                    <a:cubicBezTo>
                      <a:pt x="1779" y="433"/>
                      <a:pt x="1772" y="414"/>
                      <a:pt x="1792" y="401"/>
                    </a:cubicBezTo>
                    <a:cubicBezTo>
                      <a:pt x="1818" y="388"/>
                      <a:pt x="1837" y="395"/>
                      <a:pt x="1863" y="395"/>
                    </a:cubicBezTo>
                    <a:cubicBezTo>
                      <a:pt x="1895" y="395"/>
                      <a:pt x="1902" y="433"/>
                      <a:pt x="1915" y="459"/>
                    </a:cubicBezTo>
                    <a:cubicBezTo>
                      <a:pt x="1934" y="485"/>
                      <a:pt x="1953" y="498"/>
                      <a:pt x="1953" y="524"/>
                    </a:cubicBezTo>
                    <a:cubicBezTo>
                      <a:pt x="1953" y="550"/>
                      <a:pt x="1928" y="556"/>
                      <a:pt x="1928" y="576"/>
                    </a:cubicBezTo>
                    <a:cubicBezTo>
                      <a:pt x="1928" y="595"/>
                      <a:pt x="1947" y="595"/>
                      <a:pt x="1947" y="614"/>
                    </a:cubicBezTo>
                    <a:cubicBezTo>
                      <a:pt x="1966" y="679"/>
                      <a:pt x="1979" y="711"/>
                      <a:pt x="2005" y="776"/>
                    </a:cubicBezTo>
                    <a:cubicBezTo>
                      <a:pt x="2012" y="789"/>
                      <a:pt x="2025" y="789"/>
                      <a:pt x="2044" y="795"/>
                    </a:cubicBezTo>
                    <a:cubicBezTo>
                      <a:pt x="2063" y="809"/>
                      <a:pt x="2076" y="821"/>
                      <a:pt x="2102" y="828"/>
                    </a:cubicBezTo>
                    <a:cubicBezTo>
                      <a:pt x="2128" y="841"/>
                      <a:pt x="2141" y="847"/>
                      <a:pt x="2160" y="873"/>
                    </a:cubicBezTo>
                    <a:cubicBezTo>
                      <a:pt x="2173" y="879"/>
                      <a:pt x="2180" y="893"/>
                      <a:pt x="2193" y="893"/>
                    </a:cubicBezTo>
                    <a:cubicBezTo>
                      <a:pt x="2212" y="893"/>
                      <a:pt x="2206" y="873"/>
                      <a:pt x="2212" y="860"/>
                    </a:cubicBezTo>
                    <a:cubicBezTo>
                      <a:pt x="2219" y="834"/>
                      <a:pt x="2225" y="821"/>
                      <a:pt x="2244" y="802"/>
                    </a:cubicBezTo>
                    <a:cubicBezTo>
                      <a:pt x="2270" y="828"/>
                      <a:pt x="2283" y="847"/>
                      <a:pt x="2296" y="879"/>
                    </a:cubicBezTo>
                    <a:cubicBezTo>
                      <a:pt x="2303" y="905"/>
                      <a:pt x="2296" y="931"/>
                      <a:pt x="2316" y="931"/>
                    </a:cubicBezTo>
                    <a:cubicBezTo>
                      <a:pt x="2335" y="931"/>
                      <a:pt x="2335" y="905"/>
                      <a:pt x="2348" y="905"/>
                    </a:cubicBezTo>
                    <a:cubicBezTo>
                      <a:pt x="2374" y="905"/>
                      <a:pt x="2380" y="931"/>
                      <a:pt x="2400" y="938"/>
                    </a:cubicBezTo>
                    <a:cubicBezTo>
                      <a:pt x="2426" y="944"/>
                      <a:pt x="2451" y="944"/>
                      <a:pt x="2451" y="970"/>
                    </a:cubicBezTo>
                    <a:cubicBezTo>
                      <a:pt x="2451" y="1002"/>
                      <a:pt x="2451" y="1002"/>
                      <a:pt x="2451" y="1002"/>
                    </a:cubicBezTo>
                    <a:cubicBezTo>
                      <a:pt x="2451" y="1015"/>
                      <a:pt x="2445" y="1022"/>
                      <a:pt x="2445" y="1041"/>
                    </a:cubicBezTo>
                    <a:cubicBezTo>
                      <a:pt x="2445" y="1061"/>
                      <a:pt x="2445" y="1067"/>
                      <a:pt x="2445" y="1093"/>
                    </a:cubicBezTo>
                    <a:cubicBezTo>
                      <a:pt x="2451" y="1106"/>
                      <a:pt x="2451" y="1112"/>
                      <a:pt x="2451" y="1125"/>
                    </a:cubicBezTo>
                    <a:cubicBezTo>
                      <a:pt x="2451" y="1151"/>
                      <a:pt x="2432" y="1164"/>
                      <a:pt x="2413" y="1183"/>
                    </a:cubicBezTo>
                    <a:cubicBezTo>
                      <a:pt x="2374" y="1209"/>
                      <a:pt x="2342" y="1216"/>
                      <a:pt x="2303" y="1248"/>
                    </a:cubicBezTo>
                    <a:cubicBezTo>
                      <a:pt x="2290" y="1255"/>
                      <a:pt x="2277" y="1261"/>
                      <a:pt x="2270" y="1274"/>
                    </a:cubicBezTo>
                    <a:cubicBezTo>
                      <a:pt x="2296" y="1281"/>
                      <a:pt x="2316" y="1274"/>
                      <a:pt x="2342" y="1281"/>
                    </a:cubicBezTo>
                    <a:cubicBezTo>
                      <a:pt x="2355" y="1287"/>
                      <a:pt x="2348" y="1300"/>
                      <a:pt x="2355" y="1313"/>
                    </a:cubicBezTo>
                    <a:cubicBezTo>
                      <a:pt x="2367" y="1332"/>
                      <a:pt x="2387" y="1339"/>
                      <a:pt x="2387" y="1358"/>
                    </a:cubicBezTo>
                    <a:cubicBezTo>
                      <a:pt x="2387" y="1371"/>
                      <a:pt x="2361" y="1365"/>
                      <a:pt x="2348" y="1371"/>
                    </a:cubicBezTo>
                    <a:cubicBezTo>
                      <a:pt x="2316" y="1390"/>
                      <a:pt x="2296" y="1403"/>
                      <a:pt x="2283" y="1436"/>
                    </a:cubicBezTo>
                    <a:cubicBezTo>
                      <a:pt x="2290" y="1436"/>
                      <a:pt x="2290" y="1436"/>
                      <a:pt x="2290" y="1436"/>
                    </a:cubicBezTo>
                    <a:cubicBezTo>
                      <a:pt x="2316" y="1436"/>
                      <a:pt x="2322" y="1429"/>
                      <a:pt x="2348" y="1429"/>
                    </a:cubicBezTo>
                    <a:cubicBezTo>
                      <a:pt x="2367" y="1429"/>
                      <a:pt x="2380" y="1442"/>
                      <a:pt x="2400" y="1442"/>
                    </a:cubicBezTo>
                    <a:cubicBezTo>
                      <a:pt x="2406" y="1442"/>
                      <a:pt x="2406" y="1442"/>
                      <a:pt x="2406" y="1449"/>
                    </a:cubicBezTo>
                    <a:cubicBezTo>
                      <a:pt x="2406" y="1468"/>
                      <a:pt x="2393" y="1468"/>
                      <a:pt x="2380" y="1481"/>
                    </a:cubicBezTo>
                    <a:cubicBezTo>
                      <a:pt x="2348" y="1507"/>
                      <a:pt x="2309" y="1507"/>
                      <a:pt x="2290" y="1546"/>
                    </a:cubicBezTo>
                    <a:cubicBezTo>
                      <a:pt x="2296" y="1546"/>
                      <a:pt x="2303" y="1546"/>
                      <a:pt x="2303" y="1546"/>
                    </a:cubicBezTo>
                    <a:cubicBezTo>
                      <a:pt x="2329" y="1546"/>
                      <a:pt x="2342" y="1546"/>
                      <a:pt x="2361" y="1546"/>
                    </a:cubicBezTo>
                    <a:cubicBezTo>
                      <a:pt x="2400" y="1546"/>
                      <a:pt x="2426" y="1539"/>
                      <a:pt x="2464" y="1559"/>
                    </a:cubicBezTo>
                    <a:cubicBezTo>
                      <a:pt x="2490" y="1571"/>
                      <a:pt x="2503" y="1591"/>
                      <a:pt x="2529" y="1604"/>
                    </a:cubicBezTo>
                    <a:cubicBezTo>
                      <a:pt x="2516" y="1578"/>
                      <a:pt x="2503" y="1565"/>
                      <a:pt x="2503" y="1533"/>
                    </a:cubicBezTo>
                    <a:cubicBezTo>
                      <a:pt x="2503" y="1526"/>
                      <a:pt x="2503" y="1526"/>
                      <a:pt x="2503" y="1526"/>
                    </a:cubicBezTo>
                    <a:cubicBezTo>
                      <a:pt x="2516" y="1526"/>
                      <a:pt x="2523" y="1533"/>
                      <a:pt x="2529" y="1533"/>
                    </a:cubicBezTo>
                    <a:cubicBezTo>
                      <a:pt x="2607" y="1533"/>
                      <a:pt x="2646" y="1487"/>
                      <a:pt x="2704" y="1429"/>
                    </a:cubicBezTo>
                    <a:cubicBezTo>
                      <a:pt x="2723" y="1410"/>
                      <a:pt x="2730" y="1397"/>
                      <a:pt x="2749" y="1378"/>
                    </a:cubicBezTo>
                    <a:cubicBezTo>
                      <a:pt x="2788" y="1416"/>
                      <a:pt x="2781" y="1449"/>
                      <a:pt x="2788" y="1500"/>
                    </a:cubicBezTo>
                    <a:cubicBezTo>
                      <a:pt x="2794" y="1546"/>
                      <a:pt x="2852" y="1552"/>
                      <a:pt x="2852" y="1597"/>
                    </a:cubicBezTo>
                    <a:cubicBezTo>
                      <a:pt x="2852" y="1630"/>
                      <a:pt x="2820" y="1636"/>
                      <a:pt x="2788" y="1643"/>
                    </a:cubicBezTo>
                    <a:cubicBezTo>
                      <a:pt x="2768" y="1643"/>
                      <a:pt x="2755" y="1649"/>
                      <a:pt x="2736" y="1656"/>
                    </a:cubicBezTo>
                    <a:cubicBezTo>
                      <a:pt x="2717" y="1662"/>
                      <a:pt x="2697" y="1656"/>
                      <a:pt x="2684" y="1675"/>
                    </a:cubicBezTo>
                    <a:lnTo>
                      <a:pt x="2691" y="1675"/>
                    </a:lnTo>
                    <a:cubicBezTo>
                      <a:pt x="2717" y="1675"/>
                      <a:pt x="2730" y="1669"/>
                      <a:pt x="2755" y="1669"/>
                    </a:cubicBezTo>
                    <a:cubicBezTo>
                      <a:pt x="2794" y="1669"/>
                      <a:pt x="2820" y="1675"/>
                      <a:pt x="2852" y="1694"/>
                    </a:cubicBezTo>
                    <a:cubicBezTo>
                      <a:pt x="2872" y="1707"/>
                      <a:pt x="2878" y="1720"/>
                      <a:pt x="2898" y="1727"/>
                    </a:cubicBezTo>
                    <a:cubicBezTo>
                      <a:pt x="2904" y="1720"/>
                      <a:pt x="2904" y="1720"/>
                      <a:pt x="2904" y="1714"/>
                    </a:cubicBezTo>
                    <a:cubicBezTo>
                      <a:pt x="2904" y="1675"/>
                      <a:pt x="2904" y="1675"/>
                      <a:pt x="2904" y="1675"/>
                    </a:cubicBezTo>
                    <a:cubicBezTo>
                      <a:pt x="2904" y="1649"/>
                      <a:pt x="2904" y="1630"/>
                      <a:pt x="2904" y="1604"/>
                    </a:cubicBezTo>
                    <a:cubicBezTo>
                      <a:pt x="2911" y="1604"/>
                      <a:pt x="2911" y="1597"/>
                      <a:pt x="2911" y="1597"/>
                    </a:cubicBezTo>
                    <a:cubicBezTo>
                      <a:pt x="2924" y="1597"/>
                      <a:pt x="2930" y="1610"/>
                      <a:pt x="2943" y="1610"/>
                    </a:cubicBezTo>
                    <a:cubicBezTo>
                      <a:pt x="2975" y="1610"/>
                      <a:pt x="2975" y="1610"/>
                      <a:pt x="2975" y="1610"/>
                    </a:cubicBezTo>
                    <a:cubicBezTo>
                      <a:pt x="2995" y="1610"/>
                      <a:pt x="3001" y="1623"/>
                      <a:pt x="3014" y="1636"/>
                    </a:cubicBezTo>
                    <a:cubicBezTo>
                      <a:pt x="3040" y="1649"/>
                      <a:pt x="3066" y="1643"/>
                      <a:pt x="3079" y="1669"/>
                    </a:cubicBezTo>
                    <a:cubicBezTo>
                      <a:pt x="3098" y="1694"/>
                      <a:pt x="3098" y="1720"/>
                      <a:pt x="3105" y="1759"/>
                    </a:cubicBezTo>
                    <a:cubicBezTo>
                      <a:pt x="3118" y="1778"/>
                      <a:pt x="3137" y="1785"/>
                      <a:pt x="3137" y="1804"/>
                    </a:cubicBezTo>
                    <a:cubicBezTo>
                      <a:pt x="3137" y="1830"/>
                      <a:pt x="3111" y="1843"/>
                      <a:pt x="3111" y="1869"/>
                    </a:cubicBezTo>
                    <a:cubicBezTo>
                      <a:pt x="3111" y="1875"/>
                      <a:pt x="3111" y="1875"/>
                      <a:pt x="3111" y="1875"/>
                    </a:cubicBezTo>
                    <a:cubicBezTo>
                      <a:pt x="3118" y="1875"/>
                      <a:pt x="3118" y="1882"/>
                      <a:pt x="3124" y="1882"/>
                    </a:cubicBezTo>
                    <a:cubicBezTo>
                      <a:pt x="3137" y="1882"/>
                      <a:pt x="3137" y="1862"/>
                      <a:pt x="3143" y="1850"/>
                    </a:cubicBezTo>
                    <a:cubicBezTo>
                      <a:pt x="3150" y="1837"/>
                      <a:pt x="3156" y="1830"/>
                      <a:pt x="3169" y="1817"/>
                    </a:cubicBezTo>
                    <a:cubicBezTo>
                      <a:pt x="3176" y="1798"/>
                      <a:pt x="3182" y="1785"/>
                      <a:pt x="3202" y="1785"/>
                    </a:cubicBezTo>
                    <a:cubicBezTo>
                      <a:pt x="3227" y="1785"/>
                      <a:pt x="3227" y="1817"/>
                      <a:pt x="3247" y="1824"/>
                    </a:cubicBezTo>
                    <a:cubicBezTo>
                      <a:pt x="3260" y="1830"/>
                      <a:pt x="3266" y="1837"/>
                      <a:pt x="3279" y="1843"/>
                    </a:cubicBezTo>
                    <a:cubicBezTo>
                      <a:pt x="3286" y="1850"/>
                      <a:pt x="3299" y="1856"/>
                      <a:pt x="3299" y="1862"/>
                    </a:cubicBezTo>
                    <a:cubicBezTo>
                      <a:pt x="3299" y="1875"/>
                      <a:pt x="3286" y="1875"/>
                      <a:pt x="3279" y="1888"/>
                    </a:cubicBezTo>
                    <a:cubicBezTo>
                      <a:pt x="3292" y="1895"/>
                      <a:pt x="3312" y="1895"/>
                      <a:pt x="3318" y="1908"/>
                    </a:cubicBezTo>
                    <a:cubicBezTo>
                      <a:pt x="3331" y="1927"/>
                      <a:pt x="3318" y="1959"/>
                      <a:pt x="3338" y="1959"/>
                    </a:cubicBezTo>
                    <a:cubicBezTo>
                      <a:pt x="3350" y="1959"/>
                      <a:pt x="3350" y="1940"/>
                      <a:pt x="3357" y="1927"/>
                    </a:cubicBezTo>
                    <a:cubicBezTo>
                      <a:pt x="3363" y="1901"/>
                      <a:pt x="3370" y="1895"/>
                      <a:pt x="3383" y="1869"/>
                    </a:cubicBezTo>
                    <a:cubicBezTo>
                      <a:pt x="3389" y="1856"/>
                      <a:pt x="3389" y="1830"/>
                      <a:pt x="3409" y="1830"/>
                    </a:cubicBezTo>
                    <a:cubicBezTo>
                      <a:pt x="3422" y="1830"/>
                      <a:pt x="3428" y="1843"/>
                      <a:pt x="3441" y="1856"/>
                    </a:cubicBezTo>
                    <a:cubicBezTo>
                      <a:pt x="3473" y="1901"/>
                      <a:pt x="3499" y="1921"/>
                      <a:pt x="3545" y="1953"/>
                    </a:cubicBezTo>
                    <a:cubicBezTo>
                      <a:pt x="3577" y="1966"/>
                      <a:pt x="3609" y="1973"/>
                      <a:pt x="3609" y="2005"/>
                    </a:cubicBezTo>
                    <a:cubicBezTo>
                      <a:pt x="3609" y="2069"/>
                      <a:pt x="3609" y="2069"/>
                      <a:pt x="3609" y="2069"/>
                    </a:cubicBezTo>
                    <a:cubicBezTo>
                      <a:pt x="3622" y="2050"/>
                      <a:pt x="3629" y="2024"/>
                      <a:pt x="3654" y="2024"/>
                    </a:cubicBezTo>
                    <a:cubicBezTo>
                      <a:pt x="3661" y="2024"/>
                      <a:pt x="3661" y="2037"/>
                      <a:pt x="3667" y="2044"/>
                    </a:cubicBezTo>
                    <a:cubicBezTo>
                      <a:pt x="3680" y="2050"/>
                      <a:pt x="3700" y="2050"/>
                      <a:pt x="3700" y="2063"/>
                    </a:cubicBezTo>
                    <a:cubicBezTo>
                      <a:pt x="3706" y="2089"/>
                      <a:pt x="3693" y="2128"/>
                      <a:pt x="3719" y="2128"/>
                    </a:cubicBezTo>
                    <a:cubicBezTo>
                      <a:pt x="3738" y="2128"/>
                      <a:pt x="3745" y="2115"/>
                      <a:pt x="3764" y="2115"/>
                    </a:cubicBezTo>
                    <a:cubicBezTo>
                      <a:pt x="3790" y="2115"/>
                      <a:pt x="3790" y="2115"/>
                      <a:pt x="3790" y="2115"/>
                    </a:cubicBezTo>
                    <a:cubicBezTo>
                      <a:pt x="3810" y="2115"/>
                      <a:pt x="3816" y="2082"/>
                      <a:pt x="3842" y="2082"/>
                    </a:cubicBezTo>
                    <a:cubicBezTo>
                      <a:pt x="3855" y="2082"/>
                      <a:pt x="3868" y="2082"/>
                      <a:pt x="3881" y="2082"/>
                    </a:cubicBezTo>
                    <a:cubicBezTo>
                      <a:pt x="3920" y="2082"/>
                      <a:pt x="3945" y="2057"/>
                      <a:pt x="3984" y="2057"/>
                    </a:cubicBezTo>
                    <a:cubicBezTo>
                      <a:pt x="4010" y="2057"/>
                      <a:pt x="4010" y="2057"/>
                      <a:pt x="4010" y="2057"/>
                    </a:cubicBezTo>
                    <a:cubicBezTo>
                      <a:pt x="4029" y="2057"/>
                      <a:pt x="4036" y="2082"/>
                      <a:pt x="4042" y="2095"/>
                    </a:cubicBezTo>
                    <a:cubicBezTo>
                      <a:pt x="4062" y="2128"/>
                      <a:pt x="4081" y="2147"/>
                      <a:pt x="4081" y="2179"/>
                    </a:cubicBezTo>
                    <a:cubicBezTo>
                      <a:pt x="4081" y="2199"/>
                      <a:pt x="4062" y="2205"/>
                      <a:pt x="4062" y="2225"/>
                    </a:cubicBezTo>
                    <a:cubicBezTo>
                      <a:pt x="4062" y="2250"/>
                      <a:pt x="4088" y="2257"/>
                      <a:pt x="4088" y="2283"/>
                    </a:cubicBezTo>
                    <a:cubicBezTo>
                      <a:pt x="4088" y="2309"/>
                      <a:pt x="4075" y="2315"/>
                      <a:pt x="4055" y="2335"/>
                    </a:cubicBezTo>
                    <a:cubicBezTo>
                      <a:pt x="4036" y="2354"/>
                      <a:pt x="4023" y="2367"/>
                      <a:pt x="3997" y="2380"/>
                    </a:cubicBezTo>
                    <a:cubicBezTo>
                      <a:pt x="3939" y="2412"/>
                      <a:pt x="3900" y="2425"/>
                      <a:pt x="3829" y="2445"/>
                    </a:cubicBezTo>
                    <a:cubicBezTo>
                      <a:pt x="3777" y="2457"/>
                      <a:pt x="3751" y="2464"/>
                      <a:pt x="3700" y="2477"/>
                    </a:cubicBezTo>
                    <a:cubicBezTo>
                      <a:pt x="3641" y="2496"/>
                      <a:pt x="3622" y="2522"/>
                      <a:pt x="3570" y="2554"/>
                    </a:cubicBezTo>
                    <a:cubicBezTo>
                      <a:pt x="3557" y="2567"/>
                      <a:pt x="3545" y="2567"/>
                      <a:pt x="3525" y="2567"/>
                    </a:cubicBezTo>
                    <a:cubicBezTo>
                      <a:pt x="3493" y="2567"/>
                      <a:pt x="3486" y="2542"/>
                      <a:pt x="3454" y="2542"/>
                    </a:cubicBezTo>
                    <a:cubicBezTo>
                      <a:pt x="3434" y="2542"/>
                      <a:pt x="3428" y="2548"/>
                      <a:pt x="3415" y="2548"/>
                    </a:cubicBezTo>
                    <a:cubicBezTo>
                      <a:pt x="3396" y="2548"/>
                      <a:pt x="3383" y="2535"/>
                      <a:pt x="3363" y="2535"/>
                    </a:cubicBezTo>
                    <a:cubicBezTo>
                      <a:pt x="3325" y="2535"/>
                      <a:pt x="3305" y="2574"/>
                      <a:pt x="3266" y="2574"/>
                    </a:cubicBezTo>
                    <a:cubicBezTo>
                      <a:pt x="3253" y="2574"/>
                      <a:pt x="3241" y="2567"/>
                      <a:pt x="3241" y="2561"/>
                    </a:cubicBezTo>
                    <a:cubicBezTo>
                      <a:pt x="3241" y="2535"/>
                      <a:pt x="3241" y="2535"/>
                      <a:pt x="3241" y="2535"/>
                    </a:cubicBezTo>
                    <a:cubicBezTo>
                      <a:pt x="3234" y="2509"/>
                      <a:pt x="3202" y="2509"/>
                      <a:pt x="3176" y="2503"/>
                    </a:cubicBezTo>
                    <a:cubicBezTo>
                      <a:pt x="3156" y="2503"/>
                      <a:pt x="3143" y="2490"/>
                      <a:pt x="3124" y="2490"/>
                    </a:cubicBezTo>
                    <a:cubicBezTo>
                      <a:pt x="3105" y="2490"/>
                      <a:pt x="3092" y="2496"/>
                      <a:pt x="3085" y="2509"/>
                    </a:cubicBezTo>
                    <a:cubicBezTo>
                      <a:pt x="3092" y="2516"/>
                      <a:pt x="3098" y="2516"/>
                      <a:pt x="3105" y="2522"/>
                    </a:cubicBezTo>
                    <a:cubicBezTo>
                      <a:pt x="3092" y="2535"/>
                      <a:pt x="3085" y="2535"/>
                      <a:pt x="3072" y="2535"/>
                    </a:cubicBezTo>
                    <a:cubicBezTo>
                      <a:pt x="3053" y="2535"/>
                      <a:pt x="3046" y="2529"/>
                      <a:pt x="3027" y="2529"/>
                    </a:cubicBezTo>
                    <a:cubicBezTo>
                      <a:pt x="3001" y="2529"/>
                      <a:pt x="2995" y="2548"/>
                      <a:pt x="2975" y="2561"/>
                    </a:cubicBezTo>
                    <a:cubicBezTo>
                      <a:pt x="2943" y="2587"/>
                      <a:pt x="2917" y="2606"/>
                      <a:pt x="2917" y="2645"/>
                    </a:cubicBezTo>
                    <a:cubicBezTo>
                      <a:pt x="2917" y="2671"/>
                      <a:pt x="2943" y="2684"/>
                      <a:pt x="2950" y="2710"/>
                    </a:cubicBezTo>
                    <a:cubicBezTo>
                      <a:pt x="2969" y="2781"/>
                      <a:pt x="2975" y="2845"/>
                      <a:pt x="3040" y="2865"/>
                    </a:cubicBezTo>
                    <a:cubicBezTo>
                      <a:pt x="3085" y="2865"/>
                      <a:pt x="3105" y="2871"/>
                      <a:pt x="3150" y="2871"/>
                    </a:cubicBezTo>
                    <a:cubicBezTo>
                      <a:pt x="3182" y="2871"/>
                      <a:pt x="3189" y="2820"/>
                      <a:pt x="3227" y="2820"/>
                    </a:cubicBezTo>
                    <a:cubicBezTo>
                      <a:pt x="3247" y="2820"/>
                      <a:pt x="3247" y="2845"/>
                      <a:pt x="3266" y="2865"/>
                    </a:cubicBezTo>
                    <a:cubicBezTo>
                      <a:pt x="3292" y="2884"/>
                      <a:pt x="3318" y="2871"/>
                      <a:pt x="3350" y="2878"/>
                    </a:cubicBezTo>
                    <a:cubicBezTo>
                      <a:pt x="3350" y="2904"/>
                      <a:pt x="3350" y="2904"/>
                      <a:pt x="3350" y="2904"/>
                    </a:cubicBezTo>
                    <a:cubicBezTo>
                      <a:pt x="3344" y="2917"/>
                      <a:pt x="3331" y="2917"/>
                      <a:pt x="3312" y="2917"/>
                    </a:cubicBezTo>
                    <a:cubicBezTo>
                      <a:pt x="3299" y="2917"/>
                      <a:pt x="3292" y="2930"/>
                      <a:pt x="3273" y="2930"/>
                    </a:cubicBezTo>
                    <a:cubicBezTo>
                      <a:pt x="3247" y="2930"/>
                      <a:pt x="3247" y="2930"/>
                      <a:pt x="3247" y="2930"/>
                    </a:cubicBezTo>
                    <a:cubicBezTo>
                      <a:pt x="3227" y="2930"/>
                      <a:pt x="3227" y="2930"/>
                      <a:pt x="3227" y="2930"/>
                    </a:cubicBezTo>
                    <a:lnTo>
                      <a:pt x="3227" y="2930"/>
                    </a:lnTo>
                    <a:cubicBezTo>
                      <a:pt x="3234" y="2942"/>
                      <a:pt x="3241" y="2949"/>
                      <a:pt x="3241" y="2962"/>
                    </a:cubicBezTo>
                    <a:cubicBezTo>
                      <a:pt x="3241" y="2981"/>
                      <a:pt x="3215" y="2981"/>
                      <a:pt x="3208" y="3007"/>
                    </a:cubicBezTo>
                    <a:cubicBezTo>
                      <a:pt x="3253" y="3026"/>
                      <a:pt x="3247" y="3072"/>
                      <a:pt x="3273" y="3117"/>
                    </a:cubicBezTo>
                    <a:cubicBezTo>
                      <a:pt x="3292" y="3091"/>
                      <a:pt x="3299" y="3078"/>
                      <a:pt x="3312" y="3052"/>
                    </a:cubicBezTo>
                    <a:cubicBezTo>
                      <a:pt x="3318" y="3033"/>
                      <a:pt x="3318" y="3014"/>
                      <a:pt x="3338" y="3014"/>
                    </a:cubicBezTo>
                    <a:cubicBezTo>
                      <a:pt x="3363" y="3014"/>
                      <a:pt x="3376" y="3046"/>
                      <a:pt x="3389" y="3072"/>
                    </a:cubicBezTo>
                    <a:cubicBezTo>
                      <a:pt x="3402" y="3091"/>
                      <a:pt x="3422" y="3098"/>
                      <a:pt x="3422" y="3124"/>
                    </a:cubicBezTo>
                    <a:cubicBezTo>
                      <a:pt x="3422" y="3137"/>
                      <a:pt x="3402" y="3137"/>
                      <a:pt x="3396" y="3137"/>
                    </a:cubicBezTo>
                    <a:cubicBezTo>
                      <a:pt x="3383" y="3137"/>
                      <a:pt x="3376" y="3130"/>
                      <a:pt x="3370" y="3130"/>
                    </a:cubicBezTo>
                    <a:cubicBezTo>
                      <a:pt x="3357" y="3130"/>
                      <a:pt x="3363" y="3149"/>
                      <a:pt x="3357" y="3162"/>
                    </a:cubicBezTo>
                    <a:cubicBezTo>
                      <a:pt x="3331" y="3175"/>
                      <a:pt x="3312" y="3175"/>
                      <a:pt x="3286" y="3182"/>
                    </a:cubicBezTo>
                    <a:cubicBezTo>
                      <a:pt x="3247" y="3195"/>
                      <a:pt x="3227" y="3208"/>
                      <a:pt x="3189" y="3208"/>
                    </a:cubicBezTo>
                    <a:cubicBezTo>
                      <a:pt x="3105" y="3208"/>
                      <a:pt x="3008" y="3065"/>
                      <a:pt x="3105" y="3201"/>
                    </a:cubicBezTo>
                    <a:cubicBezTo>
                      <a:pt x="3098" y="3208"/>
                      <a:pt x="3098" y="3208"/>
                      <a:pt x="3098" y="3208"/>
                    </a:cubicBezTo>
                    <a:cubicBezTo>
                      <a:pt x="3059" y="3214"/>
                      <a:pt x="3040" y="3233"/>
                      <a:pt x="3001" y="3240"/>
                    </a:cubicBezTo>
                    <a:cubicBezTo>
                      <a:pt x="2924" y="3259"/>
                      <a:pt x="2865" y="3246"/>
                      <a:pt x="2801" y="3298"/>
                    </a:cubicBezTo>
                    <a:cubicBezTo>
                      <a:pt x="2788" y="3318"/>
                      <a:pt x="2768" y="3324"/>
                      <a:pt x="2743" y="3324"/>
                    </a:cubicBezTo>
                    <a:cubicBezTo>
                      <a:pt x="2710" y="3324"/>
                      <a:pt x="2704" y="3305"/>
                      <a:pt x="2678" y="3285"/>
                    </a:cubicBezTo>
                    <a:cubicBezTo>
                      <a:pt x="2620" y="3253"/>
                      <a:pt x="2594" y="3240"/>
                      <a:pt x="2529" y="3214"/>
                    </a:cubicBezTo>
                    <a:cubicBezTo>
                      <a:pt x="2536" y="3208"/>
                      <a:pt x="2542" y="3201"/>
                      <a:pt x="2542" y="3195"/>
                    </a:cubicBezTo>
                    <a:cubicBezTo>
                      <a:pt x="2536" y="3195"/>
                      <a:pt x="2529" y="3195"/>
                      <a:pt x="2516" y="3195"/>
                    </a:cubicBezTo>
                    <a:cubicBezTo>
                      <a:pt x="2477" y="3195"/>
                      <a:pt x="2464" y="3162"/>
                      <a:pt x="2445" y="3130"/>
                    </a:cubicBezTo>
                    <a:cubicBezTo>
                      <a:pt x="2432" y="3104"/>
                      <a:pt x="2400" y="3111"/>
                      <a:pt x="2374" y="3091"/>
                    </a:cubicBezTo>
                    <a:cubicBezTo>
                      <a:pt x="2361" y="3085"/>
                      <a:pt x="2361" y="3072"/>
                      <a:pt x="2342" y="3072"/>
                    </a:cubicBezTo>
                    <a:cubicBezTo>
                      <a:pt x="2322" y="3072"/>
                      <a:pt x="2322" y="3091"/>
                      <a:pt x="2303" y="3098"/>
                    </a:cubicBezTo>
                    <a:cubicBezTo>
                      <a:pt x="2283" y="3111"/>
                      <a:pt x="2257" y="3104"/>
                      <a:pt x="2257" y="3124"/>
                    </a:cubicBezTo>
                    <a:cubicBezTo>
                      <a:pt x="2257" y="3149"/>
                      <a:pt x="2277" y="3156"/>
                      <a:pt x="2303" y="3175"/>
                    </a:cubicBezTo>
                    <a:cubicBezTo>
                      <a:pt x="2309" y="3182"/>
                      <a:pt x="2322" y="3182"/>
                      <a:pt x="2322" y="3188"/>
                    </a:cubicBezTo>
                    <a:cubicBezTo>
                      <a:pt x="2322" y="3201"/>
                      <a:pt x="2309" y="3201"/>
                      <a:pt x="2296" y="3208"/>
                    </a:cubicBezTo>
                    <a:cubicBezTo>
                      <a:pt x="2283" y="3214"/>
                      <a:pt x="2277" y="3221"/>
                      <a:pt x="2270" y="3233"/>
                    </a:cubicBezTo>
                    <a:cubicBezTo>
                      <a:pt x="2283" y="3259"/>
                      <a:pt x="2283" y="3279"/>
                      <a:pt x="2296" y="3305"/>
                    </a:cubicBezTo>
                    <a:cubicBezTo>
                      <a:pt x="2309" y="3318"/>
                      <a:pt x="2316" y="3324"/>
                      <a:pt x="2322" y="3343"/>
                    </a:cubicBezTo>
                    <a:cubicBezTo>
                      <a:pt x="2335" y="3363"/>
                      <a:pt x="2361" y="3363"/>
                      <a:pt x="2374" y="3382"/>
                    </a:cubicBezTo>
                    <a:cubicBezTo>
                      <a:pt x="2374" y="3363"/>
                      <a:pt x="2380" y="3350"/>
                      <a:pt x="2387" y="3330"/>
                    </a:cubicBezTo>
                    <a:cubicBezTo>
                      <a:pt x="2393" y="3318"/>
                      <a:pt x="2400" y="3305"/>
                      <a:pt x="2406" y="3305"/>
                    </a:cubicBezTo>
                    <a:cubicBezTo>
                      <a:pt x="2426" y="3305"/>
                      <a:pt x="2439" y="3318"/>
                      <a:pt x="2458" y="3324"/>
                    </a:cubicBezTo>
                    <a:cubicBezTo>
                      <a:pt x="2510" y="3330"/>
                      <a:pt x="2548" y="3343"/>
                      <a:pt x="2581" y="3382"/>
                    </a:cubicBezTo>
                    <a:lnTo>
                      <a:pt x="2581" y="3382"/>
                    </a:lnTo>
                    <a:cubicBezTo>
                      <a:pt x="2536" y="3382"/>
                      <a:pt x="2510" y="3382"/>
                      <a:pt x="2464" y="3382"/>
                    </a:cubicBezTo>
                    <a:cubicBezTo>
                      <a:pt x="2400" y="3382"/>
                      <a:pt x="2367" y="3402"/>
                      <a:pt x="2303" y="3402"/>
                    </a:cubicBezTo>
                    <a:cubicBezTo>
                      <a:pt x="2232" y="3402"/>
                      <a:pt x="2206" y="3350"/>
                      <a:pt x="2148" y="3311"/>
                    </a:cubicBezTo>
                    <a:cubicBezTo>
                      <a:pt x="2083" y="3272"/>
                      <a:pt x="2012" y="3279"/>
                      <a:pt x="1986" y="3201"/>
                    </a:cubicBezTo>
                    <a:cubicBezTo>
                      <a:pt x="1973" y="3188"/>
                      <a:pt x="1960" y="3182"/>
                      <a:pt x="1941" y="3182"/>
                    </a:cubicBezTo>
                    <a:cubicBezTo>
                      <a:pt x="1921" y="3182"/>
                      <a:pt x="1921" y="3214"/>
                      <a:pt x="1902" y="3214"/>
                    </a:cubicBezTo>
                    <a:cubicBezTo>
                      <a:pt x="1882" y="3214"/>
                      <a:pt x="1869" y="3195"/>
                      <a:pt x="1850" y="3182"/>
                    </a:cubicBezTo>
                    <a:cubicBezTo>
                      <a:pt x="1837" y="3195"/>
                      <a:pt x="1831" y="3221"/>
                      <a:pt x="1811" y="3221"/>
                    </a:cubicBezTo>
                    <a:cubicBezTo>
                      <a:pt x="1779" y="3221"/>
                      <a:pt x="1766" y="3201"/>
                      <a:pt x="1740" y="3201"/>
                    </a:cubicBezTo>
                    <a:cubicBezTo>
                      <a:pt x="1721" y="3201"/>
                      <a:pt x="1714" y="3227"/>
                      <a:pt x="1688" y="3227"/>
                    </a:cubicBezTo>
                    <a:cubicBezTo>
                      <a:pt x="1675" y="3227"/>
                      <a:pt x="1675" y="3201"/>
                      <a:pt x="1656" y="3195"/>
                    </a:cubicBezTo>
                    <a:cubicBezTo>
                      <a:pt x="1624" y="3188"/>
                      <a:pt x="1604" y="3175"/>
                      <a:pt x="1572" y="3175"/>
                    </a:cubicBezTo>
                    <a:cubicBezTo>
                      <a:pt x="1546" y="3175"/>
                      <a:pt x="1553" y="3227"/>
                      <a:pt x="1527" y="3227"/>
                    </a:cubicBezTo>
                    <a:cubicBezTo>
                      <a:pt x="1501" y="3227"/>
                      <a:pt x="1501" y="3188"/>
                      <a:pt x="1481" y="3182"/>
                    </a:cubicBezTo>
                    <a:cubicBezTo>
                      <a:pt x="1456" y="3175"/>
                      <a:pt x="1430" y="3182"/>
                      <a:pt x="1417" y="3156"/>
                    </a:cubicBezTo>
                    <a:cubicBezTo>
                      <a:pt x="1391" y="3182"/>
                      <a:pt x="1372" y="3201"/>
                      <a:pt x="1346" y="3233"/>
                    </a:cubicBezTo>
                    <a:cubicBezTo>
                      <a:pt x="1294" y="3201"/>
                      <a:pt x="1294" y="3117"/>
                      <a:pt x="1229" y="3117"/>
                    </a:cubicBezTo>
                    <a:cubicBezTo>
                      <a:pt x="1223" y="3117"/>
                      <a:pt x="1216" y="3130"/>
                      <a:pt x="1216" y="3143"/>
                    </a:cubicBezTo>
                    <a:cubicBezTo>
                      <a:pt x="1216" y="3201"/>
                      <a:pt x="1216" y="3201"/>
                      <a:pt x="1216" y="3201"/>
                    </a:cubicBezTo>
                    <a:cubicBezTo>
                      <a:pt x="1216" y="3214"/>
                      <a:pt x="1229" y="3221"/>
                      <a:pt x="1236" y="3240"/>
                    </a:cubicBezTo>
                    <a:cubicBezTo>
                      <a:pt x="1197" y="3246"/>
                      <a:pt x="1177" y="3253"/>
                      <a:pt x="1145" y="3272"/>
                    </a:cubicBezTo>
                    <a:cubicBezTo>
                      <a:pt x="1113" y="3240"/>
                      <a:pt x="1100" y="3221"/>
                      <a:pt x="1067" y="3182"/>
                    </a:cubicBezTo>
                    <a:cubicBezTo>
                      <a:pt x="1054" y="3169"/>
                      <a:pt x="1048" y="3149"/>
                      <a:pt x="1029" y="3149"/>
                    </a:cubicBezTo>
                    <a:cubicBezTo>
                      <a:pt x="990" y="3149"/>
                      <a:pt x="970" y="3175"/>
                      <a:pt x="925" y="3175"/>
                    </a:cubicBezTo>
                    <a:cubicBezTo>
                      <a:pt x="893" y="3175"/>
                      <a:pt x="867" y="3182"/>
                      <a:pt x="835" y="3182"/>
                    </a:cubicBezTo>
                    <a:cubicBezTo>
                      <a:pt x="822" y="3182"/>
                      <a:pt x="815" y="3169"/>
                      <a:pt x="809" y="3169"/>
                    </a:cubicBezTo>
                    <a:cubicBezTo>
                      <a:pt x="763" y="3169"/>
                      <a:pt x="763" y="3233"/>
                      <a:pt x="744" y="3272"/>
                    </a:cubicBezTo>
                    <a:cubicBezTo>
                      <a:pt x="705" y="3253"/>
                      <a:pt x="692" y="3221"/>
                      <a:pt x="660" y="3195"/>
                    </a:cubicBezTo>
                    <a:cubicBezTo>
                      <a:pt x="621" y="3169"/>
                      <a:pt x="582" y="3175"/>
                      <a:pt x="544" y="3156"/>
                    </a:cubicBezTo>
                    <a:cubicBezTo>
                      <a:pt x="524" y="3188"/>
                      <a:pt x="492" y="3188"/>
                      <a:pt x="479" y="3214"/>
                    </a:cubicBezTo>
                    <a:cubicBezTo>
                      <a:pt x="453" y="3259"/>
                      <a:pt x="472" y="3298"/>
                      <a:pt x="434" y="3330"/>
                    </a:cubicBezTo>
                    <a:cubicBezTo>
                      <a:pt x="408" y="3363"/>
                      <a:pt x="369" y="3337"/>
                      <a:pt x="330" y="3350"/>
                    </a:cubicBezTo>
                    <a:cubicBezTo>
                      <a:pt x="298" y="3363"/>
                      <a:pt x="298" y="3402"/>
                      <a:pt x="291" y="3434"/>
                    </a:cubicBezTo>
                    <a:lnTo>
                      <a:pt x="291" y="3434"/>
                    </a:lnTo>
                    <a:cubicBezTo>
                      <a:pt x="266" y="3414"/>
                      <a:pt x="266" y="3402"/>
                      <a:pt x="246" y="3376"/>
                    </a:cubicBezTo>
                    <a:cubicBezTo>
                      <a:pt x="240" y="3369"/>
                      <a:pt x="233" y="3363"/>
                      <a:pt x="233" y="3356"/>
                    </a:cubicBezTo>
                    <a:cubicBezTo>
                      <a:pt x="233" y="3337"/>
                      <a:pt x="240" y="3324"/>
                      <a:pt x="252" y="3311"/>
                    </a:cubicBezTo>
                    <a:cubicBezTo>
                      <a:pt x="259" y="3292"/>
                      <a:pt x="266" y="3279"/>
                      <a:pt x="266" y="3259"/>
                    </a:cubicBezTo>
                    <a:cubicBezTo>
                      <a:pt x="272" y="3253"/>
                      <a:pt x="278" y="3246"/>
                      <a:pt x="278" y="3233"/>
                    </a:cubicBezTo>
                    <a:cubicBezTo>
                      <a:pt x="278" y="3214"/>
                      <a:pt x="278" y="3188"/>
                      <a:pt x="259" y="3182"/>
                    </a:cubicBezTo>
                    <a:cubicBezTo>
                      <a:pt x="233" y="3169"/>
                      <a:pt x="207" y="3162"/>
                      <a:pt x="194" y="3130"/>
                    </a:cubicBezTo>
                    <a:cubicBezTo>
                      <a:pt x="182" y="3098"/>
                      <a:pt x="194" y="3072"/>
                      <a:pt x="188" y="3040"/>
                    </a:cubicBezTo>
                    <a:cubicBezTo>
                      <a:pt x="188" y="3020"/>
                      <a:pt x="175" y="3007"/>
                      <a:pt x="175" y="2988"/>
                    </a:cubicBezTo>
                    <a:cubicBezTo>
                      <a:pt x="175" y="2930"/>
                      <a:pt x="214" y="2897"/>
                      <a:pt x="220" y="2839"/>
                    </a:cubicBezTo>
                    <a:cubicBezTo>
                      <a:pt x="220" y="2820"/>
                      <a:pt x="214" y="2800"/>
                      <a:pt x="227" y="2781"/>
                    </a:cubicBezTo>
                    <a:cubicBezTo>
                      <a:pt x="233" y="2761"/>
                      <a:pt x="246" y="2748"/>
                      <a:pt x="259" y="2723"/>
                    </a:cubicBezTo>
                    <a:cubicBezTo>
                      <a:pt x="266" y="2710"/>
                      <a:pt x="272" y="2703"/>
                      <a:pt x="272" y="2690"/>
                    </a:cubicBezTo>
                    <a:cubicBezTo>
                      <a:pt x="272" y="2651"/>
                      <a:pt x="252" y="2632"/>
                      <a:pt x="240" y="2600"/>
                    </a:cubicBezTo>
                    <a:cubicBezTo>
                      <a:pt x="227" y="2574"/>
                      <a:pt x="220" y="2561"/>
                      <a:pt x="207" y="2542"/>
                    </a:cubicBezTo>
                    <a:cubicBezTo>
                      <a:pt x="110" y="2554"/>
                      <a:pt x="110" y="2554"/>
                      <a:pt x="110" y="2554"/>
                    </a:cubicBezTo>
                    <a:cubicBezTo>
                      <a:pt x="91" y="2554"/>
                      <a:pt x="71" y="2548"/>
                      <a:pt x="52" y="2535"/>
                    </a:cubicBezTo>
                    <a:close/>
                  </a:path>
                </a:pathLst>
              </a:custGeom>
              <a:solidFill>
                <a:schemeClr val="accent3"/>
              </a:solid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3" name="Freeform 81">
                <a:extLst>
                  <a:ext uri="{FF2B5EF4-FFF2-40B4-BE49-F238E27FC236}">
                    <a16:creationId xmlns:a16="http://schemas.microsoft.com/office/drawing/2014/main" id="{3CAEFC38-258D-F74E-9200-EE9EEB9332FA}"/>
                  </a:ext>
                </a:extLst>
              </p:cNvPr>
              <p:cNvSpPr>
                <a:spLocks noChangeArrowheads="1"/>
              </p:cNvSpPr>
              <p:nvPr/>
            </p:nvSpPr>
            <p:spPr bwMode="auto">
              <a:xfrm>
                <a:off x="12446782" y="4816286"/>
                <a:ext cx="6482798" cy="4360397"/>
              </a:xfrm>
              <a:custGeom>
                <a:avLst/>
                <a:gdLst>
                  <a:gd name="T0" fmla="*/ 5936 w 6480"/>
                  <a:gd name="T1" fmla="*/ 103 h 4359"/>
                  <a:gd name="T2" fmla="*/ 6104 w 6480"/>
                  <a:gd name="T3" fmla="*/ 686 h 4359"/>
                  <a:gd name="T4" fmla="*/ 5781 w 6480"/>
                  <a:gd name="T5" fmla="*/ 142 h 4359"/>
                  <a:gd name="T6" fmla="*/ 5652 w 6480"/>
                  <a:gd name="T7" fmla="*/ 614 h 4359"/>
                  <a:gd name="T8" fmla="*/ 4798 w 6480"/>
                  <a:gd name="T9" fmla="*/ 401 h 4359"/>
                  <a:gd name="T10" fmla="*/ 4513 w 6480"/>
                  <a:gd name="T11" fmla="*/ 918 h 4359"/>
                  <a:gd name="T12" fmla="*/ 4015 w 6480"/>
                  <a:gd name="T13" fmla="*/ 1474 h 4359"/>
                  <a:gd name="T14" fmla="*/ 3653 w 6480"/>
                  <a:gd name="T15" fmla="*/ 1934 h 4359"/>
                  <a:gd name="T16" fmla="*/ 2819 w 6480"/>
                  <a:gd name="T17" fmla="*/ 2134 h 4359"/>
                  <a:gd name="T18" fmla="*/ 2327 w 6480"/>
                  <a:gd name="T19" fmla="*/ 2276 h 4359"/>
                  <a:gd name="T20" fmla="*/ 2140 w 6480"/>
                  <a:gd name="T21" fmla="*/ 2315 h 4359"/>
                  <a:gd name="T22" fmla="*/ 2062 w 6480"/>
                  <a:gd name="T23" fmla="*/ 2612 h 4359"/>
                  <a:gd name="T24" fmla="*/ 2269 w 6480"/>
                  <a:gd name="T25" fmla="*/ 2540 h 4359"/>
                  <a:gd name="T26" fmla="*/ 2379 w 6480"/>
                  <a:gd name="T27" fmla="*/ 2877 h 4359"/>
                  <a:gd name="T28" fmla="*/ 2211 w 6480"/>
                  <a:gd name="T29" fmla="*/ 2993 h 4359"/>
                  <a:gd name="T30" fmla="*/ 1881 w 6480"/>
                  <a:gd name="T31" fmla="*/ 3051 h 4359"/>
                  <a:gd name="T32" fmla="*/ 1862 w 6480"/>
                  <a:gd name="T33" fmla="*/ 3090 h 4359"/>
                  <a:gd name="T34" fmla="*/ 1706 w 6480"/>
                  <a:gd name="T35" fmla="*/ 3349 h 4359"/>
                  <a:gd name="T36" fmla="*/ 1661 w 6480"/>
                  <a:gd name="T37" fmla="*/ 3420 h 4359"/>
                  <a:gd name="T38" fmla="*/ 1829 w 6480"/>
                  <a:gd name="T39" fmla="*/ 3666 h 4359"/>
                  <a:gd name="T40" fmla="*/ 2004 w 6480"/>
                  <a:gd name="T41" fmla="*/ 3730 h 4359"/>
                  <a:gd name="T42" fmla="*/ 1739 w 6480"/>
                  <a:gd name="T43" fmla="*/ 3543 h 4359"/>
                  <a:gd name="T44" fmla="*/ 1571 w 6480"/>
                  <a:gd name="T45" fmla="*/ 3543 h 4359"/>
                  <a:gd name="T46" fmla="*/ 1745 w 6480"/>
                  <a:gd name="T47" fmla="*/ 3827 h 4359"/>
                  <a:gd name="T48" fmla="*/ 1299 w 6480"/>
                  <a:gd name="T49" fmla="*/ 3620 h 4359"/>
                  <a:gd name="T50" fmla="*/ 1234 w 6480"/>
                  <a:gd name="T51" fmla="*/ 3827 h 4359"/>
                  <a:gd name="T52" fmla="*/ 1137 w 6480"/>
                  <a:gd name="T53" fmla="*/ 3595 h 4359"/>
                  <a:gd name="T54" fmla="*/ 827 w 6480"/>
                  <a:gd name="T55" fmla="*/ 3375 h 4359"/>
                  <a:gd name="T56" fmla="*/ 672 w 6480"/>
                  <a:gd name="T57" fmla="*/ 3491 h 4359"/>
                  <a:gd name="T58" fmla="*/ 285 w 6480"/>
                  <a:gd name="T59" fmla="*/ 3362 h 4359"/>
                  <a:gd name="T60" fmla="*/ 7 w 6480"/>
                  <a:gd name="T61" fmla="*/ 3252 h 4359"/>
                  <a:gd name="T62" fmla="*/ 446 w 6480"/>
                  <a:gd name="T63" fmla="*/ 3860 h 4359"/>
                  <a:gd name="T64" fmla="*/ 1079 w 6480"/>
                  <a:gd name="T65" fmla="*/ 4358 h 4359"/>
                  <a:gd name="T66" fmla="*/ 1506 w 6480"/>
                  <a:gd name="T67" fmla="*/ 4177 h 4359"/>
                  <a:gd name="T68" fmla="*/ 2418 w 6480"/>
                  <a:gd name="T69" fmla="*/ 4203 h 4359"/>
                  <a:gd name="T70" fmla="*/ 3026 w 6480"/>
                  <a:gd name="T71" fmla="*/ 3646 h 4359"/>
                  <a:gd name="T72" fmla="*/ 3744 w 6480"/>
                  <a:gd name="T73" fmla="*/ 3588 h 4359"/>
                  <a:gd name="T74" fmla="*/ 4106 w 6480"/>
                  <a:gd name="T75" fmla="*/ 3886 h 4359"/>
                  <a:gd name="T76" fmla="*/ 4617 w 6480"/>
                  <a:gd name="T77" fmla="*/ 3789 h 4359"/>
                  <a:gd name="T78" fmla="*/ 5289 w 6480"/>
                  <a:gd name="T79" fmla="*/ 3743 h 4359"/>
                  <a:gd name="T80" fmla="*/ 5464 w 6480"/>
                  <a:gd name="T81" fmla="*/ 3310 h 4359"/>
                  <a:gd name="T82" fmla="*/ 5736 w 6480"/>
                  <a:gd name="T83" fmla="*/ 2864 h 4359"/>
                  <a:gd name="T84" fmla="*/ 5891 w 6480"/>
                  <a:gd name="T85" fmla="*/ 2709 h 4359"/>
                  <a:gd name="T86" fmla="*/ 5884 w 6480"/>
                  <a:gd name="T87" fmla="*/ 2386 h 4359"/>
                  <a:gd name="T88" fmla="*/ 6143 w 6480"/>
                  <a:gd name="T89" fmla="*/ 2115 h 4359"/>
                  <a:gd name="T90" fmla="*/ 6428 w 6480"/>
                  <a:gd name="T91" fmla="*/ 1636 h 4359"/>
                  <a:gd name="T92" fmla="*/ 6447 w 6480"/>
                  <a:gd name="T93" fmla="*/ 1015 h 4359"/>
                  <a:gd name="T94" fmla="*/ 6454 w 6480"/>
                  <a:gd name="T95" fmla="*/ 724 h 4359"/>
                  <a:gd name="T96" fmla="*/ 6415 w 6480"/>
                  <a:gd name="T97" fmla="*/ 246 h 4359"/>
                  <a:gd name="T98" fmla="*/ 1849 w 6480"/>
                  <a:gd name="T99" fmla="*/ 2354 h 4359"/>
                  <a:gd name="T100" fmla="*/ 1926 w 6480"/>
                  <a:gd name="T101" fmla="*/ 2547 h 4359"/>
                  <a:gd name="T102" fmla="*/ 1855 w 6480"/>
                  <a:gd name="T103" fmla="*/ 2469 h 4359"/>
                  <a:gd name="T104" fmla="*/ 2056 w 6480"/>
                  <a:gd name="T105" fmla="*/ 2650 h 4359"/>
                  <a:gd name="T106" fmla="*/ 2075 w 6480"/>
                  <a:gd name="T107" fmla="*/ 2767 h 4359"/>
                  <a:gd name="T108" fmla="*/ 2230 w 6480"/>
                  <a:gd name="T109" fmla="*/ 2812 h 4359"/>
                  <a:gd name="T110" fmla="*/ 2172 w 6480"/>
                  <a:gd name="T111" fmla="*/ 2825 h 4359"/>
                  <a:gd name="T112" fmla="*/ 1784 w 6480"/>
                  <a:gd name="T113" fmla="*/ 2896 h 4359"/>
                  <a:gd name="T114" fmla="*/ 2017 w 6480"/>
                  <a:gd name="T115" fmla="*/ 2793 h 4359"/>
                  <a:gd name="T116" fmla="*/ 2133 w 6480"/>
                  <a:gd name="T117" fmla="*/ 2857 h 4359"/>
                  <a:gd name="T118" fmla="*/ 2088 w 6480"/>
                  <a:gd name="T119" fmla="*/ 2896 h 4359"/>
                  <a:gd name="T120" fmla="*/ 1732 w 6480"/>
                  <a:gd name="T121" fmla="*/ 2980 h 4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80" h="4359">
                    <a:moveTo>
                      <a:pt x="6240" y="0"/>
                    </a:moveTo>
                    <a:lnTo>
                      <a:pt x="6240" y="0"/>
                    </a:lnTo>
                    <a:cubicBezTo>
                      <a:pt x="6234" y="0"/>
                      <a:pt x="6227" y="7"/>
                      <a:pt x="6227" y="13"/>
                    </a:cubicBezTo>
                    <a:cubicBezTo>
                      <a:pt x="6201" y="32"/>
                      <a:pt x="6195" y="58"/>
                      <a:pt x="6163" y="71"/>
                    </a:cubicBezTo>
                    <a:cubicBezTo>
                      <a:pt x="6130" y="84"/>
                      <a:pt x="6104" y="84"/>
                      <a:pt x="6065" y="84"/>
                    </a:cubicBezTo>
                    <a:cubicBezTo>
                      <a:pt x="6033" y="84"/>
                      <a:pt x="6020" y="58"/>
                      <a:pt x="5981" y="45"/>
                    </a:cubicBezTo>
                    <a:cubicBezTo>
                      <a:pt x="5968" y="65"/>
                      <a:pt x="5956" y="84"/>
                      <a:pt x="5936" y="103"/>
                    </a:cubicBezTo>
                    <a:lnTo>
                      <a:pt x="5936" y="103"/>
                    </a:lnTo>
                    <a:cubicBezTo>
                      <a:pt x="6001" y="194"/>
                      <a:pt x="6059" y="252"/>
                      <a:pt x="6059" y="362"/>
                    </a:cubicBezTo>
                    <a:cubicBezTo>
                      <a:pt x="6059" y="453"/>
                      <a:pt x="6059" y="453"/>
                      <a:pt x="6059" y="453"/>
                    </a:cubicBezTo>
                    <a:cubicBezTo>
                      <a:pt x="6059" y="517"/>
                      <a:pt x="6072" y="563"/>
                      <a:pt x="6111" y="621"/>
                    </a:cubicBezTo>
                    <a:cubicBezTo>
                      <a:pt x="6130" y="647"/>
                      <a:pt x="6175" y="653"/>
                      <a:pt x="6175" y="692"/>
                    </a:cubicBezTo>
                    <a:cubicBezTo>
                      <a:pt x="6175" y="698"/>
                      <a:pt x="6169" y="705"/>
                      <a:pt x="6163" y="705"/>
                    </a:cubicBezTo>
                    <a:cubicBezTo>
                      <a:pt x="6137" y="705"/>
                      <a:pt x="6130" y="686"/>
                      <a:pt x="6104" y="686"/>
                    </a:cubicBezTo>
                    <a:cubicBezTo>
                      <a:pt x="6085" y="686"/>
                      <a:pt x="6072" y="692"/>
                      <a:pt x="6059" y="692"/>
                    </a:cubicBezTo>
                    <a:cubicBezTo>
                      <a:pt x="6020" y="692"/>
                      <a:pt x="6014" y="660"/>
                      <a:pt x="5981" y="640"/>
                    </a:cubicBezTo>
                    <a:cubicBezTo>
                      <a:pt x="5949" y="621"/>
                      <a:pt x="5917" y="640"/>
                      <a:pt x="5884" y="627"/>
                    </a:cubicBezTo>
                    <a:cubicBezTo>
                      <a:pt x="5891" y="537"/>
                      <a:pt x="5813" y="491"/>
                      <a:pt x="5813" y="395"/>
                    </a:cubicBezTo>
                    <a:cubicBezTo>
                      <a:pt x="5813" y="291"/>
                      <a:pt x="5813" y="291"/>
                      <a:pt x="5813" y="291"/>
                    </a:cubicBezTo>
                    <a:cubicBezTo>
                      <a:pt x="5813" y="246"/>
                      <a:pt x="5787" y="220"/>
                      <a:pt x="5768" y="181"/>
                    </a:cubicBezTo>
                    <a:cubicBezTo>
                      <a:pt x="5768" y="175"/>
                      <a:pt x="5781" y="149"/>
                      <a:pt x="5781" y="142"/>
                    </a:cubicBezTo>
                    <a:cubicBezTo>
                      <a:pt x="5716" y="116"/>
                      <a:pt x="5716" y="116"/>
                      <a:pt x="5716" y="116"/>
                    </a:cubicBezTo>
                    <a:cubicBezTo>
                      <a:pt x="5697" y="123"/>
                      <a:pt x="5619" y="168"/>
                      <a:pt x="5606" y="181"/>
                    </a:cubicBezTo>
                    <a:cubicBezTo>
                      <a:pt x="5580" y="201"/>
                      <a:pt x="5593" y="233"/>
                      <a:pt x="5580" y="265"/>
                    </a:cubicBezTo>
                    <a:cubicBezTo>
                      <a:pt x="5574" y="278"/>
                      <a:pt x="5548" y="278"/>
                      <a:pt x="5548" y="298"/>
                    </a:cubicBezTo>
                    <a:cubicBezTo>
                      <a:pt x="5548" y="343"/>
                      <a:pt x="5580" y="362"/>
                      <a:pt x="5580" y="407"/>
                    </a:cubicBezTo>
                    <a:cubicBezTo>
                      <a:pt x="5580" y="530"/>
                      <a:pt x="5580" y="530"/>
                      <a:pt x="5580" y="530"/>
                    </a:cubicBezTo>
                    <a:cubicBezTo>
                      <a:pt x="5580" y="576"/>
                      <a:pt x="5606" y="602"/>
                      <a:pt x="5652" y="614"/>
                    </a:cubicBezTo>
                    <a:cubicBezTo>
                      <a:pt x="5632" y="692"/>
                      <a:pt x="5600" y="718"/>
                      <a:pt x="5574" y="789"/>
                    </a:cubicBezTo>
                    <a:cubicBezTo>
                      <a:pt x="5548" y="854"/>
                      <a:pt x="5548" y="899"/>
                      <a:pt x="5503" y="944"/>
                    </a:cubicBezTo>
                    <a:cubicBezTo>
                      <a:pt x="5464" y="996"/>
                      <a:pt x="5425" y="1002"/>
                      <a:pt x="5373" y="1028"/>
                    </a:cubicBezTo>
                    <a:cubicBezTo>
                      <a:pt x="5154" y="757"/>
                      <a:pt x="5154" y="757"/>
                      <a:pt x="5154" y="757"/>
                    </a:cubicBezTo>
                    <a:cubicBezTo>
                      <a:pt x="5121" y="737"/>
                      <a:pt x="5095" y="731"/>
                      <a:pt x="5063" y="724"/>
                    </a:cubicBezTo>
                    <a:cubicBezTo>
                      <a:pt x="5063" y="621"/>
                      <a:pt x="5044" y="537"/>
                      <a:pt x="4960" y="472"/>
                    </a:cubicBezTo>
                    <a:cubicBezTo>
                      <a:pt x="4908" y="427"/>
                      <a:pt x="4856" y="433"/>
                      <a:pt x="4798" y="401"/>
                    </a:cubicBezTo>
                    <a:lnTo>
                      <a:pt x="4798" y="401"/>
                    </a:lnTo>
                    <a:cubicBezTo>
                      <a:pt x="4778" y="407"/>
                      <a:pt x="4759" y="420"/>
                      <a:pt x="4733" y="420"/>
                    </a:cubicBezTo>
                    <a:cubicBezTo>
                      <a:pt x="4714" y="427"/>
                      <a:pt x="4701" y="427"/>
                      <a:pt x="4688" y="433"/>
                    </a:cubicBezTo>
                    <a:cubicBezTo>
                      <a:pt x="4701" y="472"/>
                      <a:pt x="4701" y="498"/>
                      <a:pt x="4701" y="537"/>
                    </a:cubicBezTo>
                    <a:cubicBezTo>
                      <a:pt x="4701" y="621"/>
                      <a:pt x="4675" y="666"/>
                      <a:pt x="4636" y="737"/>
                    </a:cubicBezTo>
                    <a:cubicBezTo>
                      <a:pt x="4610" y="783"/>
                      <a:pt x="4604" y="815"/>
                      <a:pt x="4571" y="860"/>
                    </a:cubicBezTo>
                    <a:cubicBezTo>
                      <a:pt x="4552" y="886"/>
                      <a:pt x="4533" y="893"/>
                      <a:pt x="4513" y="918"/>
                    </a:cubicBezTo>
                    <a:cubicBezTo>
                      <a:pt x="4500" y="944"/>
                      <a:pt x="4500" y="957"/>
                      <a:pt x="4487" y="977"/>
                    </a:cubicBezTo>
                    <a:cubicBezTo>
                      <a:pt x="4423" y="1061"/>
                      <a:pt x="4378" y="1099"/>
                      <a:pt x="4300" y="1158"/>
                    </a:cubicBezTo>
                    <a:cubicBezTo>
                      <a:pt x="4242" y="1203"/>
                      <a:pt x="4216" y="1229"/>
                      <a:pt x="4158" y="1267"/>
                    </a:cubicBezTo>
                    <a:cubicBezTo>
                      <a:pt x="4132" y="1287"/>
                      <a:pt x="4106" y="1281"/>
                      <a:pt x="4099" y="1306"/>
                    </a:cubicBezTo>
                    <a:cubicBezTo>
                      <a:pt x="4099" y="1319"/>
                      <a:pt x="4099" y="1319"/>
                      <a:pt x="4099" y="1319"/>
                    </a:cubicBezTo>
                    <a:cubicBezTo>
                      <a:pt x="4086" y="1352"/>
                      <a:pt x="4080" y="1371"/>
                      <a:pt x="4067" y="1410"/>
                    </a:cubicBezTo>
                    <a:cubicBezTo>
                      <a:pt x="4054" y="1436"/>
                      <a:pt x="4041" y="1449"/>
                      <a:pt x="4015" y="1474"/>
                    </a:cubicBezTo>
                    <a:cubicBezTo>
                      <a:pt x="3996" y="1494"/>
                      <a:pt x="3970" y="1500"/>
                      <a:pt x="3970" y="1533"/>
                    </a:cubicBezTo>
                    <a:cubicBezTo>
                      <a:pt x="3970" y="1546"/>
                      <a:pt x="3970" y="1546"/>
                      <a:pt x="3970" y="1546"/>
                    </a:cubicBezTo>
                    <a:cubicBezTo>
                      <a:pt x="3970" y="1571"/>
                      <a:pt x="3951" y="1578"/>
                      <a:pt x="3938" y="1591"/>
                    </a:cubicBezTo>
                    <a:cubicBezTo>
                      <a:pt x="3918" y="1610"/>
                      <a:pt x="3912" y="1630"/>
                      <a:pt x="3892" y="1649"/>
                    </a:cubicBezTo>
                    <a:cubicBezTo>
                      <a:pt x="3847" y="1675"/>
                      <a:pt x="3841" y="1714"/>
                      <a:pt x="3802" y="1740"/>
                    </a:cubicBezTo>
                    <a:cubicBezTo>
                      <a:pt x="3763" y="1772"/>
                      <a:pt x="3737" y="1785"/>
                      <a:pt x="3718" y="1824"/>
                    </a:cubicBezTo>
                    <a:cubicBezTo>
                      <a:pt x="3698" y="1869"/>
                      <a:pt x="3698" y="1908"/>
                      <a:pt x="3653" y="1934"/>
                    </a:cubicBezTo>
                    <a:cubicBezTo>
                      <a:pt x="3627" y="1947"/>
                      <a:pt x="3614" y="1959"/>
                      <a:pt x="3588" y="1973"/>
                    </a:cubicBezTo>
                    <a:cubicBezTo>
                      <a:pt x="3550" y="1992"/>
                      <a:pt x="3530" y="1992"/>
                      <a:pt x="3485" y="1998"/>
                    </a:cubicBezTo>
                    <a:cubicBezTo>
                      <a:pt x="3395" y="2011"/>
                      <a:pt x="3343" y="2031"/>
                      <a:pt x="3246" y="2050"/>
                    </a:cubicBezTo>
                    <a:cubicBezTo>
                      <a:pt x="3207" y="2076"/>
                      <a:pt x="3175" y="2089"/>
                      <a:pt x="3129" y="2089"/>
                    </a:cubicBezTo>
                    <a:cubicBezTo>
                      <a:pt x="3097" y="2089"/>
                      <a:pt x="3097" y="2089"/>
                      <a:pt x="3097" y="2089"/>
                    </a:cubicBezTo>
                    <a:cubicBezTo>
                      <a:pt x="3039" y="2089"/>
                      <a:pt x="3013" y="2108"/>
                      <a:pt x="2955" y="2115"/>
                    </a:cubicBezTo>
                    <a:cubicBezTo>
                      <a:pt x="2903" y="2128"/>
                      <a:pt x="2871" y="2128"/>
                      <a:pt x="2819" y="2134"/>
                    </a:cubicBezTo>
                    <a:cubicBezTo>
                      <a:pt x="2780" y="2147"/>
                      <a:pt x="2761" y="2154"/>
                      <a:pt x="2722" y="2173"/>
                    </a:cubicBezTo>
                    <a:cubicBezTo>
                      <a:pt x="2683" y="2186"/>
                      <a:pt x="2657" y="2186"/>
                      <a:pt x="2618" y="2199"/>
                    </a:cubicBezTo>
                    <a:cubicBezTo>
                      <a:pt x="2547" y="2218"/>
                      <a:pt x="2508" y="2225"/>
                      <a:pt x="2437" y="2238"/>
                    </a:cubicBezTo>
                    <a:cubicBezTo>
                      <a:pt x="2392" y="2244"/>
                      <a:pt x="2373" y="2257"/>
                      <a:pt x="2327" y="2257"/>
                    </a:cubicBezTo>
                    <a:cubicBezTo>
                      <a:pt x="2295" y="2257"/>
                      <a:pt x="2295" y="2257"/>
                      <a:pt x="2295" y="2257"/>
                    </a:cubicBezTo>
                    <a:cubicBezTo>
                      <a:pt x="2263" y="2250"/>
                      <a:pt x="2263" y="2250"/>
                      <a:pt x="2263" y="2250"/>
                    </a:cubicBezTo>
                    <a:cubicBezTo>
                      <a:pt x="2205" y="2250"/>
                      <a:pt x="2321" y="2276"/>
                      <a:pt x="2327" y="2276"/>
                    </a:cubicBezTo>
                    <a:cubicBezTo>
                      <a:pt x="2347" y="2283"/>
                      <a:pt x="2366" y="2276"/>
                      <a:pt x="2373" y="2289"/>
                    </a:cubicBezTo>
                    <a:cubicBezTo>
                      <a:pt x="2386" y="2302"/>
                      <a:pt x="2373" y="2315"/>
                      <a:pt x="2379" y="2328"/>
                    </a:cubicBezTo>
                    <a:lnTo>
                      <a:pt x="2373" y="2322"/>
                    </a:lnTo>
                    <a:cubicBezTo>
                      <a:pt x="2327" y="2322"/>
                      <a:pt x="2327" y="2322"/>
                      <a:pt x="2327" y="2322"/>
                    </a:cubicBezTo>
                    <a:cubicBezTo>
                      <a:pt x="2282" y="2322"/>
                      <a:pt x="2276" y="2276"/>
                      <a:pt x="2237" y="2276"/>
                    </a:cubicBezTo>
                    <a:cubicBezTo>
                      <a:pt x="2217" y="2276"/>
                      <a:pt x="2217" y="2296"/>
                      <a:pt x="2205" y="2302"/>
                    </a:cubicBezTo>
                    <a:cubicBezTo>
                      <a:pt x="2185" y="2309"/>
                      <a:pt x="2166" y="2302"/>
                      <a:pt x="2140" y="2315"/>
                    </a:cubicBezTo>
                    <a:cubicBezTo>
                      <a:pt x="2088" y="2347"/>
                      <a:pt x="2062" y="2373"/>
                      <a:pt x="2004" y="2399"/>
                    </a:cubicBezTo>
                    <a:cubicBezTo>
                      <a:pt x="2004" y="2438"/>
                      <a:pt x="1985" y="2457"/>
                      <a:pt x="1985" y="2489"/>
                    </a:cubicBezTo>
                    <a:cubicBezTo>
                      <a:pt x="1985" y="2534"/>
                      <a:pt x="1985" y="2534"/>
                      <a:pt x="1985" y="2534"/>
                    </a:cubicBezTo>
                    <a:cubicBezTo>
                      <a:pt x="1985" y="2553"/>
                      <a:pt x="1972" y="2566"/>
                      <a:pt x="1972" y="2586"/>
                    </a:cubicBezTo>
                    <a:cubicBezTo>
                      <a:pt x="1972" y="2592"/>
                      <a:pt x="1978" y="2586"/>
                      <a:pt x="1978" y="2592"/>
                    </a:cubicBezTo>
                    <a:cubicBezTo>
                      <a:pt x="1991" y="2612"/>
                      <a:pt x="2004" y="2625"/>
                      <a:pt x="2023" y="2625"/>
                    </a:cubicBezTo>
                    <a:cubicBezTo>
                      <a:pt x="2036" y="2625"/>
                      <a:pt x="2049" y="2612"/>
                      <a:pt x="2062" y="2612"/>
                    </a:cubicBezTo>
                    <a:cubicBezTo>
                      <a:pt x="2075" y="2637"/>
                      <a:pt x="2082" y="2657"/>
                      <a:pt x="2107" y="2657"/>
                    </a:cubicBezTo>
                    <a:cubicBezTo>
                      <a:pt x="2146" y="2657"/>
                      <a:pt x="2159" y="2644"/>
                      <a:pt x="2191" y="2625"/>
                    </a:cubicBezTo>
                    <a:cubicBezTo>
                      <a:pt x="2205" y="2612"/>
                      <a:pt x="2211" y="2599"/>
                      <a:pt x="2230" y="2592"/>
                    </a:cubicBezTo>
                    <a:cubicBezTo>
                      <a:pt x="2243" y="2592"/>
                      <a:pt x="2263" y="2592"/>
                      <a:pt x="2263" y="2579"/>
                    </a:cubicBezTo>
                    <a:cubicBezTo>
                      <a:pt x="2263" y="2560"/>
                      <a:pt x="2250" y="2553"/>
                      <a:pt x="2250" y="2534"/>
                    </a:cubicBezTo>
                    <a:cubicBezTo>
                      <a:pt x="2250" y="2502"/>
                      <a:pt x="2263" y="2476"/>
                      <a:pt x="2295" y="2457"/>
                    </a:cubicBezTo>
                    <a:cubicBezTo>
                      <a:pt x="2289" y="2495"/>
                      <a:pt x="2269" y="2508"/>
                      <a:pt x="2269" y="2540"/>
                    </a:cubicBezTo>
                    <a:cubicBezTo>
                      <a:pt x="2269" y="2560"/>
                      <a:pt x="2289" y="2560"/>
                      <a:pt x="2289" y="2579"/>
                    </a:cubicBezTo>
                    <a:cubicBezTo>
                      <a:pt x="2289" y="2592"/>
                      <a:pt x="2276" y="2592"/>
                      <a:pt x="2263" y="2599"/>
                    </a:cubicBezTo>
                    <a:cubicBezTo>
                      <a:pt x="2237" y="2612"/>
                      <a:pt x="2230" y="2625"/>
                      <a:pt x="2217" y="2650"/>
                    </a:cubicBezTo>
                    <a:cubicBezTo>
                      <a:pt x="2211" y="2663"/>
                      <a:pt x="2191" y="2670"/>
                      <a:pt x="2191" y="2689"/>
                    </a:cubicBezTo>
                    <a:cubicBezTo>
                      <a:pt x="2191" y="2722"/>
                      <a:pt x="2217" y="2735"/>
                      <a:pt x="2243" y="2760"/>
                    </a:cubicBezTo>
                    <a:cubicBezTo>
                      <a:pt x="2263" y="2780"/>
                      <a:pt x="2256" y="2812"/>
                      <a:pt x="2289" y="2838"/>
                    </a:cubicBezTo>
                    <a:cubicBezTo>
                      <a:pt x="2321" y="2857"/>
                      <a:pt x="2340" y="2870"/>
                      <a:pt x="2379" y="2877"/>
                    </a:cubicBezTo>
                    <a:cubicBezTo>
                      <a:pt x="2398" y="2877"/>
                      <a:pt x="2431" y="2870"/>
                      <a:pt x="2431" y="2890"/>
                    </a:cubicBezTo>
                    <a:cubicBezTo>
                      <a:pt x="2431" y="2903"/>
                      <a:pt x="2424" y="2909"/>
                      <a:pt x="2418" y="2909"/>
                    </a:cubicBezTo>
                    <a:cubicBezTo>
                      <a:pt x="2373" y="2909"/>
                      <a:pt x="2347" y="2877"/>
                      <a:pt x="2301" y="2877"/>
                    </a:cubicBezTo>
                    <a:cubicBezTo>
                      <a:pt x="2269" y="2877"/>
                      <a:pt x="2269" y="2877"/>
                      <a:pt x="2269" y="2877"/>
                    </a:cubicBezTo>
                    <a:cubicBezTo>
                      <a:pt x="2250" y="2877"/>
                      <a:pt x="2243" y="2896"/>
                      <a:pt x="2243" y="2916"/>
                    </a:cubicBezTo>
                    <a:cubicBezTo>
                      <a:pt x="2243" y="2961"/>
                      <a:pt x="2243" y="2961"/>
                      <a:pt x="2243" y="2961"/>
                    </a:cubicBezTo>
                    <a:cubicBezTo>
                      <a:pt x="2243" y="2980"/>
                      <a:pt x="2230" y="2993"/>
                      <a:pt x="2211" y="2993"/>
                    </a:cubicBezTo>
                    <a:cubicBezTo>
                      <a:pt x="2191" y="2993"/>
                      <a:pt x="2185" y="2987"/>
                      <a:pt x="2159" y="2987"/>
                    </a:cubicBezTo>
                    <a:cubicBezTo>
                      <a:pt x="2140" y="2987"/>
                      <a:pt x="2133" y="3006"/>
                      <a:pt x="2114" y="3006"/>
                    </a:cubicBezTo>
                    <a:cubicBezTo>
                      <a:pt x="2088" y="3019"/>
                      <a:pt x="2075" y="3013"/>
                      <a:pt x="2049" y="3013"/>
                    </a:cubicBezTo>
                    <a:cubicBezTo>
                      <a:pt x="2017" y="3019"/>
                      <a:pt x="2004" y="3038"/>
                      <a:pt x="1972" y="3038"/>
                    </a:cubicBezTo>
                    <a:cubicBezTo>
                      <a:pt x="1933" y="3038"/>
                      <a:pt x="1933" y="3038"/>
                      <a:pt x="1933" y="3038"/>
                    </a:cubicBezTo>
                    <a:cubicBezTo>
                      <a:pt x="1926" y="3038"/>
                      <a:pt x="1926" y="3038"/>
                      <a:pt x="1920" y="3038"/>
                    </a:cubicBezTo>
                    <a:cubicBezTo>
                      <a:pt x="1901" y="3038"/>
                      <a:pt x="1894" y="3051"/>
                      <a:pt x="1881" y="3051"/>
                    </a:cubicBezTo>
                    <a:cubicBezTo>
                      <a:pt x="1849" y="3051"/>
                      <a:pt x="1836" y="3019"/>
                      <a:pt x="1797" y="3019"/>
                    </a:cubicBezTo>
                    <a:lnTo>
                      <a:pt x="1791" y="3019"/>
                    </a:lnTo>
                    <a:cubicBezTo>
                      <a:pt x="1784" y="3025"/>
                      <a:pt x="1784" y="3025"/>
                      <a:pt x="1784" y="3025"/>
                    </a:cubicBezTo>
                    <a:cubicBezTo>
                      <a:pt x="1803" y="3032"/>
                      <a:pt x="1816" y="3045"/>
                      <a:pt x="1829" y="3051"/>
                    </a:cubicBezTo>
                    <a:cubicBezTo>
                      <a:pt x="1849" y="3058"/>
                      <a:pt x="1868" y="3064"/>
                      <a:pt x="1868" y="3077"/>
                    </a:cubicBezTo>
                    <a:cubicBezTo>
                      <a:pt x="1868" y="3090"/>
                      <a:pt x="1868" y="3090"/>
                      <a:pt x="1868" y="3090"/>
                    </a:cubicBezTo>
                    <a:cubicBezTo>
                      <a:pt x="1862" y="3090"/>
                      <a:pt x="1862" y="3090"/>
                      <a:pt x="1862" y="3090"/>
                    </a:cubicBezTo>
                    <a:cubicBezTo>
                      <a:pt x="1849" y="3090"/>
                      <a:pt x="1842" y="3084"/>
                      <a:pt x="1836" y="3084"/>
                    </a:cubicBezTo>
                    <a:cubicBezTo>
                      <a:pt x="1816" y="3084"/>
                      <a:pt x="1810" y="3090"/>
                      <a:pt x="1791" y="3090"/>
                    </a:cubicBezTo>
                    <a:cubicBezTo>
                      <a:pt x="1778" y="3090"/>
                      <a:pt x="1771" y="3084"/>
                      <a:pt x="1758" y="3077"/>
                    </a:cubicBezTo>
                    <a:cubicBezTo>
                      <a:pt x="1745" y="3077"/>
                      <a:pt x="1745" y="3077"/>
                      <a:pt x="1745" y="3077"/>
                    </a:cubicBezTo>
                    <a:cubicBezTo>
                      <a:pt x="1745" y="3142"/>
                      <a:pt x="1745" y="3142"/>
                      <a:pt x="1745" y="3142"/>
                    </a:cubicBezTo>
                    <a:cubicBezTo>
                      <a:pt x="1745" y="3213"/>
                      <a:pt x="1681" y="3239"/>
                      <a:pt x="1661" y="3304"/>
                    </a:cubicBezTo>
                    <a:cubicBezTo>
                      <a:pt x="1681" y="3317"/>
                      <a:pt x="1706" y="3323"/>
                      <a:pt x="1706" y="3349"/>
                    </a:cubicBezTo>
                    <a:cubicBezTo>
                      <a:pt x="1706" y="3407"/>
                      <a:pt x="1706" y="3407"/>
                      <a:pt x="1706" y="3407"/>
                    </a:cubicBezTo>
                    <a:cubicBezTo>
                      <a:pt x="1706" y="3413"/>
                      <a:pt x="1713" y="3420"/>
                      <a:pt x="1713" y="3427"/>
                    </a:cubicBezTo>
                    <a:cubicBezTo>
                      <a:pt x="1713" y="3427"/>
                      <a:pt x="1713" y="3427"/>
                      <a:pt x="1706" y="3427"/>
                    </a:cubicBezTo>
                    <a:cubicBezTo>
                      <a:pt x="1681" y="3427"/>
                      <a:pt x="1681" y="3381"/>
                      <a:pt x="1648" y="3381"/>
                    </a:cubicBezTo>
                    <a:cubicBezTo>
                      <a:pt x="1635" y="3381"/>
                      <a:pt x="1635" y="3381"/>
                      <a:pt x="1635" y="3381"/>
                    </a:cubicBezTo>
                    <a:cubicBezTo>
                      <a:pt x="1635" y="3381"/>
                      <a:pt x="1635" y="3388"/>
                      <a:pt x="1635" y="3394"/>
                    </a:cubicBezTo>
                    <a:cubicBezTo>
                      <a:pt x="1635" y="3407"/>
                      <a:pt x="1648" y="3407"/>
                      <a:pt x="1661" y="3420"/>
                    </a:cubicBezTo>
                    <a:cubicBezTo>
                      <a:pt x="1674" y="3433"/>
                      <a:pt x="1681" y="3446"/>
                      <a:pt x="1700" y="3459"/>
                    </a:cubicBezTo>
                    <a:cubicBezTo>
                      <a:pt x="1719" y="3478"/>
                      <a:pt x="1700" y="3524"/>
                      <a:pt x="1726" y="3524"/>
                    </a:cubicBezTo>
                    <a:cubicBezTo>
                      <a:pt x="1739" y="3524"/>
                      <a:pt x="1745" y="3517"/>
                      <a:pt x="1758" y="3517"/>
                    </a:cubicBezTo>
                    <a:cubicBezTo>
                      <a:pt x="1778" y="3517"/>
                      <a:pt x="1784" y="3530"/>
                      <a:pt x="1803" y="3536"/>
                    </a:cubicBezTo>
                    <a:cubicBezTo>
                      <a:pt x="1816" y="3543"/>
                      <a:pt x="1836" y="3543"/>
                      <a:pt x="1836" y="3556"/>
                    </a:cubicBezTo>
                    <a:cubicBezTo>
                      <a:pt x="1836" y="3582"/>
                      <a:pt x="1823" y="3588"/>
                      <a:pt x="1823" y="3614"/>
                    </a:cubicBezTo>
                    <a:cubicBezTo>
                      <a:pt x="1823" y="3633"/>
                      <a:pt x="1829" y="3646"/>
                      <a:pt x="1829" y="3666"/>
                    </a:cubicBezTo>
                    <a:cubicBezTo>
                      <a:pt x="1849" y="3666"/>
                      <a:pt x="1849" y="3640"/>
                      <a:pt x="1868" y="3640"/>
                    </a:cubicBezTo>
                    <a:cubicBezTo>
                      <a:pt x="1881" y="3640"/>
                      <a:pt x="1887" y="3653"/>
                      <a:pt x="1901" y="3659"/>
                    </a:cubicBezTo>
                    <a:cubicBezTo>
                      <a:pt x="1933" y="3666"/>
                      <a:pt x="1946" y="3679"/>
                      <a:pt x="1978" y="3685"/>
                    </a:cubicBezTo>
                    <a:cubicBezTo>
                      <a:pt x="2010" y="3705"/>
                      <a:pt x="2049" y="3711"/>
                      <a:pt x="2049" y="3750"/>
                    </a:cubicBezTo>
                    <a:cubicBezTo>
                      <a:pt x="2049" y="3763"/>
                      <a:pt x="2049" y="3763"/>
                      <a:pt x="2049" y="3763"/>
                    </a:cubicBezTo>
                    <a:cubicBezTo>
                      <a:pt x="2043" y="3763"/>
                      <a:pt x="2043" y="3763"/>
                      <a:pt x="2043" y="3763"/>
                    </a:cubicBezTo>
                    <a:cubicBezTo>
                      <a:pt x="2023" y="3756"/>
                      <a:pt x="2023" y="3730"/>
                      <a:pt x="2004" y="3730"/>
                    </a:cubicBezTo>
                    <a:cubicBezTo>
                      <a:pt x="1978" y="3730"/>
                      <a:pt x="1965" y="3730"/>
                      <a:pt x="1946" y="3717"/>
                    </a:cubicBezTo>
                    <a:cubicBezTo>
                      <a:pt x="1926" y="3711"/>
                      <a:pt x="1920" y="3685"/>
                      <a:pt x="1887" y="3685"/>
                    </a:cubicBezTo>
                    <a:cubicBezTo>
                      <a:pt x="1875" y="3685"/>
                      <a:pt x="1875" y="3717"/>
                      <a:pt x="1855" y="3717"/>
                    </a:cubicBezTo>
                    <a:cubicBezTo>
                      <a:pt x="1816" y="3717"/>
                      <a:pt x="1797" y="3672"/>
                      <a:pt x="1797" y="3627"/>
                    </a:cubicBezTo>
                    <a:cubicBezTo>
                      <a:pt x="1797" y="3588"/>
                      <a:pt x="1797" y="3588"/>
                      <a:pt x="1797" y="3588"/>
                    </a:cubicBezTo>
                    <a:cubicBezTo>
                      <a:pt x="1797" y="3575"/>
                      <a:pt x="1797" y="3569"/>
                      <a:pt x="1803" y="3556"/>
                    </a:cubicBezTo>
                    <a:cubicBezTo>
                      <a:pt x="1778" y="3549"/>
                      <a:pt x="1765" y="3543"/>
                      <a:pt x="1739" y="3543"/>
                    </a:cubicBezTo>
                    <a:cubicBezTo>
                      <a:pt x="1732" y="3543"/>
                      <a:pt x="1732" y="3549"/>
                      <a:pt x="1719" y="3549"/>
                    </a:cubicBezTo>
                    <a:cubicBezTo>
                      <a:pt x="1706" y="3549"/>
                      <a:pt x="1706" y="3530"/>
                      <a:pt x="1694" y="3517"/>
                    </a:cubicBezTo>
                    <a:cubicBezTo>
                      <a:pt x="1687" y="3504"/>
                      <a:pt x="1674" y="3498"/>
                      <a:pt x="1655" y="3498"/>
                    </a:cubicBezTo>
                    <a:cubicBezTo>
                      <a:pt x="1642" y="3498"/>
                      <a:pt x="1635" y="3504"/>
                      <a:pt x="1622" y="3504"/>
                    </a:cubicBezTo>
                    <a:cubicBezTo>
                      <a:pt x="1584" y="3504"/>
                      <a:pt x="1584" y="3504"/>
                      <a:pt x="1584" y="3504"/>
                    </a:cubicBezTo>
                    <a:cubicBezTo>
                      <a:pt x="1577" y="3504"/>
                      <a:pt x="1571" y="3504"/>
                      <a:pt x="1571" y="3511"/>
                    </a:cubicBezTo>
                    <a:cubicBezTo>
                      <a:pt x="1571" y="3543"/>
                      <a:pt x="1571" y="3543"/>
                      <a:pt x="1571" y="3543"/>
                    </a:cubicBezTo>
                    <a:cubicBezTo>
                      <a:pt x="1571" y="3582"/>
                      <a:pt x="1545" y="3595"/>
                      <a:pt x="1538" y="3633"/>
                    </a:cubicBezTo>
                    <a:cubicBezTo>
                      <a:pt x="1558" y="3633"/>
                      <a:pt x="1577" y="3633"/>
                      <a:pt x="1590" y="3646"/>
                    </a:cubicBezTo>
                    <a:cubicBezTo>
                      <a:pt x="1610" y="3679"/>
                      <a:pt x="1603" y="3717"/>
                      <a:pt x="1635" y="3730"/>
                    </a:cubicBezTo>
                    <a:cubicBezTo>
                      <a:pt x="1655" y="3743"/>
                      <a:pt x="1661" y="3756"/>
                      <a:pt x="1674" y="3769"/>
                    </a:cubicBezTo>
                    <a:cubicBezTo>
                      <a:pt x="1687" y="3776"/>
                      <a:pt x="1700" y="3769"/>
                      <a:pt x="1713" y="3776"/>
                    </a:cubicBezTo>
                    <a:cubicBezTo>
                      <a:pt x="1719" y="3776"/>
                      <a:pt x="1719" y="3789"/>
                      <a:pt x="1726" y="3795"/>
                    </a:cubicBezTo>
                    <a:cubicBezTo>
                      <a:pt x="1732" y="3808"/>
                      <a:pt x="1745" y="3815"/>
                      <a:pt x="1745" y="3827"/>
                    </a:cubicBezTo>
                    <a:cubicBezTo>
                      <a:pt x="1719" y="3827"/>
                      <a:pt x="1706" y="3808"/>
                      <a:pt x="1681" y="3808"/>
                    </a:cubicBezTo>
                    <a:cubicBezTo>
                      <a:pt x="1648" y="3808"/>
                      <a:pt x="1648" y="3808"/>
                      <a:pt x="1648" y="3808"/>
                    </a:cubicBezTo>
                    <a:cubicBezTo>
                      <a:pt x="1610" y="3808"/>
                      <a:pt x="1590" y="3782"/>
                      <a:pt x="1571" y="3750"/>
                    </a:cubicBezTo>
                    <a:cubicBezTo>
                      <a:pt x="1545" y="3711"/>
                      <a:pt x="1519" y="3692"/>
                      <a:pt x="1480" y="3672"/>
                    </a:cubicBezTo>
                    <a:cubicBezTo>
                      <a:pt x="1403" y="3633"/>
                      <a:pt x="1370" y="3614"/>
                      <a:pt x="1299" y="3575"/>
                    </a:cubicBezTo>
                    <a:cubicBezTo>
                      <a:pt x="1299" y="3575"/>
                      <a:pt x="1299" y="3582"/>
                      <a:pt x="1299" y="3588"/>
                    </a:cubicBezTo>
                    <a:cubicBezTo>
                      <a:pt x="1299" y="3620"/>
                      <a:pt x="1299" y="3620"/>
                      <a:pt x="1299" y="3620"/>
                    </a:cubicBezTo>
                    <a:cubicBezTo>
                      <a:pt x="1299" y="3633"/>
                      <a:pt x="1306" y="3640"/>
                      <a:pt x="1306" y="3646"/>
                    </a:cubicBezTo>
                    <a:cubicBezTo>
                      <a:pt x="1306" y="3685"/>
                      <a:pt x="1286" y="3711"/>
                      <a:pt x="1254" y="3730"/>
                    </a:cubicBezTo>
                    <a:cubicBezTo>
                      <a:pt x="1228" y="3750"/>
                      <a:pt x="1208" y="3743"/>
                      <a:pt x="1183" y="3756"/>
                    </a:cubicBezTo>
                    <a:cubicBezTo>
                      <a:pt x="1183" y="3763"/>
                      <a:pt x="1183" y="3763"/>
                      <a:pt x="1183" y="3763"/>
                    </a:cubicBezTo>
                    <a:cubicBezTo>
                      <a:pt x="1189" y="3763"/>
                      <a:pt x="1196" y="3763"/>
                      <a:pt x="1202" y="3763"/>
                    </a:cubicBezTo>
                    <a:cubicBezTo>
                      <a:pt x="1228" y="3763"/>
                      <a:pt x="1267" y="3769"/>
                      <a:pt x="1267" y="3795"/>
                    </a:cubicBezTo>
                    <a:cubicBezTo>
                      <a:pt x="1267" y="3815"/>
                      <a:pt x="1254" y="3827"/>
                      <a:pt x="1234" y="3827"/>
                    </a:cubicBezTo>
                    <a:cubicBezTo>
                      <a:pt x="1189" y="3827"/>
                      <a:pt x="1163" y="3789"/>
                      <a:pt x="1137" y="3750"/>
                    </a:cubicBezTo>
                    <a:cubicBezTo>
                      <a:pt x="1170" y="3750"/>
                      <a:pt x="1189" y="3737"/>
                      <a:pt x="1215" y="3717"/>
                    </a:cubicBezTo>
                    <a:cubicBezTo>
                      <a:pt x="1234" y="3705"/>
                      <a:pt x="1254" y="3705"/>
                      <a:pt x="1254" y="3685"/>
                    </a:cubicBezTo>
                    <a:cubicBezTo>
                      <a:pt x="1254" y="3666"/>
                      <a:pt x="1247" y="3659"/>
                      <a:pt x="1247" y="3646"/>
                    </a:cubicBezTo>
                    <a:cubicBezTo>
                      <a:pt x="1241" y="3633"/>
                      <a:pt x="1241" y="3620"/>
                      <a:pt x="1234" y="3620"/>
                    </a:cubicBezTo>
                    <a:cubicBezTo>
                      <a:pt x="1202" y="3620"/>
                      <a:pt x="1202" y="3620"/>
                      <a:pt x="1202" y="3620"/>
                    </a:cubicBezTo>
                    <a:cubicBezTo>
                      <a:pt x="1176" y="3620"/>
                      <a:pt x="1150" y="3614"/>
                      <a:pt x="1137" y="3595"/>
                    </a:cubicBezTo>
                    <a:cubicBezTo>
                      <a:pt x="1124" y="3582"/>
                      <a:pt x="1124" y="3569"/>
                      <a:pt x="1111" y="3569"/>
                    </a:cubicBezTo>
                    <a:cubicBezTo>
                      <a:pt x="1086" y="3569"/>
                      <a:pt x="1079" y="3588"/>
                      <a:pt x="1053" y="3588"/>
                    </a:cubicBezTo>
                    <a:cubicBezTo>
                      <a:pt x="1047" y="3588"/>
                      <a:pt x="1047" y="3575"/>
                      <a:pt x="1040" y="3575"/>
                    </a:cubicBezTo>
                    <a:cubicBezTo>
                      <a:pt x="1008" y="3549"/>
                      <a:pt x="1001" y="3530"/>
                      <a:pt x="989" y="3491"/>
                    </a:cubicBezTo>
                    <a:cubicBezTo>
                      <a:pt x="982" y="3472"/>
                      <a:pt x="989" y="3446"/>
                      <a:pt x="969" y="3446"/>
                    </a:cubicBezTo>
                    <a:cubicBezTo>
                      <a:pt x="937" y="3446"/>
                      <a:pt x="930" y="3485"/>
                      <a:pt x="904" y="3485"/>
                    </a:cubicBezTo>
                    <a:cubicBezTo>
                      <a:pt x="853" y="3485"/>
                      <a:pt x="853" y="3420"/>
                      <a:pt x="827" y="3375"/>
                    </a:cubicBezTo>
                    <a:cubicBezTo>
                      <a:pt x="820" y="3433"/>
                      <a:pt x="814" y="3459"/>
                      <a:pt x="801" y="3517"/>
                    </a:cubicBezTo>
                    <a:cubicBezTo>
                      <a:pt x="782" y="3498"/>
                      <a:pt x="775" y="3465"/>
                      <a:pt x="749" y="3465"/>
                    </a:cubicBezTo>
                    <a:cubicBezTo>
                      <a:pt x="730" y="3465"/>
                      <a:pt x="730" y="3465"/>
                      <a:pt x="730" y="3465"/>
                    </a:cubicBezTo>
                    <a:cubicBezTo>
                      <a:pt x="736" y="3478"/>
                      <a:pt x="743" y="3485"/>
                      <a:pt x="743" y="3504"/>
                    </a:cubicBezTo>
                    <a:cubicBezTo>
                      <a:pt x="743" y="3517"/>
                      <a:pt x="743" y="3524"/>
                      <a:pt x="736" y="3536"/>
                    </a:cubicBezTo>
                    <a:cubicBezTo>
                      <a:pt x="723" y="3530"/>
                      <a:pt x="723" y="3511"/>
                      <a:pt x="711" y="3498"/>
                    </a:cubicBezTo>
                    <a:cubicBezTo>
                      <a:pt x="697" y="3491"/>
                      <a:pt x="691" y="3491"/>
                      <a:pt x="672" y="3491"/>
                    </a:cubicBezTo>
                    <a:cubicBezTo>
                      <a:pt x="672" y="3478"/>
                      <a:pt x="672" y="3459"/>
                      <a:pt x="659" y="3459"/>
                    </a:cubicBezTo>
                    <a:cubicBezTo>
                      <a:pt x="639" y="3459"/>
                      <a:pt x="639" y="3485"/>
                      <a:pt x="613" y="3485"/>
                    </a:cubicBezTo>
                    <a:cubicBezTo>
                      <a:pt x="601" y="3485"/>
                      <a:pt x="594" y="3472"/>
                      <a:pt x="581" y="3472"/>
                    </a:cubicBezTo>
                    <a:cubicBezTo>
                      <a:pt x="549" y="3472"/>
                      <a:pt x="529" y="3485"/>
                      <a:pt x="491" y="3485"/>
                    </a:cubicBezTo>
                    <a:cubicBezTo>
                      <a:pt x="453" y="3485"/>
                      <a:pt x="421" y="3498"/>
                      <a:pt x="388" y="3472"/>
                    </a:cubicBezTo>
                    <a:cubicBezTo>
                      <a:pt x="362" y="3452"/>
                      <a:pt x="356" y="3427"/>
                      <a:pt x="330" y="3407"/>
                    </a:cubicBezTo>
                    <a:cubicBezTo>
                      <a:pt x="317" y="3388"/>
                      <a:pt x="298" y="3381"/>
                      <a:pt x="285" y="3362"/>
                    </a:cubicBezTo>
                    <a:lnTo>
                      <a:pt x="278" y="3362"/>
                    </a:lnTo>
                    <a:cubicBezTo>
                      <a:pt x="239" y="3362"/>
                      <a:pt x="226" y="3336"/>
                      <a:pt x="201" y="3310"/>
                    </a:cubicBezTo>
                    <a:cubicBezTo>
                      <a:pt x="188" y="3297"/>
                      <a:pt x="168" y="3297"/>
                      <a:pt x="155" y="3278"/>
                    </a:cubicBezTo>
                    <a:cubicBezTo>
                      <a:pt x="117" y="3252"/>
                      <a:pt x="103" y="3220"/>
                      <a:pt x="103" y="3174"/>
                    </a:cubicBezTo>
                    <a:cubicBezTo>
                      <a:pt x="91" y="3174"/>
                      <a:pt x="84" y="3168"/>
                      <a:pt x="71" y="3168"/>
                    </a:cubicBezTo>
                    <a:lnTo>
                      <a:pt x="71" y="3168"/>
                    </a:lnTo>
                    <a:cubicBezTo>
                      <a:pt x="52" y="3207"/>
                      <a:pt x="7" y="3213"/>
                      <a:pt x="7" y="3252"/>
                    </a:cubicBezTo>
                    <a:cubicBezTo>
                      <a:pt x="7" y="3278"/>
                      <a:pt x="0" y="3304"/>
                      <a:pt x="19" y="3323"/>
                    </a:cubicBezTo>
                    <a:cubicBezTo>
                      <a:pt x="58" y="3362"/>
                      <a:pt x="149" y="3323"/>
                      <a:pt x="149" y="3375"/>
                    </a:cubicBezTo>
                    <a:cubicBezTo>
                      <a:pt x="149" y="3420"/>
                      <a:pt x="129" y="3439"/>
                      <a:pt x="129" y="3485"/>
                    </a:cubicBezTo>
                    <a:cubicBezTo>
                      <a:pt x="129" y="3575"/>
                      <a:pt x="194" y="3614"/>
                      <a:pt x="272" y="3672"/>
                    </a:cubicBezTo>
                    <a:cubicBezTo>
                      <a:pt x="291" y="3685"/>
                      <a:pt x="291" y="3711"/>
                      <a:pt x="310" y="3730"/>
                    </a:cubicBezTo>
                    <a:cubicBezTo>
                      <a:pt x="336" y="3756"/>
                      <a:pt x="362" y="3750"/>
                      <a:pt x="395" y="3769"/>
                    </a:cubicBezTo>
                    <a:cubicBezTo>
                      <a:pt x="427" y="3789"/>
                      <a:pt x="427" y="3827"/>
                      <a:pt x="446" y="3860"/>
                    </a:cubicBezTo>
                    <a:cubicBezTo>
                      <a:pt x="472" y="3899"/>
                      <a:pt x="504" y="3905"/>
                      <a:pt x="542" y="3931"/>
                    </a:cubicBezTo>
                    <a:cubicBezTo>
                      <a:pt x="594" y="3957"/>
                      <a:pt x="613" y="3983"/>
                      <a:pt x="665" y="4008"/>
                    </a:cubicBezTo>
                    <a:cubicBezTo>
                      <a:pt x="717" y="4034"/>
                      <a:pt x="736" y="4080"/>
                      <a:pt x="769" y="4131"/>
                    </a:cubicBezTo>
                    <a:cubicBezTo>
                      <a:pt x="782" y="4157"/>
                      <a:pt x="788" y="4196"/>
                      <a:pt x="820" y="4196"/>
                    </a:cubicBezTo>
                    <a:cubicBezTo>
                      <a:pt x="840" y="4196"/>
                      <a:pt x="853" y="4183"/>
                      <a:pt x="872" y="4183"/>
                    </a:cubicBezTo>
                    <a:cubicBezTo>
                      <a:pt x="917" y="4183"/>
                      <a:pt x="917" y="4235"/>
                      <a:pt x="937" y="4274"/>
                    </a:cubicBezTo>
                    <a:cubicBezTo>
                      <a:pt x="969" y="4332"/>
                      <a:pt x="1015" y="4358"/>
                      <a:pt x="1079" y="4358"/>
                    </a:cubicBezTo>
                    <a:cubicBezTo>
                      <a:pt x="1111" y="4358"/>
                      <a:pt x="1124" y="4319"/>
                      <a:pt x="1157" y="4319"/>
                    </a:cubicBezTo>
                    <a:cubicBezTo>
                      <a:pt x="1176" y="4319"/>
                      <a:pt x="1183" y="4338"/>
                      <a:pt x="1202" y="4338"/>
                    </a:cubicBezTo>
                    <a:cubicBezTo>
                      <a:pt x="1234" y="4338"/>
                      <a:pt x="1241" y="4312"/>
                      <a:pt x="1273" y="4312"/>
                    </a:cubicBezTo>
                    <a:cubicBezTo>
                      <a:pt x="1318" y="4312"/>
                      <a:pt x="1318" y="4312"/>
                      <a:pt x="1318" y="4312"/>
                    </a:cubicBezTo>
                    <a:cubicBezTo>
                      <a:pt x="1344" y="4293"/>
                      <a:pt x="1338" y="4267"/>
                      <a:pt x="1357" y="4235"/>
                    </a:cubicBezTo>
                    <a:cubicBezTo>
                      <a:pt x="1383" y="4196"/>
                      <a:pt x="1415" y="4170"/>
                      <a:pt x="1461" y="4170"/>
                    </a:cubicBezTo>
                    <a:cubicBezTo>
                      <a:pt x="1480" y="4170"/>
                      <a:pt x="1487" y="4177"/>
                      <a:pt x="1506" y="4177"/>
                    </a:cubicBezTo>
                    <a:cubicBezTo>
                      <a:pt x="1590" y="4177"/>
                      <a:pt x="1635" y="4144"/>
                      <a:pt x="1719" y="4138"/>
                    </a:cubicBezTo>
                    <a:cubicBezTo>
                      <a:pt x="1752" y="4125"/>
                      <a:pt x="1765" y="4119"/>
                      <a:pt x="1791" y="4105"/>
                    </a:cubicBezTo>
                    <a:cubicBezTo>
                      <a:pt x="1836" y="4164"/>
                      <a:pt x="1887" y="4196"/>
                      <a:pt x="1965" y="4196"/>
                    </a:cubicBezTo>
                    <a:cubicBezTo>
                      <a:pt x="2004" y="4196"/>
                      <a:pt x="2017" y="4164"/>
                      <a:pt x="2056" y="4164"/>
                    </a:cubicBezTo>
                    <a:cubicBezTo>
                      <a:pt x="2101" y="4164"/>
                      <a:pt x="2107" y="4222"/>
                      <a:pt x="2153" y="4222"/>
                    </a:cubicBezTo>
                    <a:cubicBezTo>
                      <a:pt x="2205" y="4222"/>
                      <a:pt x="2211" y="4144"/>
                      <a:pt x="2263" y="4144"/>
                    </a:cubicBezTo>
                    <a:cubicBezTo>
                      <a:pt x="2327" y="4144"/>
                      <a:pt x="2353" y="4203"/>
                      <a:pt x="2418" y="4203"/>
                    </a:cubicBezTo>
                    <a:cubicBezTo>
                      <a:pt x="2463" y="4203"/>
                      <a:pt x="2463" y="4151"/>
                      <a:pt x="2496" y="4119"/>
                    </a:cubicBezTo>
                    <a:cubicBezTo>
                      <a:pt x="2554" y="4073"/>
                      <a:pt x="2599" y="4060"/>
                      <a:pt x="2670" y="4060"/>
                    </a:cubicBezTo>
                    <a:cubicBezTo>
                      <a:pt x="2741" y="4060"/>
                      <a:pt x="2761" y="3983"/>
                      <a:pt x="2786" y="3918"/>
                    </a:cubicBezTo>
                    <a:cubicBezTo>
                      <a:pt x="2800" y="3886"/>
                      <a:pt x="2838" y="3873"/>
                      <a:pt x="2838" y="3834"/>
                    </a:cubicBezTo>
                    <a:cubicBezTo>
                      <a:pt x="2838" y="3821"/>
                      <a:pt x="2838" y="3815"/>
                      <a:pt x="2838" y="3801"/>
                    </a:cubicBezTo>
                    <a:cubicBezTo>
                      <a:pt x="2838" y="3750"/>
                      <a:pt x="2858" y="3705"/>
                      <a:pt x="2903" y="3679"/>
                    </a:cubicBezTo>
                    <a:cubicBezTo>
                      <a:pt x="2942" y="3653"/>
                      <a:pt x="2981" y="3659"/>
                      <a:pt x="3026" y="3646"/>
                    </a:cubicBezTo>
                    <a:cubicBezTo>
                      <a:pt x="3065" y="3627"/>
                      <a:pt x="3084" y="3588"/>
                      <a:pt x="3123" y="3588"/>
                    </a:cubicBezTo>
                    <a:cubicBezTo>
                      <a:pt x="3226" y="3588"/>
                      <a:pt x="3284" y="3620"/>
                      <a:pt x="3381" y="3620"/>
                    </a:cubicBezTo>
                    <a:cubicBezTo>
                      <a:pt x="3407" y="3620"/>
                      <a:pt x="3414" y="3601"/>
                      <a:pt x="3440" y="3601"/>
                    </a:cubicBezTo>
                    <a:cubicBezTo>
                      <a:pt x="3466" y="3601"/>
                      <a:pt x="3479" y="3627"/>
                      <a:pt x="3511" y="3627"/>
                    </a:cubicBezTo>
                    <a:cubicBezTo>
                      <a:pt x="3543" y="3627"/>
                      <a:pt x="3550" y="3575"/>
                      <a:pt x="3588" y="3575"/>
                    </a:cubicBezTo>
                    <a:cubicBezTo>
                      <a:pt x="3608" y="3575"/>
                      <a:pt x="3614" y="3588"/>
                      <a:pt x="3634" y="3588"/>
                    </a:cubicBezTo>
                    <a:cubicBezTo>
                      <a:pt x="3679" y="3588"/>
                      <a:pt x="3698" y="3582"/>
                      <a:pt x="3744" y="3588"/>
                    </a:cubicBezTo>
                    <a:cubicBezTo>
                      <a:pt x="3744" y="3601"/>
                      <a:pt x="3744" y="3608"/>
                      <a:pt x="3744" y="3620"/>
                    </a:cubicBezTo>
                    <a:cubicBezTo>
                      <a:pt x="3744" y="3679"/>
                      <a:pt x="3724" y="3705"/>
                      <a:pt x="3711" y="3763"/>
                    </a:cubicBezTo>
                    <a:cubicBezTo>
                      <a:pt x="3731" y="3756"/>
                      <a:pt x="3744" y="3743"/>
                      <a:pt x="3763" y="3743"/>
                    </a:cubicBezTo>
                    <a:cubicBezTo>
                      <a:pt x="3802" y="3743"/>
                      <a:pt x="3795" y="3808"/>
                      <a:pt x="3834" y="3808"/>
                    </a:cubicBezTo>
                    <a:cubicBezTo>
                      <a:pt x="3860" y="3808"/>
                      <a:pt x="3873" y="3801"/>
                      <a:pt x="3899" y="3801"/>
                    </a:cubicBezTo>
                    <a:cubicBezTo>
                      <a:pt x="3957" y="3801"/>
                      <a:pt x="3990" y="3815"/>
                      <a:pt x="4035" y="3847"/>
                    </a:cubicBezTo>
                    <a:cubicBezTo>
                      <a:pt x="4061" y="3860"/>
                      <a:pt x="4074" y="3886"/>
                      <a:pt x="4106" y="3886"/>
                    </a:cubicBezTo>
                    <a:cubicBezTo>
                      <a:pt x="4138" y="3886"/>
                      <a:pt x="4158" y="3860"/>
                      <a:pt x="4190" y="3860"/>
                    </a:cubicBezTo>
                    <a:cubicBezTo>
                      <a:pt x="4222" y="3860"/>
                      <a:pt x="4235" y="3886"/>
                      <a:pt x="4255" y="3905"/>
                    </a:cubicBezTo>
                    <a:cubicBezTo>
                      <a:pt x="4293" y="3937"/>
                      <a:pt x="4306" y="3957"/>
                      <a:pt x="4332" y="3996"/>
                    </a:cubicBezTo>
                    <a:cubicBezTo>
                      <a:pt x="4358" y="3970"/>
                      <a:pt x="4358" y="3931"/>
                      <a:pt x="4390" y="3918"/>
                    </a:cubicBezTo>
                    <a:cubicBezTo>
                      <a:pt x="4436" y="3912"/>
                      <a:pt x="4474" y="3924"/>
                      <a:pt x="4513" y="3892"/>
                    </a:cubicBezTo>
                    <a:cubicBezTo>
                      <a:pt x="4533" y="3879"/>
                      <a:pt x="4520" y="3847"/>
                      <a:pt x="4533" y="3827"/>
                    </a:cubicBezTo>
                    <a:cubicBezTo>
                      <a:pt x="4552" y="3795"/>
                      <a:pt x="4585" y="3801"/>
                      <a:pt x="4617" y="3789"/>
                    </a:cubicBezTo>
                    <a:cubicBezTo>
                      <a:pt x="4636" y="3776"/>
                      <a:pt x="4636" y="3756"/>
                      <a:pt x="4656" y="3750"/>
                    </a:cubicBezTo>
                    <a:cubicBezTo>
                      <a:pt x="4740" y="3730"/>
                      <a:pt x="4785" y="3717"/>
                      <a:pt x="4869" y="3717"/>
                    </a:cubicBezTo>
                    <a:cubicBezTo>
                      <a:pt x="4901" y="3717"/>
                      <a:pt x="4908" y="3756"/>
                      <a:pt x="4927" y="3769"/>
                    </a:cubicBezTo>
                    <a:cubicBezTo>
                      <a:pt x="4940" y="3717"/>
                      <a:pt x="5011" y="3743"/>
                      <a:pt x="5063" y="3717"/>
                    </a:cubicBezTo>
                    <a:cubicBezTo>
                      <a:pt x="5089" y="3711"/>
                      <a:pt x="5095" y="3672"/>
                      <a:pt x="5128" y="3672"/>
                    </a:cubicBezTo>
                    <a:cubicBezTo>
                      <a:pt x="5180" y="3672"/>
                      <a:pt x="5212" y="3692"/>
                      <a:pt x="5257" y="3717"/>
                    </a:cubicBezTo>
                    <a:cubicBezTo>
                      <a:pt x="5270" y="3730"/>
                      <a:pt x="5270" y="3743"/>
                      <a:pt x="5289" y="3743"/>
                    </a:cubicBezTo>
                    <a:cubicBezTo>
                      <a:pt x="5309" y="3743"/>
                      <a:pt x="5315" y="3724"/>
                      <a:pt x="5335" y="3711"/>
                    </a:cubicBezTo>
                    <a:cubicBezTo>
                      <a:pt x="5348" y="3698"/>
                      <a:pt x="5373" y="3698"/>
                      <a:pt x="5373" y="3679"/>
                    </a:cubicBezTo>
                    <a:cubicBezTo>
                      <a:pt x="5373" y="3659"/>
                      <a:pt x="5361" y="3653"/>
                      <a:pt x="5361" y="3627"/>
                    </a:cubicBezTo>
                    <a:cubicBezTo>
                      <a:pt x="5361" y="3595"/>
                      <a:pt x="5406" y="3595"/>
                      <a:pt x="5425" y="3569"/>
                    </a:cubicBezTo>
                    <a:cubicBezTo>
                      <a:pt x="5445" y="3536"/>
                      <a:pt x="5451" y="3511"/>
                      <a:pt x="5451" y="3472"/>
                    </a:cubicBezTo>
                    <a:cubicBezTo>
                      <a:pt x="5451" y="3388"/>
                      <a:pt x="5451" y="3388"/>
                      <a:pt x="5451" y="3388"/>
                    </a:cubicBezTo>
                    <a:cubicBezTo>
                      <a:pt x="5451" y="3355"/>
                      <a:pt x="5445" y="3329"/>
                      <a:pt x="5464" y="3310"/>
                    </a:cubicBezTo>
                    <a:cubicBezTo>
                      <a:pt x="5496" y="3284"/>
                      <a:pt x="5529" y="3310"/>
                      <a:pt x="5561" y="3297"/>
                    </a:cubicBezTo>
                    <a:cubicBezTo>
                      <a:pt x="5613" y="3278"/>
                      <a:pt x="5639" y="3239"/>
                      <a:pt x="5639" y="3181"/>
                    </a:cubicBezTo>
                    <a:cubicBezTo>
                      <a:pt x="5639" y="3116"/>
                      <a:pt x="5535" y="3123"/>
                      <a:pt x="5535" y="3058"/>
                    </a:cubicBezTo>
                    <a:cubicBezTo>
                      <a:pt x="5535" y="3013"/>
                      <a:pt x="5542" y="2993"/>
                      <a:pt x="5548" y="2948"/>
                    </a:cubicBezTo>
                    <a:cubicBezTo>
                      <a:pt x="5548" y="2922"/>
                      <a:pt x="5542" y="2890"/>
                      <a:pt x="5561" y="2890"/>
                    </a:cubicBezTo>
                    <a:cubicBezTo>
                      <a:pt x="5574" y="2890"/>
                      <a:pt x="5580" y="2896"/>
                      <a:pt x="5593" y="2896"/>
                    </a:cubicBezTo>
                    <a:cubicBezTo>
                      <a:pt x="5652" y="2896"/>
                      <a:pt x="5677" y="2877"/>
                      <a:pt x="5736" y="2864"/>
                    </a:cubicBezTo>
                    <a:cubicBezTo>
                      <a:pt x="5710" y="2819"/>
                      <a:pt x="5697" y="2793"/>
                      <a:pt x="5697" y="2748"/>
                    </a:cubicBezTo>
                    <a:cubicBezTo>
                      <a:pt x="5736" y="2748"/>
                      <a:pt x="5755" y="2748"/>
                      <a:pt x="5787" y="2748"/>
                    </a:cubicBezTo>
                    <a:cubicBezTo>
                      <a:pt x="5800" y="2748"/>
                      <a:pt x="5807" y="2748"/>
                      <a:pt x="5820" y="2754"/>
                    </a:cubicBezTo>
                    <a:cubicBezTo>
                      <a:pt x="5826" y="2741"/>
                      <a:pt x="5826" y="2728"/>
                      <a:pt x="5826" y="2709"/>
                    </a:cubicBezTo>
                    <a:cubicBezTo>
                      <a:pt x="5833" y="2709"/>
                      <a:pt x="5839" y="2702"/>
                      <a:pt x="5845" y="2702"/>
                    </a:cubicBezTo>
                    <a:cubicBezTo>
                      <a:pt x="5865" y="2709"/>
                      <a:pt x="5865" y="2709"/>
                      <a:pt x="5865" y="2709"/>
                    </a:cubicBezTo>
                    <a:cubicBezTo>
                      <a:pt x="5891" y="2709"/>
                      <a:pt x="5891" y="2709"/>
                      <a:pt x="5891" y="2709"/>
                    </a:cubicBezTo>
                    <a:cubicBezTo>
                      <a:pt x="5891" y="2689"/>
                      <a:pt x="5878" y="2676"/>
                      <a:pt x="5891" y="2657"/>
                    </a:cubicBezTo>
                    <a:cubicBezTo>
                      <a:pt x="5904" y="2637"/>
                      <a:pt x="5923" y="2644"/>
                      <a:pt x="5949" y="2637"/>
                    </a:cubicBezTo>
                    <a:cubicBezTo>
                      <a:pt x="5994" y="2625"/>
                      <a:pt x="6040" y="2605"/>
                      <a:pt x="6040" y="2553"/>
                    </a:cubicBezTo>
                    <a:cubicBezTo>
                      <a:pt x="5994" y="2553"/>
                      <a:pt x="5988" y="2508"/>
                      <a:pt x="5943" y="2489"/>
                    </a:cubicBezTo>
                    <a:cubicBezTo>
                      <a:pt x="5917" y="2495"/>
                      <a:pt x="5917" y="2495"/>
                      <a:pt x="5917" y="2495"/>
                    </a:cubicBezTo>
                    <a:cubicBezTo>
                      <a:pt x="5897" y="2489"/>
                      <a:pt x="5871" y="2482"/>
                      <a:pt x="5871" y="2464"/>
                    </a:cubicBezTo>
                    <a:cubicBezTo>
                      <a:pt x="5871" y="2432"/>
                      <a:pt x="5865" y="2412"/>
                      <a:pt x="5884" y="2386"/>
                    </a:cubicBezTo>
                    <a:cubicBezTo>
                      <a:pt x="5897" y="2367"/>
                      <a:pt x="5930" y="2360"/>
                      <a:pt x="5930" y="2328"/>
                    </a:cubicBezTo>
                    <a:cubicBezTo>
                      <a:pt x="5930" y="2302"/>
                      <a:pt x="5884" y="2309"/>
                      <a:pt x="5884" y="2283"/>
                    </a:cubicBezTo>
                    <a:cubicBezTo>
                      <a:pt x="5884" y="2231"/>
                      <a:pt x="5930" y="2205"/>
                      <a:pt x="5930" y="2154"/>
                    </a:cubicBezTo>
                    <a:cubicBezTo>
                      <a:pt x="5943" y="2154"/>
                      <a:pt x="5956" y="2154"/>
                      <a:pt x="5968" y="2154"/>
                    </a:cubicBezTo>
                    <a:cubicBezTo>
                      <a:pt x="5988" y="2154"/>
                      <a:pt x="6007" y="2141"/>
                      <a:pt x="6027" y="2121"/>
                    </a:cubicBezTo>
                    <a:cubicBezTo>
                      <a:pt x="6065" y="2102"/>
                      <a:pt x="6072" y="2069"/>
                      <a:pt x="6091" y="2031"/>
                    </a:cubicBezTo>
                    <a:cubicBezTo>
                      <a:pt x="6104" y="2069"/>
                      <a:pt x="6104" y="2115"/>
                      <a:pt x="6143" y="2115"/>
                    </a:cubicBezTo>
                    <a:cubicBezTo>
                      <a:pt x="6188" y="2115"/>
                      <a:pt x="6195" y="2076"/>
                      <a:pt x="6227" y="2057"/>
                    </a:cubicBezTo>
                    <a:cubicBezTo>
                      <a:pt x="6292" y="2018"/>
                      <a:pt x="6318" y="1985"/>
                      <a:pt x="6370" y="1940"/>
                    </a:cubicBezTo>
                    <a:cubicBezTo>
                      <a:pt x="6337" y="1927"/>
                      <a:pt x="6324" y="1895"/>
                      <a:pt x="6324" y="1856"/>
                    </a:cubicBezTo>
                    <a:cubicBezTo>
                      <a:pt x="6324" y="1785"/>
                      <a:pt x="6382" y="1759"/>
                      <a:pt x="6382" y="1688"/>
                    </a:cubicBezTo>
                    <a:cubicBezTo>
                      <a:pt x="6382" y="1630"/>
                      <a:pt x="6382" y="1630"/>
                      <a:pt x="6382" y="1630"/>
                    </a:cubicBezTo>
                    <a:cubicBezTo>
                      <a:pt x="6408" y="1630"/>
                      <a:pt x="6408" y="1630"/>
                      <a:pt x="6408" y="1630"/>
                    </a:cubicBezTo>
                    <a:cubicBezTo>
                      <a:pt x="6428" y="1636"/>
                      <a:pt x="6428" y="1636"/>
                      <a:pt x="6428" y="1636"/>
                    </a:cubicBezTo>
                    <a:cubicBezTo>
                      <a:pt x="6440" y="1636"/>
                      <a:pt x="6440" y="1636"/>
                      <a:pt x="6440" y="1636"/>
                    </a:cubicBezTo>
                    <a:cubicBezTo>
                      <a:pt x="6440" y="1630"/>
                      <a:pt x="6447" y="1623"/>
                      <a:pt x="6447" y="1617"/>
                    </a:cubicBezTo>
                    <a:cubicBezTo>
                      <a:pt x="6447" y="1500"/>
                      <a:pt x="6389" y="1442"/>
                      <a:pt x="6389" y="1319"/>
                    </a:cubicBezTo>
                    <a:cubicBezTo>
                      <a:pt x="6389" y="1261"/>
                      <a:pt x="6402" y="1229"/>
                      <a:pt x="6421" y="1171"/>
                    </a:cubicBezTo>
                    <a:cubicBezTo>
                      <a:pt x="6395" y="1158"/>
                      <a:pt x="6370" y="1151"/>
                      <a:pt x="6370" y="1125"/>
                    </a:cubicBezTo>
                    <a:cubicBezTo>
                      <a:pt x="6370" y="1093"/>
                      <a:pt x="6447" y="1112"/>
                      <a:pt x="6447" y="1074"/>
                    </a:cubicBezTo>
                    <a:cubicBezTo>
                      <a:pt x="6447" y="1015"/>
                      <a:pt x="6447" y="1015"/>
                      <a:pt x="6447" y="1015"/>
                    </a:cubicBezTo>
                    <a:cubicBezTo>
                      <a:pt x="6447" y="977"/>
                      <a:pt x="6473" y="957"/>
                      <a:pt x="6479" y="918"/>
                    </a:cubicBezTo>
                    <a:cubicBezTo>
                      <a:pt x="6479" y="912"/>
                      <a:pt x="6479" y="905"/>
                      <a:pt x="6479" y="899"/>
                    </a:cubicBezTo>
                    <a:lnTo>
                      <a:pt x="6479" y="899"/>
                    </a:lnTo>
                    <a:cubicBezTo>
                      <a:pt x="6454" y="879"/>
                      <a:pt x="6454" y="867"/>
                      <a:pt x="6434" y="841"/>
                    </a:cubicBezTo>
                    <a:cubicBezTo>
                      <a:pt x="6428" y="834"/>
                      <a:pt x="6421" y="828"/>
                      <a:pt x="6421" y="821"/>
                    </a:cubicBezTo>
                    <a:cubicBezTo>
                      <a:pt x="6421" y="802"/>
                      <a:pt x="6428" y="789"/>
                      <a:pt x="6440" y="776"/>
                    </a:cubicBezTo>
                    <a:cubicBezTo>
                      <a:pt x="6447" y="757"/>
                      <a:pt x="6454" y="744"/>
                      <a:pt x="6454" y="724"/>
                    </a:cubicBezTo>
                    <a:cubicBezTo>
                      <a:pt x="6460" y="718"/>
                      <a:pt x="6466" y="711"/>
                      <a:pt x="6466" y="698"/>
                    </a:cubicBezTo>
                    <a:cubicBezTo>
                      <a:pt x="6466" y="679"/>
                      <a:pt x="6466" y="653"/>
                      <a:pt x="6447" y="647"/>
                    </a:cubicBezTo>
                    <a:cubicBezTo>
                      <a:pt x="6421" y="634"/>
                      <a:pt x="6395" y="627"/>
                      <a:pt x="6382" y="595"/>
                    </a:cubicBezTo>
                    <a:cubicBezTo>
                      <a:pt x="6370" y="563"/>
                      <a:pt x="6382" y="537"/>
                      <a:pt x="6376" y="505"/>
                    </a:cubicBezTo>
                    <a:cubicBezTo>
                      <a:pt x="6376" y="485"/>
                      <a:pt x="6363" y="472"/>
                      <a:pt x="6363" y="453"/>
                    </a:cubicBezTo>
                    <a:cubicBezTo>
                      <a:pt x="6363" y="395"/>
                      <a:pt x="6402" y="362"/>
                      <a:pt x="6408" y="304"/>
                    </a:cubicBezTo>
                    <a:cubicBezTo>
                      <a:pt x="6408" y="285"/>
                      <a:pt x="6402" y="265"/>
                      <a:pt x="6415" y="246"/>
                    </a:cubicBezTo>
                    <a:cubicBezTo>
                      <a:pt x="6421" y="226"/>
                      <a:pt x="6434" y="213"/>
                      <a:pt x="6447" y="188"/>
                    </a:cubicBezTo>
                    <a:cubicBezTo>
                      <a:pt x="6454" y="175"/>
                      <a:pt x="6460" y="168"/>
                      <a:pt x="6460" y="155"/>
                    </a:cubicBezTo>
                    <a:cubicBezTo>
                      <a:pt x="6460" y="116"/>
                      <a:pt x="6440" y="97"/>
                      <a:pt x="6428" y="65"/>
                    </a:cubicBezTo>
                    <a:cubicBezTo>
                      <a:pt x="6415" y="39"/>
                      <a:pt x="6408" y="26"/>
                      <a:pt x="6395" y="7"/>
                    </a:cubicBezTo>
                    <a:cubicBezTo>
                      <a:pt x="6298" y="19"/>
                      <a:pt x="6298" y="19"/>
                      <a:pt x="6298" y="19"/>
                    </a:cubicBezTo>
                    <a:cubicBezTo>
                      <a:pt x="6279" y="19"/>
                      <a:pt x="6259" y="13"/>
                      <a:pt x="6240" y="0"/>
                    </a:cubicBezTo>
                    <a:close/>
                    <a:moveTo>
                      <a:pt x="1849" y="2354"/>
                    </a:moveTo>
                    <a:lnTo>
                      <a:pt x="1849" y="2354"/>
                    </a:lnTo>
                    <a:cubicBezTo>
                      <a:pt x="1855" y="2341"/>
                      <a:pt x="1868" y="2341"/>
                      <a:pt x="1875" y="2328"/>
                    </a:cubicBezTo>
                    <a:cubicBezTo>
                      <a:pt x="1881" y="2322"/>
                      <a:pt x="1887" y="2315"/>
                      <a:pt x="1894" y="2309"/>
                    </a:cubicBezTo>
                    <a:cubicBezTo>
                      <a:pt x="1907" y="2309"/>
                      <a:pt x="1901" y="2328"/>
                      <a:pt x="1907" y="2335"/>
                    </a:cubicBezTo>
                    <a:cubicBezTo>
                      <a:pt x="1926" y="2360"/>
                      <a:pt x="1946" y="2380"/>
                      <a:pt x="1946" y="2412"/>
                    </a:cubicBezTo>
                    <a:cubicBezTo>
                      <a:pt x="1946" y="2457"/>
                      <a:pt x="1946" y="2457"/>
                      <a:pt x="1946" y="2457"/>
                    </a:cubicBezTo>
                    <a:cubicBezTo>
                      <a:pt x="1946" y="2489"/>
                      <a:pt x="1926" y="2508"/>
                      <a:pt x="1926" y="2547"/>
                    </a:cubicBezTo>
                    <a:cubicBezTo>
                      <a:pt x="1926" y="2586"/>
                      <a:pt x="1939" y="2612"/>
                      <a:pt x="1946" y="2650"/>
                    </a:cubicBezTo>
                    <a:cubicBezTo>
                      <a:pt x="1952" y="2689"/>
                      <a:pt x="1952" y="2709"/>
                      <a:pt x="1965" y="2741"/>
                    </a:cubicBezTo>
                    <a:cubicBezTo>
                      <a:pt x="1946" y="2741"/>
                      <a:pt x="1926" y="2741"/>
                      <a:pt x="1920" y="2760"/>
                    </a:cubicBezTo>
                    <a:cubicBezTo>
                      <a:pt x="1901" y="2748"/>
                      <a:pt x="1901" y="2728"/>
                      <a:pt x="1894" y="2702"/>
                    </a:cubicBezTo>
                    <a:cubicBezTo>
                      <a:pt x="1887" y="2689"/>
                      <a:pt x="1862" y="2689"/>
                      <a:pt x="1862" y="2676"/>
                    </a:cubicBezTo>
                    <a:cubicBezTo>
                      <a:pt x="1862" y="2650"/>
                      <a:pt x="1875" y="2631"/>
                      <a:pt x="1875" y="2605"/>
                    </a:cubicBezTo>
                    <a:cubicBezTo>
                      <a:pt x="1875" y="2553"/>
                      <a:pt x="1862" y="2521"/>
                      <a:pt x="1855" y="2469"/>
                    </a:cubicBezTo>
                    <a:cubicBezTo>
                      <a:pt x="1855" y="2399"/>
                      <a:pt x="1855" y="2399"/>
                      <a:pt x="1855" y="2399"/>
                    </a:cubicBezTo>
                    <a:cubicBezTo>
                      <a:pt x="1849" y="2354"/>
                      <a:pt x="1849" y="2354"/>
                      <a:pt x="1849" y="2354"/>
                    </a:cubicBezTo>
                    <a:close/>
                    <a:moveTo>
                      <a:pt x="1985" y="2676"/>
                    </a:moveTo>
                    <a:lnTo>
                      <a:pt x="1985" y="2676"/>
                    </a:lnTo>
                    <a:cubicBezTo>
                      <a:pt x="1985" y="2657"/>
                      <a:pt x="1972" y="2644"/>
                      <a:pt x="1978" y="2625"/>
                    </a:cubicBezTo>
                    <a:cubicBezTo>
                      <a:pt x="1978" y="2618"/>
                      <a:pt x="1991" y="2644"/>
                      <a:pt x="1998" y="2644"/>
                    </a:cubicBezTo>
                    <a:cubicBezTo>
                      <a:pt x="2023" y="2650"/>
                      <a:pt x="2036" y="2663"/>
                      <a:pt x="2056" y="2650"/>
                    </a:cubicBezTo>
                    <a:cubicBezTo>
                      <a:pt x="2069" y="2676"/>
                      <a:pt x="2088" y="2696"/>
                      <a:pt x="2114" y="2702"/>
                    </a:cubicBezTo>
                    <a:cubicBezTo>
                      <a:pt x="2140" y="2709"/>
                      <a:pt x="2166" y="2702"/>
                      <a:pt x="2166" y="2722"/>
                    </a:cubicBezTo>
                    <a:cubicBezTo>
                      <a:pt x="2166" y="2741"/>
                      <a:pt x="2146" y="2741"/>
                      <a:pt x="2146" y="2754"/>
                    </a:cubicBezTo>
                    <a:cubicBezTo>
                      <a:pt x="2146" y="2767"/>
                      <a:pt x="2153" y="2773"/>
                      <a:pt x="2166" y="2780"/>
                    </a:cubicBezTo>
                    <a:cubicBezTo>
                      <a:pt x="2159" y="2786"/>
                      <a:pt x="2153" y="2786"/>
                      <a:pt x="2146" y="2786"/>
                    </a:cubicBezTo>
                    <a:cubicBezTo>
                      <a:pt x="2127" y="2786"/>
                      <a:pt x="2127" y="2754"/>
                      <a:pt x="2107" y="2754"/>
                    </a:cubicBezTo>
                    <a:cubicBezTo>
                      <a:pt x="2094" y="2754"/>
                      <a:pt x="2088" y="2767"/>
                      <a:pt x="2075" y="2767"/>
                    </a:cubicBezTo>
                    <a:cubicBezTo>
                      <a:pt x="2043" y="2767"/>
                      <a:pt x="2023" y="2748"/>
                      <a:pt x="2004" y="2722"/>
                    </a:cubicBezTo>
                    <a:cubicBezTo>
                      <a:pt x="1998" y="2709"/>
                      <a:pt x="1985" y="2709"/>
                      <a:pt x="1985" y="2696"/>
                    </a:cubicBezTo>
                    <a:cubicBezTo>
                      <a:pt x="1985" y="2683"/>
                      <a:pt x="1985" y="2683"/>
                      <a:pt x="1985" y="2676"/>
                    </a:cubicBezTo>
                    <a:close/>
                    <a:moveTo>
                      <a:pt x="2191" y="2773"/>
                    </a:moveTo>
                    <a:lnTo>
                      <a:pt x="2191" y="2773"/>
                    </a:lnTo>
                    <a:cubicBezTo>
                      <a:pt x="2198" y="2773"/>
                      <a:pt x="2211" y="2767"/>
                      <a:pt x="2217" y="2773"/>
                    </a:cubicBezTo>
                    <a:cubicBezTo>
                      <a:pt x="2230" y="2786"/>
                      <a:pt x="2224" y="2799"/>
                      <a:pt x="2230" y="2812"/>
                    </a:cubicBezTo>
                    <a:cubicBezTo>
                      <a:pt x="2230" y="2825"/>
                      <a:pt x="2243" y="2832"/>
                      <a:pt x="2243" y="2844"/>
                    </a:cubicBezTo>
                    <a:cubicBezTo>
                      <a:pt x="2243" y="2864"/>
                      <a:pt x="2224" y="2870"/>
                      <a:pt x="2211" y="2890"/>
                    </a:cubicBezTo>
                    <a:cubicBezTo>
                      <a:pt x="2198" y="2877"/>
                      <a:pt x="2198" y="2864"/>
                      <a:pt x="2185" y="2864"/>
                    </a:cubicBezTo>
                    <a:cubicBezTo>
                      <a:pt x="2185" y="2864"/>
                      <a:pt x="2185" y="2870"/>
                      <a:pt x="2179" y="2870"/>
                    </a:cubicBezTo>
                    <a:cubicBezTo>
                      <a:pt x="2179" y="2870"/>
                      <a:pt x="2179" y="2864"/>
                      <a:pt x="2172" y="2864"/>
                    </a:cubicBezTo>
                    <a:cubicBezTo>
                      <a:pt x="2172" y="2857"/>
                      <a:pt x="2172" y="2851"/>
                      <a:pt x="2172" y="2844"/>
                    </a:cubicBezTo>
                    <a:cubicBezTo>
                      <a:pt x="2172" y="2838"/>
                      <a:pt x="2172" y="2832"/>
                      <a:pt x="2172" y="2825"/>
                    </a:cubicBezTo>
                    <a:cubicBezTo>
                      <a:pt x="2172" y="2812"/>
                      <a:pt x="2191" y="2812"/>
                      <a:pt x="2191" y="2793"/>
                    </a:cubicBezTo>
                    <a:cubicBezTo>
                      <a:pt x="2191" y="2786"/>
                      <a:pt x="2191" y="2780"/>
                      <a:pt x="2191" y="2773"/>
                    </a:cubicBezTo>
                    <a:close/>
                    <a:moveTo>
                      <a:pt x="1778" y="2728"/>
                    </a:moveTo>
                    <a:lnTo>
                      <a:pt x="1778" y="2728"/>
                    </a:lnTo>
                    <a:cubicBezTo>
                      <a:pt x="1784" y="2735"/>
                      <a:pt x="1791" y="2741"/>
                      <a:pt x="1791" y="2754"/>
                    </a:cubicBezTo>
                    <a:cubicBezTo>
                      <a:pt x="1791" y="2825"/>
                      <a:pt x="1810" y="2864"/>
                      <a:pt x="1829" y="2941"/>
                    </a:cubicBezTo>
                    <a:cubicBezTo>
                      <a:pt x="1810" y="2929"/>
                      <a:pt x="1803" y="2916"/>
                      <a:pt x="1784" y="2896"/>
                    </a:cubicBezTo>
                    <a:cubicBezTo>
                      <a:pt x="1771" y="2883"/>
                      <a:pt x="1745" y="2877"/>
                      <a:pt x="1745" y="2851"/>
                    </a:cubicBezTo>
                    <a:cubicBezTo>
                      <a:pt x="1745" y="2838"/>
                      <a:pt x="1752" y="2832"/>
                      <a:pt x="1752" y="2812"/>
                    </a:cubicBezTo>
                    <a:cubicBezTo>
                      <a:pt x="1752" y="2806"/>
                      <a:pt x="1745" y="2799"/>
                      <a:pt x="1745" y="2786"/>
                    </a:cubicBezTo>
                    <a:cubicBezTo>
                      <a:pt x="1745" y="2760"/>
                      <a:pt x="1765" y="2754"/>
                      <a:pt x="1778" y="2728"/>
                    </a:cubicBezTo>
                    <a:close/>
                    <a:moveTo>
                      <a:pt x="2004" y="2767"/>
                    </a:moveTo>
                    <a:lnTo>
                      <a:pt x="2004" y="2767"/>
                    </a:lnTo>
                    <a:cubicBezTo>
                      <a:pt x="2017" y="2793"/>
                      <a:pt x="2017" y="2793"/>
                      <a:pt x="2017" y="2793"/>
                    </a:cubicBezTo>
                    <a:cubicBezTo>
                      <a:pt x="2004" y="2806"/>
                      <a:pt x="1991" y="2819"/>
                      <a:pt x="1985" y="2838"/>
                    </a:cubicBezTo>
                    <a:cubicBezTo>
                      <a:pt x="1978" y="2838"/>
                      <a:pt x="1978" y="2832"/>
                      <a:pt x="1972" y="2832"/>
                    </a:cubicBezTo>
                    <a:cubicBezTo>
                      <a:pt x="1965" y="2832"/>
                      <a:pt x="1959" y="2832"/>
                      <a:pt x="1952" y="2832"/>
                    </a:cubicBezTo>
                    <a:cubicBezTo>
                      <a:pt x="1952" y="2812"/>
                      <a:pt x="1952" y="2799"/>
                      <a:pt x="1946" y="2773"/>
                    </a:cubicBezTo>
                    <a:cubicBezTo>
                      <a:pt x="1972" y="2773"/>
                      <a:pt x="1978" y="2767"/>
                      <a:pt x="2004" y="2767"/>
                    </a:cubicBezTo>
                    <a:close/>
                    <a:moveTo>
                      <a:pt x="2133" y="2857"/>
                    </a:moveTo>
                    <a:lnTo>
                      <a:pt x="2133" y="2857"/>
                    </a:lnTo>
                    <a:cubicBezTo>
                      <a:pt x="2153" y="2877"/>
                      <a:pt x="2159" y="2896"/>
                      <a:pt x="2172" y="2916"/>
                    </a:cubicBezTo>
                    <a:cubicBezTo>
                      <a:pt x="2179" y="2929"/>
                      <a:pt x="2191" y="2929"/>
                      <a:pt x="2191" y="2941"/>
                    </a:cubicBezTo>
                    <a:cubicBezTo>
                      <a:pt x="2191" y="2954"/>
                      <a:pt x="2191" y="2954"/>
                      <a:pt x="2191" y="2954"/>
                    </a:cubicBezTo>
                    <a:cubicBezTo>
                      <a:pt x="2159" y="2954"/>
                      <a:pt x="2159" y="2954"/>
                      <a:pt x="2159" y="2954"/>
                    </a:cubicBezTo>
                    <a:cubicBezTo>
                      <a:pt x="2146" y="2954"/>
                      <a:pt x="2140" y="2948"/>
                      <a:pt x="2127" y="2948"/>
                    </a:cubicBezTo>
                    <a:cubicBezTo>
                      <a:pt x="2107" y="2948"/>
                      <a:pt x="2094" y="2961"/>
                      <a:pt x="2075" y="2967"/>
                    </a:cubicBezTo>
                    <a:cubicBezTo>
                      <a:pt x="2082" y="2941"/>
                      <a:pt x="2075" y="2922"/>
                      <a:pt x="2088" y="2896"/>
                    </a:cubicBezTo>
                    <a:cubicBezTo>
                      <a:pt x="2094" y="2877"/>
                      <a:pt x="2120" y="2877"/>
                      <a:pt x="2133" y="2857"/>
                    </a:cubicBezTo>
                    <a:close/>
                    <a:moveTo>
                      <a:pt x="1791" y="2967"/>
                    </a:moveTo>
                    <a:lnTo>
                      <a:pt x="1791" y="2967"/>
                    </a:lnTo>
                    <a:cubicBezTo>
                      <a:pt x="1791" y="2974"/>
                      <a:pt x="1791" y="2974"/>
                      <a:pt x="1791" y="2980"/>
                    </a:cubicBezTo>
                    <a:cubicBezTo>
                      <a:pt x="1784" y="2980"/>
                      <a:pt x="1778" y="2980"/>
                      <a:pt x="1771" y="2980"/>
                    </a:cubicBezTo>
                    <a:cubicBezTo>
                      <a:pt x="1758" y="2980"/>
                      <a:pt x="1758" y="2980"/>
                      <a:pt x="1745" y="2980"/>
                    </a:cubicBezTo>
                    <a:cubicBezTo>
                      <a:pt x="1745" y="2980"/>
                      <a:pt x="1739" y="2980"/>
                      <a:pt x="1732" y="2980"/>
                    </a:cubicBezTo>
                    <a:cubicBezTo>
                      <a:pt x="1739" y="2954"/>
                      <a:pt x="1758" y="2948"/>
                      <a:pt x="1771" y="2929"/>
                    </a:cubicBezTo>
                    <a:cubicBezTo>
                      <a:pt x="1771" y="2948"/>
                      <a:pt x="1791" y="2948"/>
                      <a:pt x="1791" y="2967"/>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4" name="Freeform 94">
                <a:extLst>
                  <a:ext uri="{FF2B5EF4-FFF2-40B4-BE49-F238E27FC236}">
                    <a16:creationId xmlns:a16="http://schemas.microsoft.com/office/drawing/2014/main" id="{DD220FF1-9F90-704F-AADB-24A127630693}"/>
                  </a:ext>
                </a:extLst>
              </p:cNvPr>
              <p:cNvSpPr>
                <a:spLocks noChangeArrowheads="1"/>
              </p:cNvSpPr>
              <p:nvPr/>
            </p:nvSpPr>
            <p:spPr bwMode="auto">
              <a:xfrm>
                <a:off x="18439732" y="4423496"/>
                <a:ext cx="92674" cy="105921"/>
              </a:xfrm>
              <a:custGeom>
                <a:avLst/>
                <a:gdLst>
                  <a:gd name="T0" fmla="*/ 90 w 91"/>
                  <a:gd name="T1" fmla="*/ 38 h 104"/>
                  <a:gd name="T2" fmla="*/ 90 w 91"/>
                  <a:gd name="T3" fmla="*/ 38 h 104"/>
                  <a:gd name="T4" fmla="*/ 45 w 91"/>
                  <a:gd name="T5" fmla="*/ 0 h 104"/>
                  <a:gd name="T6" fmla="*/ 13 w 91"/>
                  <a:gd name="T7" fmla="*/ 0 h 104"/>
                  <a:gd name="T8" fmla="*/ 0 w 91"/>
                  <a:gd name="T9" fmla="*/ 19 h 104"/>
                  <a:gd name="T10" fmla="*/ 13 w 91"/>
                  <a:gd name="T11" fmla="*/ 38 h 104"/>
                  <a:gd name="T12" fmla="*/ 19 w 91"/>
                  <a:gd name="T13" fmla="*/ 71 h 104"/>
                  <a:gd name="T14" fmla="*/ 32 w 91"/>
                  <a:gd name="T15" fmla="*/ 84 h 104"/>
                  <a:gd name="T16" fmla="*/ 52 w 91"/>
                  <a:gd name="T17" fmla="*/ 90 h 104"/>
                  <a:gd name="T18" fmla="*/ 77 w 91"/>
                  <a:gd name="T19" fmla="*/ 97 h 104"/>
                  <a:gd name="T20" fmla="*/ 90 w 91"/>
                  <a:gd name="T21" fmla="*/ 71 h 104"/>
                  <a:gd name="T22" fmla="*/ 84 w 91"/>
                  <a:gd name="T23" fmla="*/ 71 h 104"/>
                  <a:gd name="T24" fmla="*/ 90 w 91"/>
                  <a:gd name="T25" fmla="*/ 3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04">
                    <a:moveTo>
                      <a:pt x="90" y="38"/>
                    </a:moveTo>
                    <a:lnTo>
                      <a:pt x="90" y="38"/>
                    </a:lnTo>
                    <a:cubicBezTo>
                      <a:pt x="77" y="25"/>
                      <a:pt x="64" y="0"/>
                      <a:pt x="45" y="0"/>
                    </a:cubicBezTo>
                    <a:cubicBezTo>
                      <a:pt x="32" y="0"/>
                      <a:pt x="26" y="0"/>
                      <a:pt x="13" y="0"/>
                    </a:cubicBezTo>
                    <a:cubicBezTo>
                      <a:pt x="6" y="0"/>
                      <a:pt x="0" y="13"/>
                      <a:pt x="0" y="19"/>
                    </a:cubicBezTo>
                    <a:cubicBezTo>
                      <a:pt x="6" y="25"/>
                      <a:pt x="13" y="32"/>
                      <a:pt x="13" y="38"/>
                    </a:cubicBezTo>
                    <a:cubicBezTo>
                      <a:pt x="13" y="51"/>
                      <a:pt x="13" y="58"/>
                      <a:pt x="19" y="71"/>
                    </a:cubicBezTo>
                    <a:cubicBezTo>
                      <a:pt x="19" y="84"/>
                      <a:pt x="26" y="84"/>
                      <a:pt x="32" y="84"/>
                    </a:cubicBezTo>
                    <a:cubicBezTo>
                      <a:pt x="39" y="84"/>
                      <a:pt x="45" y="84"/>
                      <a:pt x="52" y="90"/>
                    </a:cubicBezTo>
                    <a:cubicBezTo>
                      <a:pt x="58" y="90"/>
                      <a:pt x="64" y="103"/>
                      <a:pt x="77" y="97"/>
                    </a:cubicBezTo>
                    <a:cubicBezTo>
                      <a:pt x="84" y="97"/>
                      <a:pt x="90" y="77"/>
                      <a:pt x="90" y="71"/>
                    </a:cubicBezTo>
                    <a:cubicBezTo>
                      <a:pt x="84" y="71"/>
                      <a:pt x="84" y="71"/>
                      <a:pt x="84" y="71"/>
                    </a:cubicBezTo>
                    <a:lnTo>
                      <a:pt x="90" y="38"/>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spTree>
    <p:extLst>
      <p:ext uri="{BB962C8B-B14F-4D97-AF65-F5344CB8AC3E}">
        <p14:creationId xmlns:p14="http://schemas.microsoft.com/office/powerpoint/2010/main" val="15373151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105">
            <a:extLst>
              <a:ext uri="{FF2B5EF4-FFF2-40B4-BE49-F238E27FC236}">
                <a16:creationId xmlns:a16="http://schemas.microsoft.com/office/drawing/2014/main" id="{E133785E-0B00-E64A-9AC0-44059588742B}"/>
              </a:ext>
            </a:extLst>
          </p:cNvPr>
          <p:cNvSpPr txBox="1"/>
          <p:nvPr/>
        </p:nvSpPr>
        <p:spPr>
          <a:xfrm>
            <a:off x="6750050" y="1618928"/>
            <a:ext cx="10877550" cy="923330"/>
          </a:xfrm>
          <a:prstGeom prst="rect">
            <a:avLst/>
          </a:prstGeom>
          <a:noFill/>
          <a:ln>
            <a:noFill/>
          </a:ln>
        </p:spPr>
        <p:txBody>
          <a:bodyPr wrap="square" rtlCol="0">
            <a:spAutoFit/>
          </a:bodyPr>
          <a:lstStyle/>
          <a:p>
            <a:pPr algn="ctr"/>
            <a:r>
              <a:rPr lang="en-US" sz="5400" spc="300" dirty="0">
                <a:solidFill>
                  <a:schemeClr val="tx2"/>
                </a:solidFill>
                <a:latin typeface="Montserrat Medium" pitchFamily="2" charset="77"/>
                <a:ea typeface="Roboto" panose="02000000000000000000" pitchFamily="2" charset="0"/>
                <a:cs typeface="Poppins Medium" pitchFamily="2" charset="77"/>
              </a:rPr>
              <a:t>FRANCE MAP</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9821029"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nvGrpSpPr>
          <p:cNvPr id="29" name="Group 28">
            <a:extLst>
              <a:ext uri="{FF2B5EF4-FFF2-40B4-BE49-F238E27FC236}">
                <a16:creationId xmlns:a16="http://schemas.microsoft.com/office/drawing/2014/main" id="{98F4C7CA-CF6F-8344-9FD1-79518CF5FE59}"/>
              </a:ext>
            </a:extLst>
          </p:cNvPr>
          <p:cNvGrpSpPr/>
          <p:nvPr/>
        </p:nvGrpSpPr>
        <p:grpSpPr>
          <a:xfrm>
            <a:off x="14688626" y="4880146"/>
            <a:ext cx="8027071" cy="1101199"/>
            <a:chOff x="1861626" y="7898166"/>
            <a:chExt cx="8027071" cy="1101199"/>
          </a:xfrm>
        </p:grpSpPr>
        <p:sp>
          <p:nvSpPr>
            <p:cNvPr id="31" name="Oval 30">
              <a:extLst>
                <a:ext uri="{FF2B5EF4-FFF2-40B4-BE49-F238E27FC236}">
                  <a16:creationId xmlns:a16="http://schemas.microsoft.com/office/drawing/2014/main" id="{1B48C8B9-2703-C14E-B6C1-41B3422C8F09}"/>
                </a:ext>
              </a:extLst>
            </p:cNvPr>
            <p:cNvSpPr/>
            <p:nvPr/>
          </p:nvSpPr>
          <p:spPr>
            <a:xfrm>
              <a:off x="1861626" y="8276354"/>
              <a:ext cx="344824" cy="3448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FC26FC9-80CB-8A4B-A63E-405346B32644}"/>
                </a:ext>
              </a:extLst>
            </p:cNvPr>
            <p:cNvSpPr txBox="1"/>
            <p:nvPr/>
          </p:nvSpPr>
          <p:spPr>
            <a:xfrm>
              <a:off x="2531017" y="7898166"/>
              <a:ext cx="7357680"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grpSp>
      <p:grpSp>
        <p:nvGrpSpPr>
          <p:cNvPr id="33" name="Group 32">
            <a:extLst>
              <a:ext uri="{FF2B5EF4-FFF2-40B4-BE49-F238E27FC236}">
                <a16:creationId xmlns:a16="http://schemas.microsoft.com/office/drawing/2014/main" id="{64B2C646-CCD7-8A47-B9F2-FC4800AA9EA1}"/>
              </a:ext>
            </a:extLst>
          </p:cNvPr>
          <p:cNvGrpSpPr/>
          <p:nvPr/>
        </p:nvGrpSpPr>
        <p:grpSpPr>
          <a:xfrm>
            <a:off x="14688626" y="7342222"/>
            <a:ext cx="8027071" cy="1101199"/>
            <a:chOff x="1861626" y="7898166"/>
            <a:chExt cx="8027071" cy="1101199"/>
          </a:xfrm>
        </p:grpSpPr>
        <p:sp>
          <p:nvSpPr>
            <p:cNvPr id="34" name="Oval 33">
              <a:extLst>
                <a:ext uri="{FF2B5EF4-FFF2-40B4-BE49-F238E27FC236}">
                  <a16:creationId xmlns:a16="http://schemas.microsoft.com/office/drawing/2014/main" id="{407722A9-04F4-8046-A250-F1A51C2617AB}"/>
                </a:ext>
              </a:extLst>
            </p:cNvPr>
            <p:cNvSpPr/>
            <p:nvPr/>
          </p:nvSpPr>
          <p:spPr>
            <a:xfrm>
              <a:off x="1861626" y="8276354"/>
              <a:ext cx="344824" cy="3448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12C791-65F9-734E-A345-AA21C695842B}"/>
                </a:ext>
              </a:extLst>
            </p:cNvPr>
            <p:cNvSpPr txBox="1"/>
            <p:nvPr/>
          </p:nvSpPr>
          <p:spPr>
            <a:xfrm>
              <a:off x="2531017" y="7898166"/>
              <a:ext cx="7357680"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grpSp>
      <p:grpSp>
        <p:nvGrpSpPr>
          <p:cNvPr id="36" name="Group 35">
            <a:extLst>
              <a:ext uri="{FF2B5EF4-FFF2-40B4-BE49-F238E27FC236}">
                <a16:creationId xmlns:a16="http://schemas.microsoft.com/office/drawing/2014/main" id="{D93A4EEF-15B3-E540-B302-ED36280C6C3F}"/>
              </a:ext>
            </a:extLst>
          </p:cNvPr>
          <p:cNvGrpSpPr/>
          <p:nvPr/>
        </p:nvGrpSpPr>
        <p:grpSpPr>
          <a:xfrm>
            <a:off x="14688626" y="9804298"/>
            <a:ext cx="8027071" cy="1101199"/>
            <a:chOff x="1861626" y="7898166"/>
            <a:chExt cx="8027071" cy="1101199"/>
          </a:xfrm>
        </p:grpSpPr>
        <p:sp>
          <p:nvSpPr>
            <p:cNvPr id="37" name="Oval 36">
              <a:extLst>
                <a:ext uri="{FF2B5EF4-FFF2-40B4-BE49-F238E27FC236}">
                  <a16:creationId xmlns:a16="http://schemas.microsoft.com/office/drawing/2014/main" id="{67203270-596C-6D44-8D2C-553B54D3A4A5}"/>
                </a:ext>
              </a:extLst>
            </p:cNvPr>
            <p:cNvSpPr/>
            <p:nvPr/>
          </p:nvSpPr>
          <p:spPr>
            <a:xfrm>
              <a:off x="1861626" y="8276354"/>
              <a:ext cx="344824" cy="3448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C5C5029B-95F6-C744-8F18-901A24530531}"/>
                </a:ext>
              </a:extLst>
            </p:cNvPr>
            <p:cNvSpPr txBox="1"/>
            <p:nvPr/>
          </p:nvSpPr>
          <p:spPr>
            <a:xfrm>
              <a:off x="2531017" y="7898166"/>
              <a:ext cx="7357680"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grpSp>
      <p:grpSp>
        <p:nvGrpSpPr>
          <p:cNvPr id="77" name="Group 76">
            <a:extLst>
              <a:ext uri="{FF2B5EF4-FFF2-40B4-BE49-F238E27FC236}">
                <a16:creationId xmlns:a16="http://schemas.microsoft.com/office/drawing/2014/main" id="{FB36846D-FD31-B746-86B0-65C0B6650B9D}"/>
              </a:ext>
            </a:extLst>
          </p:cNvPr>
          <p:cNvGrpSpPr/>
          <p:nvPr/>
        </p:nvGrpSpPr>
        <p:grpSpPr>
          <a:xfrm>
            <a:off x="2319990" y="3390084"/>
            <a:ext cx="8860119" cy="8576150"/>
            <a:chOff x="10672937" y="2878775"/>
            <a:chExt cx="10083703" cy="9760520"/>
          </a:xfrm>
          <a:solidFill>
            <a:srgbClr val="F2F2F2"/>
          </a:solidFill>
        </p:grpSpPr>
        <p:sp>
          <p:nvSpPr>
            <p:cNvPr id="78" name="Freeform 71">
              <a:extLst>
                <a:ext uri="{FF2B5EF4-FFF2-40B4-BE49-F238E27FC236}">
                  <a16:creationId xmlns:a16="http://schemas.microsoft.com/office/drawing/2014/main" id="{900945BF-EC89-5048-82E3-906E0D095493}"/>
                </a:ext>
              </a:extLst>
            </p:cNvPr>
            <p:cNvSpPr>
              <a:spLocks noChangeArrowheads="1"/>
            </p:cNvSpPr>
            <p:nvPr/>
          </p:nvSpPr>
          <p:spPr bwMode="auto">
            <a:xfrm>
              <a:off x="15772533" y="9403150"/>
              <a:ext cx="2314292" cy="2724339"/>
            </a:xfrm>
            <a:custGeom>
              <a:avLst/>
              <a:gdLst>
                <a:gd name="T0" fmla="*/ 2580 w 4505"/>
                <a:gd name="T1" fmla="*/ 340 h 5305"/>
                <a:gd name="T2" fmla="*/ 2972 w 4505"/>
                <a:gd name="T3" fmla="*/ 334 h 5305"/>
                <a:gd name="T4" fmla="*/ 4084 w 4505"/>
                <a:gd name="T5" fmla="*/ 1345 h 5305"/>
                <a:gd name="T6" fmla="*/ 4423 w 4505"/>
                <a:gd name="T7" fmla="*/ 1684 h 5305"/>
                <a:gd name="T8" fmla="*/ 3186 w 4505"/>
                <a:gd name="T9" fmla="*/ 804 h 5305"/>
                <a:gd name="T10" fmla="*/ 2645 w 4505"/>
                <a:gd name="T11" fmla="*/ 400 h 5305"/>
                <a:gd name="T12" fmla="*/ 2330 w 4505"/>
                <a:gd name="T13" fmla="*/ 25 h 5305"/>
                <a:gd name="T14" fmla="*/ 1902 w 4505"/>
                <a:gd name="T15" fmla="*/ 631 h 5305"/>
                <a:gd name="T16" fmla="*/ 2384 w 4505"/>
                <a:gd name="T17" fmla="*/ 1660 h 5305"/>
                <a:gd name="T18" fmla="*/ 2520 w 4505"/>
                <a:gd name="T19" fmla="*/ 1928 h 5305"/>
                <a:gd name="T20" fmla="*/ 1396 w 4505"/>
                <a:gd name="T21" fmla="*/ 2837 h 5305"/>
                <a:gd name="T22" fmla="*/ 809 w 4505"/>
                <a:gd name="T23" fmla="*/ 3182 h 5305"/>
                <a:gd name="T24" fmla="*/ 48 w 4505"/>
                <a:gd name="T25" fmla="*/ 3432 h 5305"/>
                <a:gd name="T26" fmla="*/ 458 w 4505"/>
                <a:gd name="T27" fmla="*/ 4151 h 5305"/>
                <a:gd name="T28" fmla="*/ 803 w 4505"/>
                <a:gd name="T29" fmla="*/ 4615 h 5305"/>
                <a:gd name="T30" fmla="*/ 18 w 4505"/>
                <a:gd name="T31" fmla="*/ 4971 h 5305"/>
                <a:gd name="T32" fmla="*/ 684 w 4505"/>
                <a:gd name="T33" fmla="*/ 5108 h 5305"/>
                <a:gd name="T34" fmla="*/ 1403 w 4505"/>
                <a:gd name="T35" fmla="*/ 5162 h 5305"/>
                <a:gd name="T36" fmla="*/ 1694 w 4505"/>
                <a:gd name="T37" fmla="*/ 5025 h 5305"/>
                <a:gd name="T38" fmla="*/ 2164 w 4505"/>
                <a:gd name="T39" fmla="*/ 5084 h 5305"/>
                <a:gd name="T40" fmla="*/ 1955 w 4505"/>
                <a:gd name="T41" fmla="*/ 4734 h 5305"/>
                <a:gd name="T42" fmla="*/ 1795 w 4505"/>
                <a:gd name="T43" fmla="*/ 4157 h 5305"/>
                <a:gd name="T44" fmla="*/ 1908 w 4505"/>
                <a:gd name="T45" fmla="*/ 3955 h 5305"/>
                <a:gd name="T46" fmla="*/ 2294 w 4505"/>
                <a:gd name="T47" fmla="*/ 3336 h 5305"/>
                <a:gd name="T48" fmla="*/ 2633 w 4505"/>
                <a:gd name="T49" fmla="*/ 3265 h 5305"/>
                <a:gd name="T50" fmla="*/ 2829 w 4505"/>
                <a:gd name="T51" fmla="*/ 3099 h 5305"/>
                <a:gd name="T52" fmla="*/ 3246 w 4505"/>
                <a:gd name="T53" fmla="*/ 2754 h 5305"/>
                <a:gd name="T54" fmla="*/ 3840 w 4505"/>
                <a:gd name="T55" fmla="*/ 2974 h 5305"/>
                <a:gd name="T56" fmla="*/ 4054 w 4505"/>
                <a:gd name="T57" fmla="*/ 2694 h 5305"/>
                <a:gd name="T58" fmla="*/ 4494 w 4505"/>
                <a:gd name="T59" fmla="*/ 1987 h 5305"/>
                <a:gd name="T60" fmla="*/ 4292 w 4505"/>
                <a:gd name="T61" fmla="*/ 2290 h 5305"/>
                <a:gd name="T62" fmla="*/ 3941 w 4505"/>
                <a:gd name="T63" fmla="*/ 2944 h 5305"/>
                <a:gd name="T64" fmla="*/ 3412 w 4505"/>
                <a:gd name="T65" fmla="*/ 2837 h 5305"/>
                <a:gd name="T66" fmla="*/ 2996 w 4505"/>
                <a:gd name="T67" fmla="*/ 2998 h 5305"/>
                <a:gd name="T68" fmla="*/ 2639 w 4505"/>
                <a:gd name="T69" fmla="*/ 3152 h 5305"/>
                <a:gd name="T70" fmla="*/ 2556 w 4505"/>
                <a:gd name="T71" fmla="*/ 3319 h 5305"/>
                <a:gd name="T72" fmla="*/ 2152 w 4505"/>
                <a:gd name="T73" fmla="*/ 3556 h 5305"/>
                <a:gd name="T74" fmla="*/ 1932 w 4505"/>
                <a:gd name="T75" fmla="*/ 4044 h 5305"/>
                <a:gd name="T76" fmla="*/ 1807 w 4505"/>
                <a:gd name="T77" fmla="*/ 4157 h 5305"/>
                <a:gd name="T78" fmla="*/ 1973 w 4505"/>
                <a:gd name="T79" fmla="*/ 4734 h 5305"/>
                <a:gd name="T80" fmla="*/ 2175 w 4505"/>
                <a:gd name="T81" fmla="*/ 5090 h 5305"/>
                <a:gd name="T82" fmla="*/ 1694 w 4505"/>
                <a:gd name="T83" fmla="*/ 5043 h 5305"/>
                <a:gd name="T84" fmla="*/ 1385 w 4505"/>
                <a:gd name="T85" fmla="*/ 5168 h 5305"/>
                <a:gd name="T86" fmla="*/ 684 w 4505"/>
                <a:gd name="T87" fmla="*/ 5120 h 5305"/>
                <a:gd name="T88" fmla="*/ 0 w 4505"/>
                <a:gd name="T89" fmla="*/ 4984 h 5305"/>
                <a:gd name="T90" fmla="*/ 625 w 4505"/>
                <a:gd name="T91" fmla="*/ 4508 h 5305"/>
                <a:gd name="T92" fmla="*/ 458 w 4505"/>
                <a:gd name="T93" fmla="*/ 4020 h 5305"/>
                <a:gd name="T94" fmla="*/ 601 w 4505"/>
                <a:gd name="T95" fmla="*/ 3200 h 5305"/>
                <a:gd name="T96" fmla="*/ 1385 w 4505"/>
                <a:gd name="T97" fmla="*/ 2950 h 5305"/>
                <a:gd name="T98" fmla="*/ 1831 w 4505"/>
                <a:gd name="T99" fmla="*/ 2605 h 5305"/>
                <a:gd name="T100" fmla="*/ 2508 w 4505"/>
                <a:gd name="T101" fmla="*/ 1933 h 5305"/>
                <a:gd name="T102" fmla="*/ 1896 w 4505"/>
                <a:gd name="T103" fmla="*/ 637 h 5305"/>
                <a:gd name="T104" fmla="*/ 2080 w 4505"/>
                <a:gd name="T105" fmla="*/ 203 h 5305"/>
                <a:gd name="T106" fmla="*/ 2325 w 4505"/>
                <a:gd name="T107" fmla="*/ 0 h 5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05" h="5305">
                  <a:moveTo>
                    <a:pt x="2376" y="0"/>
                  </a:moveTo>
                  <a:cubicBezTo>
                    <a:pt x="2406" y="18"/>
                    <a:pt x="2439" y="53"/>
                    <a:pt x="2473" y="91"/>
                  </a:cubicBezTo>
                  <a:cubicBezTo>
                    <a:pt x="2514" y="144"/>
                    <a:pt x="2556" y="209"/>
                    <a:pt x="2556" y="245"/>
                  </a:cubicBezTo>
                  <a:cubicBezTo>
                    <a:pt x="2556" y="275"/>
                    <a:pt x="2562" y="316"/>
                    <a:pt x="2580" y="340"/>
                  </a:cubicBezTo>
                  <a:cubicBezTo>
                    <a:pt x="2598" y="370"/>
                    <a:pt x="2621" y="388"/>
                    <a:pt x="2645" y="388"/>
                  </a:cubicBezTo>
                  <a:cubicBezTo>
                    <a:pt x="2657" y="388"/>
                    <a:pt x="2669" y="382"/>
                    <a:pt x="2681" y="370"/>
                  </a:cubicBezTo>
                  <a:cubicBezTo>
                    <a:pt x="2722" y="328"/>
                    <a:pt x="2782" y="310"/>
                    <a:pt x="2841" y="310"/>
                  </a:cubicBezTo>
                  <a:cubicBezTo>
                    <a:pt x="2889" y="310"/>
                    <a:pt x="2930" y="316"/>
                    <a:pt x="2972" y="334"/>
                  </a:cubicBezTo>
                  <a:cubicBezTo>
                    <a:pt x="3067" y="376"/>
                    <a:pt x="3162" y="715"/>
                    <a:pt x="3198" y="798"/>
                  </a:cubicBezTo>
                  <a:cubicBezTo>
                    <a:pt x="3228" y="875"/>
                    <a:pt x="3382" y="1006"/>
                    <a:pt x="3465" y="1190"/>
                  </a:cubicBezTo>
                  <a:cubicBezTo>
                    <a:pt x="3549" y="1375"/>
                    <a:pt x="3638" y="1369"/>
                    <a:pt x="3727" y="1375"/>
                  </a:cubicBezTo>
                  <a:cubicBezTo>
                    <a:pt x="3810" y="1375"/>
                    <a:pt x="3971" y="1345"/>
                    <a:pt x="4084" y="1345"/>
                  </a:cubicBezTo>
                  <a:cubicBezTo>
                    <a:pt x="4197" y="1351"/>
                    <a:pt x="4363" y="1553"/>
                    <a:pt x="4435" y="1672"/>
                  </a:cubicBezTo>
                  <a:cubicBezTo>
                    <a:pt x="4467" y="1726"/>
                    <a:pt x="4491" y="1772"/>
                    <a:pt x="4504" y="1817"/>
                  </a:cubicBezTo>
                  <a:lnTo>
                    <a:pt x="4504" y="1873"/>
                  </a:lnTo>
                  <a:cubicBezTo>
                    <a:pt x="4497" y="1814"/>
                    <a:pt x="4468" y="1760"/>
                    <a:pt x="4423" y="1684"/>
                  </a:cubicBezTo>
                  <a:cubicBezTo>
                    <a:pt x="4357" y="1559"/>
                    <a:pt x="4179" y="1357"/>
                    <a:pt x="4084" y="1363"/>
                  </a:cubicBezTo>
                  <a:cubicBezTo>
                    <a:pt x="3971" y="1363"/>
                    <a:pt x="3816" y="1386"/>
                    <a:pt x="3727" y="1386"/>
                  </a:cubicBezTo>
                  <a:cubicBezTo>
                    <a:pt x="3638" y="1386"/>
                    <a:pt x="3531" y="1386"/>
                    <a:pt x="3454" y="1196"/>
                  </a:cubicBezTo>
                  <a:cubicBezTo>
                    <a:pt x="3370" y="1012"/>
                    <a:pt x="3216" y="887"/>
                    <a:pt x="3186" y="804"/>
                  </a:cubicBezTo>
                  <a:cubicBezTo>
                    <a:pt x="3150" y="721"/>
                    <a:pt x="3049" y="382"/>
                    <a:pt x="2966" y="346"/>
                  </a:cubicBezTo>
                  <a:cubicBezTo>
                    <a:pt x="2925" y="334"/>
                    <a:pt x="2883" y="322"/>
                    <a:pt x="2841" y="322"/>
                  </a:cubicBezTo>
                  <a:cubicBezTo>
                    <a:pt x="2788" y="322"/>
                    <a:pt x="2728" y="340"/>
                    <a:pt x="2693" y="376"/>
                  </a:cubicBezTo>
                  <a:cubicBezTo>
                    <a:pt x="2675" y="394"/>
                    <a:pt x="2657" y="400"/>
                    <a:pt x="2645" y="400"/>
                  </a:cubicBezTo>
                  <a:cubicBezTo>
                    <a:pt x="2580" y="400"/>
                    <a:pt x="2538" y="316"/>
                    <a:pt x="2538" y="245"/>
                  </a:cubicBezTo>
                  <a:cubicBezTo>
                    <a:pt x="2538" y="215"/>
                    <a:pt x="2502" y="156"/>
                    <a:pt x="2461" y="102"/>
                  </a:cubicBezTo>
                  <a:cubicBezTo>
                    <a:pt x="2413" y="49"/>
                    <a:pt x="2360" y="1"/>
                    <a:pt x="2342" y="1"/>
                  </a:cubicBezTo>
                  <a:cubicBezTo>
                    <a:pt x="2336" y="7"/>
                    <a:pt x="2330" y="7"/>
                    <a:pt x="2330" y="25"/>
                  </a:cubicBezTo>
                  <a:cubicBezTo>
                    <a:pt x="2330" y="138"/>
                    <a:pt x="2181" y="215"/>
                    <a:pt x="2080" y="215"/>
                  </a:cubicBezTo>
                  <a:cubicBezTo>
                    <a:pt x="2056" y="215"/>
                    <a:pt x="2015" y="269"/>
                    <a:pt x="1973" y="340"/>
                  </a:cubicBezTo>
                  <a:cubicBezTo>
                    <a:pt x="1932" y="411"/>
                    <a:pt x="1890" y="501"/>
                    <a:pt x="1860" y="578"/>
                  </a:cubicBezTo>
                  <a:cubicBezTo>
                    <a:pt x="1878" y="602"/>
                    <a:pt x="1890" y="620"/>
                    <a:pt x="1902" y="631"/>
                  </a:cubicBezTo>
                  <a:cubicBezTo>
                    <a:pt x="1973" y="703"/>
                    <a:pt x="2080" y="994"/>
                    <a:pt x="2086" y="1238"/>
                  </a:cubicBezTo>
                  <a:cubicBezTo>
                    <a:pt x="2086" y="1357"/>
                    <a:pt x="2134" y="1464"/>
                    <a:pt x="2199" y="1541"/>
                  </a:cubicBezTo>
                  <a:cubicBezTo>
                    <a:pt x="2265" y="1612"/>
                    <a:pt x="2336" y="1660"/>
                    <a:pt x="2378" y="1660"/>
                  </a:cubicBezTo>
                  <a:cubicBezTo>
                    <a:pt x="2378" y="1660"/>
                    <a:pt x="2378" y="1660"/>
                    <a:pt x="2384" y="1660"/>
                  </a:cubicBezTo>
                  <a:lnTo>
                    <a:pt x="2384" y="1666"/>
                  </a:lnTo>
                  <a:cubicBezTo>
                    <a:pt x="2384" y="1666"/>
                    <a:pt x="2378" y="1690"/>
                    <a:pt x="2378" y="1719"/>
                  </a:cubicBezTo>
                  <a:cubicBezTo>
                    <a:pt x="2378" y="1779"/>
                    <a:pt x="2395" y="1880"/>
                    <a:pt x="2520" y="1922"/>
                  </a:cubicBezTo>
                  <a:lnTo>
                    <a:pt x="2520" y="1928"/>
                  </a:lnTo>
                  <a:cubicBezTo>
                    <a:pt x="2520" y="1928"/>
                    <a:pt x="2360" y="2314"/>
                    <a:pt x="2211" y="2350"/>
                  </a:cubicBezTo>
                  <a:cubicBezTo>
                    <a:pt x="2068" y="2379"/>
                    <a:pt x="1985" y="2397"/>
                    <a:pt x="1985" y="2462"/>
                  </a:cubicBezTo>
                  <a:cubicBezTo>
                    <a:pt x="1985" y="2546"/>
                    <a:pt x="1783" y="2706"/>
                    <a:pt x="1450" y="2712"/>
                  </a:cubicBezTo>
                  <a:cubicBezTo>
                    <a:pt x="1438" y="2724"/>
                    <a:pt x="1396" y="2778"/>
                    <a:pt x="1396" y="2837"/>
                  </a:cubicBezTo>
                  <a:cubicBezTo>
                    <a:pt x="1396" y="2861"/>
                    <a:pt x="1403" y="2903"/>
                    <a:pt x="1403" y="2950"/>
                  </a:cubicBezTo>
                  <a:cubicBezTo>
                    <a:pt x="1403" y="3051"/>
                    <a:pt x="1379" y="3182"/>
                    <a:pt x="1230" y="3182"/>
                  </a:cubicBezTo>
                  <a:cubicBezTo>
                    <a:pt x="1087" y="3182"/>
                    <a:pt x="1022" y="3152"/>
                    <a:pt x="945" y="3152"/>
                  </a:cubicBezTo>
                  <a:cubicBezTo>
                    <a:pt x="904" y="3152"/>
                    <a:pt x="863" y="3158"/>
                    <a:pt x="809" y="3182"/>
                  </a:cubicBezTo>
                  <a:cubicBezTo>
                    <a:pt x="744" y="3206"/>
                    <a:pt x="672" y="3212"/>
                    <a:pt x="601" y="3212"/>
                  </a:cubicBezTo>
                  <a:cubicBezTo>
                    <a:pt x="470" y="3212"/>
                    <a:pt x="333" y="3188"/>
                    <a:pt x="244" y="3188"/>
                  </a:cubicBezTo>
                  <a:cubicBezTo>
                    <a:pt x="197" y="3188"/>
                    <a:pt x="149" y="3218"/>
                    <a:pt x="107" y="3259"/>
                  </a:cubicBezTo>
                  <a:cubicBezTo>
                    <a:pt x="72" y="3307"/>
                    <a:pt x="48" y="3366"/>
                    <a:pt x="48" y="3432"/>
                  </a:cubicBezTo>
                  <a:cubicBezTo>
                    <a:pt x="48" y="3485"/>
                    <a:pt x="66" y="3539"/>
                    <a:pt x="107" y="3580"/>
                  </a:cubicBezTo>
                  <a:cubicBezTo>
                    <a:pt x="244" y="3717"/>
                    <a:pt x="476" y="3741"/>
                    <a:pt x="476" y="4020"/>
                  </a:cubicBezTo>
                  <a:cubicBezTo>
                    <a:pt x="476" y="4056"/>
                    <a:pt x="470" y="4103"/>
                    <a:pt x="464" y="4151"/>
                  </a:cubicBezTo>
                  <a:cubicBezTo>
                    <a:pt x="458" y="4151"/>
                    <a:pt x="458" y="4151"/>
                    <a:pt x="458" y="4151"/>
                  </a:cubicBezTo>
                  <a:cubicBezTo>
                    <a:pt x="458" y="4151"/>
                    <a:pt x="339" y="4264"/>
                    <a:pt x="339" y="4323"/>
                  </a:cubicBezTo>
                  <a:cubicBezTo>
                    <a:pt x="339" y="4353"/>
                    <a:pt x="381" y="4383"/>
                    <a:pt x="440" y="4412"/>
                  </a:cubicBezTo>
                  <a:cubicBezTo>
                    <a:pt x="500" y="4442"/>
                    <a:pt x="577" y="4466"/>
                    <a:pt x="631" y="4496"/>
                  </a:cubicBezTo>
                  <a:cubicBezTo>
                    <a:pt x="738" y="4555"/>
                    <a:pt x="797" y="4615"/>
                    <a:pt x="803" y="4615"/>
                  </a:cubicBezTo>
                  <a:lnTo>
                    <a:pt x="803" y="4621"/>
                  </a:lnTo>
                  <a:cubicBezTo>
                    <a:pt x="803" y="4626"/>
                    <a:pt x="797" y="4626"/>
                    <a:pt x="797" y="4626"/>
                  </a:cubicBezTo>
                  <a:cubicBezTo>
                    <a:pt x="797" y="4626"/>
                    <a:pt x="547" y="4680"/>
                    <a:pt x="458" y="4680"/>
                  </a:cubicBezTo>
                  <a:cubicBezTo>
                    <a:pt x="399" y="4680"/>
                    <a:pt x="185" y="4882"/>
                    <a:pt x="18" y="4971"/>
                  </a:cubicBezTo>
                  <a:cubicBezTo>
                    <a:pt x="60" y="4983"/>
                    <a:pt x="119" y="5013"/>
                    <a:pt x="220" y="5108"/>
                  </a:cubicBezTo>
                  <a:cubicBezTo>
                    <a:pt x="298" y="5191"/>
                    <a:pt x="333" y="5221"/>
                    <a:pt x="363" y="5221"/>
                  </a:cubicBezTo>
                  <a:cubicBezTo>
                    <a:pt x="393" y="5221"/>
                    <a:pt x="440" y="5185"/>
                    <a:pt x="565" y="5132"/>
                  </a:cubicBezTo>
                  <a:cubicBezTo>
                    <a:pt x="601" y="5114"/>
                    <a:pt x="642" y="5108"/>
                    <a:pt x="684" y="5108"/>
                  </a:cubicBezTo>
                  <a:cubicBezTo>
                    <a:pt x="922" y="5108"/>
                    <a:pt x="1224" y="5304"/>
                    <a:pt x="1266" y="5298"/>
                  </a:cubicBezTo>
                  <a:cubicBezTo>
                    <a:pt x="1284" y="5304"/>
                    <a:pt x="1307" y="5269"/>
                    <a:pt x="1325" y="5233"/>
                  </a:cubicBezTo>
                  <a:cubicBezTo>
                    <a:pt x="1343" y="5197"/>
                    <a:pt x="1355" y="5156"/>
                    <a:pt x="1385" y="5156"/>
                  </a:cubicBezTo>
                  <a:cubicBezTo>
                    <a:pt x="1391" y="5156"/>
                    <a:pt x="1396" y="5162"/>
                    <a:pt x="1403" y="5162"/>
                  </a:cubicBezTo>
                  <a:cubicBezTo>
                    <a:pt x="1414" y="5180"/>
                    <a:pt x="1426" y="5180"/>
                    <a:pt x="1444" y="5180"/>
                  </a:cubicBezTo>
                  <a:cubicBezTo>
                    <a:pt x="1456" y="5180"/>
                    <a:pt x="1468" y="5180"/>
                    <a:pt x="1480" y="5173"/>
                  </a:cubicBezTo>
                  <a:cubicBezTo>
                    <a:pt x="1492" y="5168"/>
                    <a:pt x="1498" y="5168"/>
                    <a:pt x="1498" y="5168"/>
                  </a:cubicBezTo>
                  <a:cubicBezTo>
                    <a:pt x="1593" y="5043"/>
                    <a:pt x="1670" y="5025"/>
                    <a:pt x="1694" y="5025"/>
                  </a:cubicBezTo>
                  <a:cubicBezTo>
                    <a:pt x="1700" y="5025"/>
                    <a:pt x="1700" y="5025"/>
                    <a:pt x="1706" y="5031"/>
                  </a:cubicBezTo>
                  <a:cubicBezTo>
                    <a:pt x="1860" y="5090"/>
                    <a:pt x="1973" y="5108"/>
                    <a:pt x="2045" y="5108"/>
                  </a:cubicBezTo>
                  <a:cubicBezTo>
                    <a:pt x="2092" y="5108"/>
                    <a:pt x="2122" y="5102"/>
                    <a:pt x="2140" y="5096"/>
                  </a:cubicBezTo>
                  <a:lnTo>
                    <a:pt x="2164" y="5084"/>
                  </a:lnTo>
                  <a:cubicBezTo>
                    <a:pt x="2169" y="5078"/>
                    <a:pt x="2169" y="5072"/>
                    <a:pt x="2169" y="5061"/>
                  </a:cubicBezTo>
                  <a:cubicBezTo>
                    <a:pt x="2169" y="5001"/>
                    <a:pt x="2110" y="4894"/>
                    <a:pt x="2062" y="4846"/>
                  </a:cubicBezTo>
                  <a:cubicBezTo>
                    <a:pt x="2039" y="4823"/>
                    <a:pt x="2009" y="4811"/>
                    <a:pt x="1991" y="4799"/>
                  </a:cubicBezTo>
                  <a:cubicBezTo>
                    <a:pt x="1973" y="4787"/>
                    <a:pt x="1955" y="4769"/>
                    <a:pt x="1955" y="4734"/>
                  </a:cubicBezTo>
                  <a:cubicBezTo>
                    <a:pt x="1955" y="4668"/>
                    <a:pt x="1908" y="4531"/>
                    <a:pt x="1908" y="4502"/>
                  </a:cubicBezTo>
                  <a:cubicBezTo>
                    <a:pt x="1908" y="4478"/>
                    <a:pt x="1932" y="4407"/>
                    <a:pt x="1932" y="4341"/>
                  </a:cubicBezTo>
                  <a:cubicBezTo>
                    <a:pt x="1932" y="4317"/>
                    <a:pt x="1932" y="4294"/>
                    <a:pt x="1920" y="4282"/>
                  </a:cubicBezTo>
                  <a:cubicBezTo>
                    <a:pt x="1890" y="4222"/>
                    <a:pt x="1795" y="4234"/>
                    <a:pt x="1795" y="4157"/>
                  </a:cubicBezTo>
                  <a:cubicBezTo>
                    <a:pt x="1795" y="4145"/>
                    <a:pt x="1795" y="4133"/>
                    <a:pt x="1801" y="4115"/>
                  </a:cubicBezTo>
                  <a:cubicBezTo>
                    <a:pt x="1825" y="4044"/>
                    <a:pt x="1854" y="4026"/>
                    <a:pt x="1884" y="4026"/>
                  </a:cubicBezTo>
                  <a:cubicBezTo>
                    <a:pt x="1896" y="4026"/>
                    <a:pt x="1908" y="4026"/>
                    <a:pt x="1920" y="4032"/>
                  </a:cubicBezTo>
                  <a:cubicBezTo>
                    <a:pt x="1914" y="4002"/>
                    <a:pt x="1908" y="3979"/>
                    <a:pt x="1908" y="3955"/>
                  </a:cubicBezTo>
                  <a:cubicBezTo>
                    <a:pt x="1908" y="3842"/>
                    <a:pt x="1961" y="3741"/>
                    <a:pt x="2015" y="3663"/>
                  </a:cubicBezTo>
                  <a:cubicBezTo>
                    <a:pt x="2074" y="3592"/>
                    <a:pt x="2128" y="3545"/>
                    <a:pt x="2152" y="3545"/>
                  </a:cubicBezTo>
                  <a:cubicBezTo>
                    <a:pt x="2164" y="3545"/>
                    <a:pt x="2175" y="3515"/>
                    <a:pt x="2193" y="3467"/>
                  </a:cubicBezTo>
                  <a:cubicBezTo>
                    <a:pt x="2217" y="3426"/>
                    <a:pt x="2247" y="3372"/>
                    <a:pt x="2294" y="3336"/>
                  </a:cubicBezTo>
                  <a:cubicBezTo>
                    <a:pt x="2336" y="3307"/>
                    <a:pt x="2395" y="3301"/>
                    <a:pt x="2449" y="3301"/>
                  </a:cubicBezTo>
                  <a:lnTo>
                    <a:pt x="2556" y="3301"/>
                  </a:lnTo>
                  <a:cubicBezTo>
                    <a:pt x="2586" y="3301"/>
                    <a:pt x="2609" y="3301"/>
                    <a:pt x="2621" y="3289"/>
                  </a:cubicBezTo>
                  <a:cubicBezTo>
                    <a:pt x="2627" y="3283"/>
                    <a:pt x="2627" y="3277"/>
                    <a:pt x="2633" y="3265"/>
                  </a:cubicBezTo>
                  <a:cubicBezTo>
                    <a:pt x="2633" y="3247"/>
                    <a:pt x="2609" y="3218"/>
                    <a:pt x="2609" y="3188"/>
                  </a:cubicBezTo>
                  <a:cubicBezTo>
                    <a:pt x="2609" y="3170"/>
                    <a:pt x="2615" y="3158"/>
                    <a:pt x="2633" y="3140"/>
                  </a:cubicBezTo>
                  <a:cubicBezTo>
                    <a:pt x="2669" y="3105"/>
                    <a:pt x="2740" y="3099"/>
                    <a:pt x="2788" y="3099"/>
                  </a:cubicBezTo>
                  <a:lnTo>
                    <a:pt x="2829" y="3099"/>
                  </a:lnTo>
                  <a:cubicBezTo>
                    <a:pt x="2835" y="3099"/>
                    <a:pt x="2859" y="3075"/>
                    <a:pt x="2889" y="3051"/>
                  </a:cubicBezTo>
                  <a:cubicBezTo>
                    <a:pt x="2919" y="3021"/>
                    <a:pt x="2954" y="2992"/>
                    <a:pt x="2990" y="2986"/>
                  </a:cubicBezTo>
                  <a:cubicBezTo>
                    <a:pt x="3014" y="2980"/>
                    <a:pt x="3037" y="2932"/>
                    <a:pt x="3073" y="2879"/>
                  </a:cubicBezTo>
                  <a:cubicBezTo>
                    <a:pt x="3103" y="2825"/>
                    <a:pt x="3156" y="2766"/>
                    <a:pt x="3246" y="2754"/>
                  </a:cubicBezTo>
                  <a:cubicBezTo>
                    <a:pt x="3258" y="2748"/>
                    <a:pt x="3269" y="2748"/>
                    <a:pt x="3281" y="2748"/>
                  </a:cubicBezTo>
                  <a:cubicBezTo>
                    <a:pt x="3353" y="2748"/>
                    <a:pt x="3394" y="2790"/>
                    <a:pt x="3418" y="2831"/>
                  </a:cubicBezTo>
                  <a:cubicBezTo>
                    <a:pt x="3448" y="2867"/>
                    <a:pt x="3472" y="2903"/>
                    <a:pt x="3513" y="2903"/>
                  </a:cubicBezTo>
                  <a:cubicBezTo>
                    <a:pt x="3620" y="2903"/>
                    <a:pt x="3816" y="2974"/>
                    <a:pt x="3840" y="2974"/>
                  </a:cubicBezTo>
                  <a:cubicBezTo>
                    <a:pt x="3864" y="2974"/>
                    <a:pt x="3870" y="2950"/>
                    <a:pt x="3870" y="2950"/>
                  </a:cubicBezTo>
                  <a:cubicBezTo>
                    <a:pt x="3870" y="2944"/>
                    <a:pt x="3870" y="2944"/>
                    <a:pt x="3876" y="2944"/>
                  </a:cubicBezTo>
                  <a:cubicBezTo>
                    <a:pt x="3900" y="2938"/>
                    <a:pt x="3917" y="2932"/>
                    <a:pt x="3935" y="2932"/>
                  </a:cubicBezTo>
                  <a:cubicBezTo>
                    <a:pt x="3983" y="2825"/>
                    <a:pt x="4036" y="2718"/>
                    <a:pt x="4054" y="2694"/>
                  </a:cubicBezTo>
                  <a:cubicBezTo>
                    <a:pt x="4084" y="2665"/>
                    <a:pt x="4280" y="2462"/>
                    <a:pt x="4280" y="2326"/>
                  </a:cubicBezTo>
                  <a:lnTo>
                    <a:pt x="4280" y="2290"/>
                  </a:lnTo>
                  <a:cubicBezTo>
                    <a:pt x="4274" y="2278"/>
                    <a:pt x="4274" y="2266"/>
                    <a:pt x="4274" y="2255"/>
                  </a:cubicBezTo>
                  <a:cubicBezTo>
                    <a:pt x="4274" y="2130"/>
                    <a:pt x="4470" y="2088"/>
                    <a:pt x="4494" y="1987"/>
                  </a:cubicBezTo>
                  <a:cubicBezTo>
                    <a:pt x="4498" y="1968"/>
                    <a:pt x="4502" y="1951"/>
                    <a:pt x="4504" y="1934"/>
                  </a:cubicBezTo>
                  <a:lnTo>
                    <a:pt x="4504" y="2000"/>
                  </a:lnTo>
                  <a:cubicBezTo>
                    <a:pt x="4469" y="2108"/>
                    <a:pt x="4286" y="2145"/>
                    <a:pt x="4286" y="2255"/>
                  </a:cubicBezTo>
                  <a:cubicBezTo>
                    <a:pt x="4286" y="2266"/>
                    <a:pt x="4286" y="2278"/>
                    <a:pt x="4292" y="2290"/>
                  </a:cubicBezTo>
                  <a:cubicBezTo>
                    <a:pt x="4292" y="2302"/>
                    <a:pt x="4298" y="2314"/>
                    <a:pt x="4298" y="2326"/>
                  </a:cubicBezTo>
                  <a:cubicBezTo>
                    <a:pt x="4298" y="2474"/>
                    <a:pt x="4096" y="2671"/>
                    <a:pt x="4066" y="2706"/>
                  </a:cubicBezTo>
                  <a:cubicBezTo>
                    <a:pt x="4048" y="2718"/>
                    <a:pt x="3995" y="2837"/>
                    <a:pt x="3947" y="2938"/>
                  </a:cubicBezTo>
                  <a:cubicBezTo>
                    <a:pt x="3947" y="2944"/>
                    <a:pt x="3947" y="2944"/>
                    <a:pt x="3941" y="2944"/>
                  </a:cubicBezTo>
                  <a:cubicBezTo>
                    <a:pt x="3923" y="2944"/>
                    <a:pt x="3906" y="2950"/>
                    <a:pt x="3882" y="2956"/>
                  </a:cubicBezTo>
                  <a:cubicBezTo>
                    <a:pt x="3882" y="2968"/>
                    <a:pt x="3870" y="2986"/>
                    <a:pt x="3840" y="2992"/>
                  </a:cubicBezTo>
                  <a:cubicBezTo>
                    <a:pt x="3810" y="2986"/>
                    <a:pt x="3620" y="2920"/>
                    <a:pt x="3513" y="2920"/>
                  </a:cubicBezTo>
                  <a:cubicBezTo>
                    <a:pt x="3465" y="2920"/>
                    <a:pt x="3436" y="2879"/>
                    <a:pt x="3412" y="2837"/>
                  </a:cubicBezTo>
                  <a:cubicBezTo>
                    <a:pt x="3382" y="2801"/>
                    <a:pt x="3347" y="2766"/>
                    <a:pt x="3281" y="2766"/>
                  </a:cubicBezTo>
                  <a:lnTo>
                    <a:pt x="3246" y="2766"/>
                  </a:lnTo>
                  <a:cubicBezTo>
                    <a:pt x="3162" y="2784"/>
                    <a:pt x="3115" y="2837"/>
                    <a:pt x="3085" y="2885"/>
                  </a:cubicBezTo>
                  <a:cubicBezTo>
                    <a:pt x="3049" y="2938"/>
                    <a:pt x="3032" y="2992"/>
                    <a:pt x="2996" y="2998"/>
                  </a:cubicBezTo>
                  <a:cubicBezTo>
                    <a:pt x="2966" y="3004"/>
                    <a:pt x="2930" y="3033"/>
                    <a:pt x="2901" y="3057"/>
                  </a:cubicBezTo>
                  <a:cubicBezTo>
                    <a:pt x="2871" y="3087"/>
                    <a:pt x="2847" y="3111"/>
                    <a:pt x="2829" y="3111"/>
                  </a:cubicBezTo>
                  <a:lnTo>
                    <a:pt x="2788" y="3111"/>
                  </a:lnTo>
                  <a:cubicBezTo>
                    <a:pt x="2740" y="3111"/>
                    <a:pt x="2675" y="3117"/>
                    <a:pt x="2639" y="3152"/>
                  </a:cubicBezTo>
                  <a:cubicBezTo>
                    <a:pt x="2627" y="3164"/>
                    <a:pt x="2627" y="3176"/>
                    <a:pt x="2627" y="3188"/>
                  </a:cubicBezTo>
                  <a:cubicBezTo>
                    <a:pt x="2621" y="3212"/>
                    <a:pt x="2645" y="3235"/>
                    <a:pt x="2645" y="3265"/>
                  </a:cubicBezTo>
                  <a:cubicBezTo>
                    <a:pt x="2645" y="3277"/>
                    <a:pt x="2639" y="3289"/>
                    <a:pt x="2633" y="3301"/>
                  </a:cubicBezTo>
                  <a:cubicBezTo>
                    <a:pt x="2615" y="3313"/>
                    <a:pt x="2592" y="3319"/>
                    <a:pt x="2556" y="3319"/>
                  </a:cubicBezTo>
                  <a:cubicBezTo>
                    <a:pt x="2526" y="3319"/>
                    <a:pt x="2485" y="3313"/>
                    <a:pt x="2449" y="3313"/>
                  </a:cubicBezTo>
                  <a:cubicBezTo>
                    <a:pt x="2395" y="3313"/>
                    <a:pt x="2342" y="3319"/>
                    <a:pt x="2306" y="3348"/>
                  </a:cubicBezTo>
                  <a:cubicBezTo>
                    <a:pt x="2259" y="3384"/>
                    <a:pt x="2229" y="3432"/>
                    <a:pt x="2211" y="3473"/>
                  </a:cubicBezTo>
                  <a:cubicBezTo>
                    <a:pt x="2187" y="3515"/>
                    <a:pt x="2181" y="3556"/>
                    <a:pt x="2152" y="3556"/>
                  </a:cubicBezTo>
                  <a:cubicBezTo>
                    <a:pt x="2140" y="3556"/>
                    <a:pt x="2080" y="3598"/>
                    <a:pt x="2027" y="3675"/>
                  </a:cubicBezTo>
                  <a:cubicBezTo>
                    <a:pt x="1973" y="3747"/>
                    <a:pt x="1926" y="3848"/>
                    <a:pt x="1926" y="3955"/>
                  </a:cubicBezTo>
                  <a:cubicBezTo>
                    <a:pt x="1926" y="3979"/>
                    <a:pt x="1926" y="4008"/>
                    <a:pt x="1932" y="4038"/>
                  </a:cubicBezTo>
                  <a:lnTo>
                    <a:pt x="1932" y="4044"/>
                  </a:lnTo>
                  <a:lnTo>
                    <a:pt x="1926" y="4044"/>
                  </a:lnTo>
                  <a:cubicBezTo>
                    <a:pt x="1914" y="4044"/>
                    <a:pt x="1896" y="4038"/>
                    <a:pt x="1884" y="4038"/>
                  </a:cubicBezTo>
                  <a:cubicBezTo>
                    <a:pt x="1860" y="4038"/>
                    <a:pt x="1842" y="4050"/>
                    <a:pt x="1813" y="4121"/>
                  </a:cubicBezTo>
                  <a:cubicBezTo>
                    <a:pt x="1813" y="4133"/>
                    <a:pt x="1807" y="4145"/>
                    <a:pt x="1807" y="4157"/>
                  </a:cubicBezTo>
                  <a:cubicBezTo>
                    <a:pt x="1807" y="4216"/>
                    <a:pt x="1890" y="4210"/>
                    <a:pt x="1932" y="4270"/>
                  </a:cubicBezTo>
                  <a:cubicBezTo>
                    <a:pt x="1943" y="4294"/>
                    <a:pt x="1950" y="4317"/>
                    <a:pt x="1950" y="4341"/>
                  </a:cubicBezTo>
                  <a:cubicBezTo>
                    <a:pt x="1950" y="4407"/>
                    <a:pt x="1920" y="4484"/>
                    <a:pt x="1920" y="4502"/>
                  </a:cubicBezTo>
                  <a:cubicBezTo>
                    <a:pt x="1920" y="4525"/>
                    <a:pt x="1967" y="4668"/>
                    <a:pt x="1973" y="4734"/>
                  </a:cubicBezTo>
                  <a:cubicBezTo>
                    <a:pt x="1973" y="4769"/>
                    <a:pt x="1979" y="4775"/>
                    <a:pt x="1997" y="4787"/>
                  </a:cubicBezTo>
                  <a:cubicBezTo>
                    <a:pt x="2015" y="4799"/>
                    <a:pt x="2045" y="4811"/>
                    <a:pt x="2074" y="4841"/>
                  </a:cubicBezTo>
                  <a:cubicBezTo>
                    <a:pt x="2122" y="4888"/>
                    <a:pt x="2181" y="4989"/>
                    <a:pt x="2181" y="5061"/>
                  </a:cubicBezTo>
                  <a:cubicBezTo>
                    <a:pt x="2181" y="5072"/>
                    <a:pt x="2181" y="5084"/>
                    <a:pt x="2175" y="5090"/>
                  </a:cubicBezTo>
                  <a:lnTo>
                    <a:pt x="2175" y="5096"/>
                  </a:lnTo>
                  <a:cubicBezTo>
                    <a:pt x="2175" y="5096"/>
                    <a:pt x="2140" y="5120"/>
                    <a:pt x="2045" y="5120"/>
                  </a:cubicBezTo>
                  <a:cubicBezTo>
                    <a:pt x="1967" y="5120"/>
                    <a:pt x="1860" y="5102"/>
                    <a:pt x="1700" y="5043"/>
                  </a:cubicBezTo>
                  <a:lnTo>
                    <a:pt x="1694" y="5043"/>
                  </a:lnTo>
                  <a:cubicBezTo>
                    <a:pt x="1676" y="5043"/>
                    <a:pt x="1605" y="5049"/>
                    <a:pt x="1509" y="5173"/>
                  </a:cubicBezTo>
                  <a:cubicBezTo>
                    <a:pt x="1504" y="5173"/>
                    <a:pt x="1480" y="5197"/>
                    <a:pt x="1444" y="5197"/>
                  </a:cubicBezTo>
                  <a:cubicBezTo>
                    <a:pt x="1426" y="5197"/>
                    <a:pt x="1408" y="5191"/>
                    <a:pt x="1391" y="5173"/>
                  </a:cubicBezTo>
                  <a:lnTo>
                    <a:pt x="1385" y="5168"/>
                  </a:lnTo>
                  <a:cubicBezTo>
                    <a:pt x="1373" y="5168"/>
                    <a:pt x="1355" y="5203"/>
                    <a:pt x="1337" y="5239"/>
                  </a:cubicBezTo>
                  <a:cubicBezTo>
                    <a:pt x="1325" y="5265"/>
                    <a:pt x="1312" y="5290"/>
                    <a:pt x="1293" y="5304"/>
                  </a:cubicBezTo>
                  <a:lnTo>
                    <a:pt x="1231" y="5304"/>
                  </a:lnTo>
                  <a:cubicBezTo>
                    <a:pt x="1132" y="5261"/>
                    <a:pt x="884" y="5120"/>
                    <a:pt x="684" y="5120"/>
                  </a:cubicBezTo>
                  <a:cubicBezTo>
                    <a:pt x="642" y="5120"/>
                    <a:pt x="607" y="5126"/>
                    <a:pt x="571" y="5144"/>
                  </a:cubicBezTo>
                  <a:cubicBezTo>
                    <a:pt x="446" y="5197"/>
                    <a:pt x="405" y="5233"/>
                    <a:pt x="363" y="5233"/>
                  </a:cubicBezTo>
                  <a:cubicBezTo>
                    <a:pt x="321" y="5233"/>
                    <a:pt x="292" y="5203"/>
                    <a:pt x="208" y="5120"/>
                  </a:cubicBezTo>
                  <a:cubicBezTo>
                    <a:pt x="101" y="5012"/>
                    <a:pt x="41" y="4991"/>
                    <a:pt x="0" y="4984"/>
                  </a:cubicBezTo>
                  <a:lnTo>
                    <a:pt x="0" y="4962"/>
                  </a:lnTo>
                  <a:cubicBezTo>
                    <a:pt x="166" y="4883"/>
                    <a:pt x="381" y="4668"/>
                    <a:pt x="458" y="4668"/>
                  </a:cubicBezTo>
                  <a:cubicBezTo>
                    <a:pt x="530" y="4668"/>
                    <a:pt x="726" y="4626"/>
                    <a:pt x="779" y="4615"/>
                  </a:cubicBezTo>
                  <a:cubicBezTo>
                    <a:pt x="761" y="4597"/>
                    <a:pt x="708" y="4555"/>
                    <a:pt x="625" y="4508"/>
                  </a:cubicBezTo>
                  <a:cubicBezTo>
                    <a:pt x="571" y="4484"/>
                    <a:pt x="494" y="4454"/>
                    <a:pt x="434" y="4424"/>
                  </a:cubicBezTo>
                  <a:cubicBezTo>
                    <a:pt x="375" y="4395"/>
                    <a:pt x="327" y="4365"/>
                    <a:pt x="327" y="4323"/>
                  </a:cubicBezTo>
                  <a:cubicBezTo>
                    <a:pt x="327" y="4252"/>
                    <a:pt x="434" y="4157"/>
                    <a:pt x="446" y="4145"/>
                  </a:cubicBezTo>
                  <a:cubicBezTo>
                    <a:pt x="458" y="4097"/>
                    <a:pt x="458" y="4056"/>
                    <a:pt x="458" y="4020"/>
                  </a:cubicBezTo>
                  <a:cubicBezTo>
                    <a:pt x="464" y="3753"/>
                    <a:pt x="244" y="3735"/>
                    <a:pt x="101" y="3592"/>
                  </a:cubicBezTo>
                  <a:cubicBezTo>
                    <a:pt x="54" y="3545"/>
                    <a:pt x="30" y="3485"/>
                    <a:pt x="30" y="3432"/>
                  </a:cubicBezTo>
                  <a:cubicBezTo>
                    <a:pt x="30" y="3301"/>
                    <a:pt x="143" y="3176"/>
                    <a:pt x="244" y="3170"/>
                  </a:cubicBezTo>
                  <a:cubicBezTo>
                    <a:pt x="333" y="3170"/>
                    <a:pt x="470" y="3200"/>
                    <a:pt x="601" y="3200"/>
                  </a:cubicBezTo>
                  <a:cubicBezTo>
                    <a:pt x="672" y="3200"/>
                    <a:pt x="744" y="3194"/>
                    <a:pt x="803" y="3164"/>
                  </a:cubicBezTo>
                  <a:cubicBezTo>
                    <a:pt x="863" y="3146"/>
                    <a:pt x="904" y="3134"/>
                    <a:pt x="945" y="3134"/>
                  </a:cubicBezTo>
                  <a:cubicBezTo>
                    <a:pt x="1028" y="3134"/>
                    <a:pt x="1093" y="3164"/>
                    <a:pt x="1230" y="3164"/>
                  </a:cubicBezTo>
                  <a:cubicBezTo>
                    <a:pt x="1367" y="3164"/>
                    <a:pt x="1385" y="3051"/>
                    <a:pt x="1385" y="2950"/>
                  </a:cubicBezTo>
                  <a:lnTo>
                    <a:pt x="1385" y="2837"/>
                  </a:lnTo>
                  <a:cubicBezTo>
                    <a:pt x="1385" y="2760"/>
                    <a:pt x="1438" y="2700"/>
                    <a:pt x="1438" y="2700"/>
                  </a:cubicBezTo>
                  <a:cubicBezTo>
                    <a:pt x="1444" y="2694"/>
                    <a:pt x="1444" y="2694"/>
                    <a:pt x="1444" y="2694"/>
                  </a:cubicBezTo>
                  <a:cubicBezTo>
                    <a:pt x="1611" y="2694"/>
                    <a:pt x="1741" y="2653"/>
                    <a:pt x="1831" y="2605"/>
                  </a:cubicBezTo>
                  <a:cubicBezTo>
                    <a:pt x="1926" y="2558"/>
                    <a:pt x="1973" y="2492"/>
                    <a:pt x="1973" y="2462"/>
                  </a:cubicBezTo>
                  <a:cubicBezTo>
                    <a:pt x="1973" y="2385"/>
                    <a:pt x="2068" y="2367"/>
                    <a:pt x="2211" y="2332"/>
                  </a:cubicBezTo>
                  <a:cubicBezTo>
                    <a:pt x="2276" y="2320"/>
                    <a:pt x="2354" y="2219"/>
                    <a:pt x="2407" y="2118"/>
                  </a:cubicBezTo>
                  <a:cubicBezTo>
                    <a:pt x="2461" y="2034"/>
                    <a:pt x="2497" y="1957"/>
                    <a:pt x="2508" y="1933"/>
                  </a:cubicBezTo>
                  <a:cubicBezTo>
                    <a:pt x="2384" y="1892"/>
                    <a:pt x="2366" y="1785"/>
                    <a:pt x="2366" y="1719"/>
                  </a:cubicBezTo>
                  <a:lnTo>
                    <a:pt x="2366" y="1672"/>
                  </a:lnTo>
                  <a:cubicBezTo>
                    <a:pt x="2271" y="1660"/>
                    <a:pt x="2068" y="1476"/>
                    <a:pt x="2068" y="1238"/>
                  </a:cubicBezTo>
                  <a:cubicBezTo>
                    <a:pt x="2068" y="1000"/>
                    <a:pt x="1955" y="703"/>
                    <a:pt x="1896" y="637"/>
                  </a:cubicBezTo>
                  <a:cubicBezTo>
                    <a:pt x="1878" y="625"/>
                    <a:pt x="1860" y="608"/>
                    <a:pt x="1842" y="578"/>
                  </a:cubicBezTo>
                  <a:lnTo>
                    <a:pt x="1842" y="572"/>
                  </a:lnTo>
                  <a:cubicBezTo>
                    <a:pt x="1872" y="501"/>
                    <a:pt x="1920" y="406"/>
                    <a:pt x="1961" y="334"/>
                  </a:cubicBezTo>
                  <a:cubicBezTo>
                    <a:pt x="2003" y="257"/>
                    <a:pt x="2045" y="203"/>
                    <a:pt x="2080" y="203"/>
                  </a:cubicBezTo>
                  <a:cubicBezTo>
                    <a:pt x="2128" y="203"/>
                    <a:pt x="2187" y="180"/>
                    <a:pt x="2235" y="150"/>
                  </a:cubicBezTo>
                  <a:cubicBezTo>
                    <a:pt x="2282" y="120"/>
                    <a:pt x="2318" y="73"/>
                    <a:pt x="2318" y="25"/>
                  </a:cubicBezTo>
                  <a:cubicBezTo>
                    <a:pt x="2318" y="13"/>
                    <a:pt x="2318" y="7"/>
                    <a:pt x="2324" y="1"/>
                  </a:cubicBezTo>
                  <a:cubicBezTo>
                    <a:pt x="2325" y="1"/>
                    <a:pt x="2325" y="1"/>
                    <a:pt x="2325" y="0"/>
                  </a:cubicBezTo>
                  <a:lnTo>
                    <a:pt x="2376" y="0"/>
                  </a:lnTo>
                </a:path>
              </a:pathLst>
            </a:custGeom>
            <a:grpFill/>
            <a:ln w="28575" cap="flat" cmpd="sng">
              <a:solidFill>
                <a:schemeClr val="bg1"/>
              </a:solidFill>
              <a:round/>
              <a:headEnd/>
              <a:tailEnd/>
            </a:ln>
            <a:effectLst/>
          </p:spPr>
          <p:txBody>
            <a:bodyPr wrap="none" anchor="ctr"/>
            <a:lstStyle/>
            <a:p>
              <a:endParaRPr lang="en-US" dirty="0">
                <a:latin typeface="Lato Regular" charset="0"/>
              </a:endParaRPr>
            </a:p>
          </p:txBody>
        </p:sp>
        <p:sp>
          <p:nvSpPr>
            <p:cNvPr id="79" name="Freeform 484">
              <a:extLst>
                <a:ext uri="{FF2B5EF4-FFF2-40B4-BE49-F238E27FC236}">
                  <a16:creationId xmlns:a16="http://schemas.microsoft.com/office/drawing/2014/main" id="{87A1B1D0-C52D-074A-83CB-464E048FB5C4}"/>
                </a:ext>
              </a:extLst>
            </p:cNvPr>
            <p:cNvSpPr>
              <a:spLocks noChangeArrowheads="1"/>
            </p:cNvSpPr>
            <p:nvPr/>
          </p:nvSpPr>
          <p:spPr bwMode="auto">
            <a:xfrm>
              <a:off x="19959544" y="10924977"/>
              <a:ext cx="797096" cy="1714318"/>
            </a:xfrm>
            <a:custGeom>
              <a:avLst/>
              <a:gdLst>
                <a:gd name="T0" fmla="*/ 1113 w 1553"/>
                <a:gd name="T1" fmla="*/ 3303 h 3336"/>
                <a:gd name="T2" fmla="*/ 1113 w 1553"/>
                <a:gd name="T3" fmla="*/ 3303 h 3336"/>
                <a:gd name="T4" fmla="*/ 1203 w 1553"/>
                <a:gd name="T5" fmla="*/ 3010 h 3336"/>
                <a:gd name="T6" fmla="*/ 1253 w 1553"/>
                <a:gd name="T7" fmla="*/ 2959 h 3336"/>
                <a:gd name="T8" fmla="*/ 1304 w 1553"/>
                <a:gd name="T9" fmla="*/ 2876 h 3336"/>
                <a:gd name="T10" fmla="*/ 1285 w 1553"/>
                <a:gd name="T11" fmla="*/ 2813 h 3336"/>
                <a:gd name="T12" fmla="*/ 1234 w 1553"/>
                <a:gd name="T13" fmla="*/ 2768 h 3336"/>
                <a:gd name="T14" fmla="*/ 1317 w 1553"/>
                <a:gd name="T15" fmla="*/ 2692 h 3336"/>
                <a:gd name="T16" fmla="*/ 1349 w 1553"/>
                <a:gd name="T17" fmla="*/ 2590 h 3336"/>
                <a:gd name="T18" fmla="*/ 1387 w 1553"/>
                <a:gd name="T19" fmla="*/ 2494 h 3336"/>
                <a:gd name="T20" fmla="*/ 1502 w 1553"/>
                <a:gd name="T21" fmla="*/ 1801 h 3336"/>
                <a:gd name="T22" fmla="*/ 1502 w 1553"/>
                <a:gd name="T23" fmla="*/ 1744 h 3336"/>
                <a:gd name="T24" fmla="*/ 1533 w 1553"/>
                <a:gd name="T25" fmla="*/ 1616 h 3336"/>
                <a:gd name="T26" fmla="*/ 1489 w 1553"/>
                <a:gd name="T27" fmla="*/ 1387 h 3336"/>
                <a:gd name="T28" fmla="*/ 1489 w 1553"/>
                <a:gd name="T29" fmla="*/ 1247 h 3336"/>
                <a:gd name="T30" fmla="*/ 1451 w 1553"/>
                <a:gd name="T31" fmla="*/ 1088 h 3336"/>
                <a:gd name="T32" fmla="*/ 1406 w 1553"/>
                <a:gd name="T33" fmla="*/ 974 h 3336"/>
                <a:gd name="T34" fmla="*/ 1368 w 1553"/>
                <a:gd name="T35" fmla="*/ 814 h 3336"/>
                <a:gd name="T36" fmla="*/ 1304 w 1553"/>
                <a:gd name="T37" fmla="*/ 865 h 3336"/>
                <a:gd name="T38" fmla="*/ 1285 w 1553"/>
                <a:gd name="T39" fmla="*/ 662 h 3336"/>
                <a:gd name="T40" fmla="*/ 1304 w 1553"/>
                <a:gd name="T41" fmla="*/ 375 h 3336"/>
                <a:gd name="T42" fmla="*/ 1234 w 1553"/>
                <a:gd name="T43" fmla="*/ 121 h 3336"/>
                <a:gd name="T44" fmla="*/ 1177 w 1553"/>
                <a:gd name="T45" fmla="*/ 0 h 3336"/>
                <a:gd name="T46" fmla="*/ 1056 w 1553"/>
                <a:gd name="T47" fmla="*/ 51 h 3336"/>
                <a:gd name="T48" fmla="*/ 1094 w 1553"/>
                <a:gd name="T49" fmla="*/ 191 h 3336"/>
                <a:gd name="T50" fmla="*/ 1043 w 1553"/>
                <a:gd name="T51" fmla="*/ 248 h 3336"/>
                <a:gd name="T52" fmla="*/ 1062 w 1553"/>
                <a:gd name="T53" fmla="*/ 452 h 3336"/>
                <a:gd name="T54" fmla="*/ 1069 w 1553"/>
                <a:gd name="T55" fmla="*/ 655 h 3336"/>
                <a:gd name="T56" fmla="*/ 935 w 1553"/>
                <a:gd name="T57" fmla="*/ 592 h 3336"/>
                <a:gd name="T58" fmla="*/ 865 w 1553"/>
                <a:gd name="T59" fmla="*/ 662 h 3336"/>
                <a:gd name="T60" fmla="*/ 782 w 1553"/>
                <a:gd name="T61" fmla="*/ 611 h 3336"/>
                <a:gd name="T62" fmla="*/ 681 w 1553"/>
                <a:gd name="T63" fmla="*/ 776 h 3336"/>
                <a:gd name="T64" fmla="*/ 413 w 1553"/>
                <a:gd name="T65" fmla="*/ 904 h 3336"/>
                <a:gd name="T66" fmla="*/ 299 w 1553"/>
                <a:gd name="T67" fmla="*/ 929 h 3336"/>
                <a:gd name="T68" fmla="*/ 280 w 1553"/>
                <a:gd name="T69" fmla="*/ 1012 h 3336"/>
                <a:gd name="T70" fmla="*/ 210 w 1553"/>
                <a:gd name="T71" fmla="*/ 980 h 3336"/>
                <a:gd name="T72" fmla="*/ 203 w 1553"/>
                <a:gd name="T73" fmla="*/ 1075 h 3336"/>
                <a:gd name="T74" fmla="*/ 120 w 1553"/>
                <a:gd name="T75" fmla="*/ 1305 h 3336"/>
                <a:gd name="T76" fmla="*/ 0 w 1553"/>
                <a:gd name="T77" fmla="*/ 1457 h 3336"/>
                <a:gd name="T78" fmla="*/ 178 w 1553"/>
                <a:gd name="T79" fmla="*/ 1585 h 3336"/>
                <a:gd name="T80" fmla="*/ 25 w 1553"/>
                <a:gd name="T81" fmla="*/ 1661 h 3336"/>
                <a:gd name="T82" fmla="*/ 57 w 1553"/>
                <a:gd name="T83" fmla="*/ 1731 h 3336"/>
                <a:gd name="T84" fmla="*/ 146 w 1553"/>
                <a:gd name="T85" fmla="*/ 1864 h 3336"/>
                <a:gd name="T86" fmla="*/ 292 w 1553"/>
                <a:gd name="T87" fmla="*/ 1960 h 3336"/>
                <a:gd name="T88" fmla="*/ 140 w 1553"/>
                <a:gd name="T89" fmla="*/ 2310 h 3336"/>
                <a:gd name="T90" fmla="*/ 241 w 1553"/>
                <a:gd name="T91" fmla="*/ 2285 h 3336"/>
                <a:gd name="T92" fmla="*/ 337 w 1553"/>
                <a:gd name="T93" fmla="*/ 2297 h 3336"/>
                <a:gd name="T94" fmla="*/ 394 w 1553"/>
                <a:gd name="T95" fmla="*/ 2444 h 3336"/>
                <a:gd name="T96" fmla="*/ 305 w 1553"/>
                <a:gd name="T97" fmla="*/ 2666 h 3336"/>
                <a:gd name="T98" fmla="*/ 388 w 1553"/>
                <a:gd name="T99" fmla="*/ 2666 h 3336"/>
                <a:gd name="T100" fmla="*/ 604 w 1553"/>
                <a:gd name="T101" fmla="*/ 2692 h 3336"/>
                <a:gd name="T102" fmla="*/ 432 w 1553"/>
                <a:gd name="T103" fmla="*/ 2940 h 3336"/>
                <a:gd name="T104" fmla="*/ 483 w 1553"/>
                <a:gd name="T105" fmla="*/ 2991 h 3336"/>
                <a:gd name="T106" fmla="*/ 566 w 1553"/>
                <a:gd name="T107" fmla="*/ 3074 h 3336"/>
                <a:gd name="T108" fmla="*/ 751 w 1553"/>
                <a:gd name="T109" fmla="*/ 3137 h 3336"/>
                <a:gd name="T110" fmla="*/ 891 w 1553"/>
                <a:gd name="T111" fmla="*/ 3163 h 3336"/>
                <a:gd name="T112" fmla="*/ 1113 w 1553"/>
                <a:gd name="T113" fmla="*/ 3303 h 3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53" h="3336">
                  <a:moveTo>
                    <a:pt x="1113" y="3303"/>
                  </a:moveTo>
                  <a:lnTo>
                    <a:pt x="1113" y="3303"/>
                  </a:lnTo>
                  <a:cubicBezTo>
                    <a:pt x="1113" y="3303"/>
                    <a:pt x="1221" y="3303"/>
                    <a:pt x="1203" y="3010"/>
                  </a:cubicBezTo>
                  <a:cubicBezTo>
                    <a:pt x="1203" y="3010"/>
                    <a:pt x="1203" y="2972"/>
                    <a:pt x="1253" y="2959"/>
                  </a:cubicBezTo>
                  <a:cubicBezTo>
                    <a:pt x="1304" y="2946"/>
                    <a:pt x="1279" y="2902"/>
                    <a:pt x="1304" y="2876"/>
                  </a:cubicBezTo>
                  <a:cubicBezTo>
                    <a:pt x="1323" y="2857"/>
                    <a:pt x="1304" y="2838"/>
                    <a:pt x="1285" y="2813"/>
                  </a:cubicBezTo>
                  <a:cubicBezTo>
                    <a:pt x="1260" y="2794"/>
                    <a:pt x="1215" y="2794"/>
                    <a:pt x="1234" y="2768"/>
                  </a:cubicBezTo>
                  <a:cubicBezTo>
                    <a:pt x="1260" y="2749"/>
                    <a:pt x="1285" y="2724"/>
                    <a:pt x="1317" y="2692"/>
                  </a:cubicBezTo>
                  <a:cubicBezTo>
                    <a:pt x="1349" y="2660"/>
                    <a:pt x="1323" y="2609"/>
                    <a:pt x="1349" y="2590"/>
                  </a:cubicBezTo>
                  <a:cubicBezTo>
                    <a:pt x="1374" y="2565"/>
                    <a:pt x="1406" y="2539"/>
                    <a:pt x="1387" y="2494"/>
                  </a:cubicBezTo>
                  <a:cubicBezTo>
                    <a:pt x="1374" y="2450"/>
                    <a:pt x="1190" y="2202"/>
                    <a:pt x="1502" y="1801"/>
                  </a:cubicBezTo>
                  <a:cubicBezTo>
                    <a:pt x="1502" y="1801"/>
                    <a:pt x="1533" y="1775"/>
                    <a:pt x="1502" y="1744"/>
                  </a:cubicBezTo>
                  <a:cubicBezTo>
                    <a:pt x="1476" y="1718"/>
                    <a:pt x="1521" y="1635"/>
                    <a:pt x="1533" y="1616"/>
                  </a:cubicBezTo>
                  <a:cubicBezTo>
                    <a:pt x="1552" y="1603"/>
                    <a:pt x="1508" y="1438"/>
                    <a:pt x="1489" y="1387"/>
                  </a:cubicBezTo>
                  <a:cubicBezTo>
                    <a:pt x="1470" y="1336"/>
                    <a:pt x="1489" y="1273"/>
                    <a:pt x="1489" y="1247"/>
                  </a:cubicBezTo>
                  <a:cubicBezTo>
                    <a:pt x="1489" y="1228"/>
                    <a:pt x="1413" y="1209"/>
                    <a:pt x="1451" y="1088"/>
                  </a:cubicBezTo>
                  <a:cubicBezTo>
                    <a:pt x="1451" y="1088"/>
                    <a:pt x="1438" y="999"/>
                    <a:pt x="1406" y="974"/>
                  </a:cubicBezTo>
                  <a:cubicBezTo>
                    <a:pt x="1381" y="942"/>
                    <a:pt x="1432" y="827"/>
                    <a:pt x="1368" y="814"/>
                  </a:cubicBezTo>
                  <a:cubicBezTo>
                    <a:pt x="1304" y="795"/>
                    <a:pt x="1362" y="872"/>
                    <a:pt x="1304" y="865"/>
                  </a:cubicBezTo>
                  <a:cubicBezTo>
                    <a:pt x="1247" y="853"/>
                    <a:pt x="1266" y="706"/>
                    <a:pt x="1285" y="662"/>
                  </a:cubicBezTo>
                  <a:cubicBezTo>
                    <a:pt x="1304" y="611"/>
                    <a:pt x="1349" y="471"/>
                    <a:pt x="1304" y="375"/>
                  </a:cubicBezTo>
                  <a:cubicBezTo>
                    <a:pt x="1266" y="286"/>
                    <a:pt x="1266" y="178"/>
                    <a:pt x="1234" y="121"/>
                  </a:cubicBezTo>
                  <a:cubicBezTo>
                    <a:pt x="1203" y="63"/>
                    <a:pt x="1247" y="13"/>
                    <a:pt x="1177" y="0"/>
                  </a:cubicBezTo>
                  <a:cubicBezTo>
                    <a:pt x="1177" y="0"/>
                    <a:pt x="1056" y="13"/>
                    <a:pt x="1056" y="51"/>
                  </a:cubicBezTo>
                  <a:cubicBezTo>
                    <a:pt x="1056" y="89"/>
                    <a:pt x="1094" y="152"/>
                    <a:pt x="1094" y="191"/>
                  </a:cubicBezTo>
                  <a:cubicBezTo>
                    <a:pt x="1094" y="229"/>
                    <a:pt x="1043" y="216"/>
                    <a:pt x="1043" y="248"/>
                  </a:cubicBezTo>
                  <a:cubicBezTo>
                    <a:pt x="1043" y="280"/>
                    <a:pt x="1037" y="426"/>
                    <a:pt x="1062" y="452"/>
                  </a:cubicBezTo>
                  <a:cubicBezTo>
                    <a:pt x="1088" y="477"/>
                    <a:pt x="1139" y="636"/>
                    <a:pt x="1069" y="655"/>
                  </a:cubicBezTo>
                  <a:cubicBezTo>
                    <a:pt x="992" y="681"/>
                    <a:pt x="973" y="592"/>
                    <a:pt x="935" y="592"/>
                  </a:cubicBezTo>
                  <a:cubicBezTo>
                    <a:pt x="891" y="592"/>
                    <a:pt x="891" y="662"/>
                    <a:pt x="865" y="662"/>
                  </a:cubicBezTo>
                  <a:cubicBezTo>
                    <a:pt x="840" y="662"/>
                    <a:pt x="821" y="611"/>
                    <a:pt x="782" y="611"/>
                  </a:cubicBezTo>
                  <a:cubicBezTo>
                    <a:pt x="751" y="611"/>
                    <a:pt x="681" y="712"/>
                    <a:pt x="681" y="776"/>
                  </a:cubicBezTo>
                  <a:cubicBezTo>
                    <a:pt x="681" y="833"/>
                    <a:pt x="521" y="763"/>
                    <a:pt x="413" y="904"/>
                  </a:cubicBezTo>
                  <a:cubicBezTo>
                    <a:pt x="413" y="904"/>
                    <a:pt x="324" y="904"/>
                    <a:pt x="299" y="929"/>
                  </a:cubicBezTo>
                  <a:cubicBezTo>
                    <a:pt x="280" y="948"/>
                    <a:pt x="312" y="1012"/>
                    <a:pt x="280" y="1012"/>
                  </a:cubicBezTo>
                  <a:cubicBezTo>
                    <a:pt x="241" y="1012"/>
                    <a:pt x="241" y="954"/>
                    <a:pt x="210" y="980"/>
                  </a:cubicBezTo>
                  <a:cubicBezTo>
                    <a:pt x="184" y="1012"/>
                    <a:pt x="222" y="1056"/>
                    <a:pt x="203" y="1075"/>
                  </a:cubicBezTo>
                  <a:cubicBezTo>
                    <a:pt x="184" y="1101"/>
                    <a:pt x="101" y="1113"/>
                    <a:pt x="120" y="1305"/>
                  </a:cubicBezTo>
                  <a:cubicBezTo>
                    <a:pt x="120" y="1305"/>
                    <a:pt x="0" y="1387"/>
                    <a:pt x="0" y="1457"/>
                  </a:cubicBezTo>
                  <a:cubicBezTo>
                    <a:pt x="0" y="1521"/>
                    <a:pt x="178" y="1527"/>
                    <a:pt x="178" y="1585"/>
                  </a:cubicBezTo>
                  <a:cubicBezTo>
                    <a:pt x="178" y="1642"/>
                    <a:pt x="25" y="1597"/>
                    <a:pt x="25" y="1661"/>
                  </a:cubicBezTo>
                  <a:cubicBezTo>
                    <a:pt x="25" y="1731"/>
                    <a:pt x="57" y="1674"/>
                    <a:pt x="57" y="1731"/>
                  </a:cubicBezTo>
                  <a:cubicBezTo>
                    <a:pt x="57" y="1782"/>
                    <a:pt x="50" y="1864"/>
                    <a:pt x="146" y="1864"/>
                  </a:cubicBezTo>
                  <a:cubicBezTo>
                    <a:pt x="241" y="1864"/>
                    <a:pt x="292" y="1915"/>
                    <a:pt x="292" y="1960"/>
                  </a:cubicBezTo>
                  <a:cubicBezTo>
                    <a:pt x="292" y="2004"/>
                    <a:pt x="50" y="2189"/>
                    <a:pt x="140" y="2310"/>
                  </a:cubicBezTo>
                  <a:cubicBezTo>
                    <a:pt x="140" y="2310"/>
                    <a:pt x="197" y="2329"/>
                    <a:pt x="241" y="2285"/>
                  </a:cubicBezTo>
                  <a:cubicBezTo>
                    <a:pt x="280" y="2240"/>
                    <a:pt x="280" y="2355"/>
                    <a:pt x="337" y="2297"/>
                  </a:cubicBezTo>
                  <a:cubicBezTo>
                    <a:pt x="394" y="2240"/>
                    <a:pt x="464" y="2367"/>
                    <a:pt x="394" y="2444"/>
                  </a:cubicBezTo>
                  <a:cubicBezTo>
                    <a:pt x="324" y="2514"/>
                    <a:pt x="254" y="2641"/>
                    <a:pt x="305" y="2666"/>
                  </a:cubicBezTo>
                  <a:cubicBezTo>
                    <a:pt x="362" y="2692"/>
                    <a:pt x="343" y="2635"/>
                    <a:pt x="388" y="2666"/>
                  </a:cubicBezTo>
                  <a:cubicBezTo>
                    <a:pt x="432" y="2692"/>
                    <a:pt x="579" y="2635"/>
                    <a:pt x="604" y="2692"/>
                  </a:cubicBezTo>
                  <a:cubicBezTo>
                    <a:pt x="630" y="2743"/>
                    <a:pt x="388" y="2800"/>
                    <a:pt x="432" y="2940"/>
                  </a:cubicBezTo>
                  <a:cubicBezTo>
                    <a:pt x="432" y="2940"/>
                    <a:pt x="458" y="2966"/>
                    <a:pt x="483" y="2991"/>
                  </a:cubicBezTo>
                  <a:cubicBezTo>
                    <a:pt x="509" y="3010"/>
                    <a:pt x="534" y="3074"/>
                    <a:pt x="566" y="3074"/>
                  </a:cubicBezTo>
                  <a:cubicBezTo>
                    <a:pt x="598" y="3074"/>
                    <a:pt x="693" y="3105"/>
                    <a:pt x="751" y="3137"/>
                  </a:cubicBezTo>
                  <a:cubicBezTo>
                    <a:pt x="808" y="3163"/>
                    <a:pt x="852" y="3125"/>
                    <a:pt x="891" y="3163"/>
                  </a:cubicBezTo>
                  <a:cubicBezTo>
                    <a:pt x="929" y="3201"/>
                    <a:pt x="961" y="3335"/>
                    <a:pt x="1113" y="330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0" name="Freeform 485">
              <a:extLst>
                <a:ext uri="{FF2B5EF4-FFF2-40B4-BE49-F238E27FC236}">
                  <a16:creationId xmlns:a16="http://schemas.microsoft.com/office/drawing/2014/main" id="{B769A50E-B52A-2B44-8CE3-12419E2D50BB}"/>
                </a:ext>
              </a:extLst>
            </p:cNvPr>
            <p:cNvSpPr>
              <a:spLocks noChangeArrowheads="1"/>
            </p:cNvSpPr>
            <p:nvPr/>
          </p:nvSpPr>
          <p:spPr bwMode="auto">
            <a:xfrm>
              <a:off x="15172446" y="2878775"/>
              <a:ext cx="1827432" cy="1157222"/>
            </a:xfrm>
            <a:custGeom>
              <a:avLst/>
              <a:gdLst>
                <a:gd name="T0" fmla="*/ 382 w 3557"/>
                <a:gd name="T1" fmla="*/ 1623 h 2254"/>
                <a:gd name="T2" fmla="*/ 382 w 3557"/>
                <a:gd name="T3" fmla="*/ 1623 h 2254"/>
                <a:gd name="T4" fmla="*/ 1024 w 3557"/>
                <a:gd name="T5" fmla="*/ 1928 h 2254"/>
                <a:gd name="T6" fmla="*/ 2048 w 3557"/>
                <a:gd name="T7" fmla="*/ 2253 h 2254"/>
                <a:gd name="T8" fmla="*/ 3493 w 3557"/>
                <a:gd name="T9" fmla="*/ 2227 h 2254"/>
                <a:gd name="T10" fmla="*/ 3512 w 3557"/>
                <a:gd name="T11" fmla="*/ 2170 h 2254"/>
                <a:gd name="T12" fmla="*/ 3416 w 3557"/>
                <a:gd name="T13" fmla="*/ 1935 h 2254"/>
                <a:gd name="T14" fmla="*/ 3493 w 3557"/>
                <a:gd name="T15" fmla="*/ 1776 h 2254"/>
                <a:gd name="T16" fmla="*/ 3085 w 3557"/>
                <a:gd name="T17" fmla="*/ 1604 h 2254"/>
                <a:gd name="T18" fmla="*/ 2875 w 3557"/>
                <a:gd name="T19" fmla="*/ 1591 h 2254"/>
                <a:gd name="T20" fmla="*/ 2595 w 3557"/>
                <a:gd name="T21" fmla="*/ 1203 h 2254"/>
                <a:gd name="T22" fmla="*/ 2271 w 3557"/>
                <a:gd name="T23" fmla="*/ 1005 h 2254"/>
                <a:gd name="T24" fmla="*/ 2182 w 3557"/>
                <a:gd name="T25" fmla="*/ 719 h 2254"/>
                <a:gd name="T26" fmla="*/ 1743 w 3557"/>
                <a:gd name="T27" fmla="*/ 802 h 2254"/>
                <a:gd name="T28" fmla="*/ 1571 w 3557"/>
                <a:gd name="T29" fmla="*/ 623 h 2254"/>
                <a:gd name="T30" fmla="*/ 1399 w 3557"/>
                <a:gd name="T31" fmla="*/ 534 h 2254"/>
                <a:gd name="T32" fmla="*/ 1316 w 3557"/>
                <a:gd name="T33" fmla="*/ 32 h 2254"/>
                <a:gd name="T34" fmla="*/ 738 w 3557"/>
                <a:gd name="T35" fmla="*/ 159 h 2254"/>
                <a:gd name="T36" fmla="*/ 121 w 3557"/>
                <a:gd name="T37" fmla="*/ 452 h 2254"/>
                <a:gd name="T38" fmla="*/ 76 w 3557"/>
                <a:gd name="T39" fmla="*/ 1553 h 2254"/>
                <a:gd name="T40" fmla="*/ 382 w 3557"/>
                <a:gd name="T41" fmla="*/ 1623 h 2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57" h="2254">
                  <a:moveTo>
                    <a:pt x="382" y="1623"/>
                  </a:moveTo>
                  <a:lnTo>
                    <a:pt x="382" y="1623"/>
                  </a:lnTo>
                  <a:cubicBezTo>
                    <a:pt x="611" y="1756"/>
                    <a:pt x="929" y="1928"/>
                    <a:pt x="1024" y="1928"/>
                  </a:cubicBezTo>
                  <a:cubicBezTo>
                    <a:pt x="1119" y="1928"/>
                    <a:pt x="1692" y="2253"/>
                    <a:pt x="2048" y="2253"/>
                  </a:cubicBezTo>
                  <a:cubicBezTo>
                    <a:pt x="2385" y="2253"/>
                    <a:pt x="2863" y="2056"/>
                    <a:pt x="3493" y="2227"/>
                  </a:cubicBezTo>
                  <a:cubicBezTo>
                    <a:pt x="3499" y="2208"/>
                    <a:pt x="3506" y="2189"/>
                    <a:pt x="3512" y="2170"/>
                  </a:cubicBezTo>
                  <a:cubicBezTo>
                    <a:pt x="3556" y="2017"/>
                    <a:pt x="3416" y="1935"/>
                    <a:pt x="3416" y="1935"/>
                  </a:cubicBezTo>
                  <a:cubicBezTo>
                    <a:pt x="3499" y="1858"/>
                    <a:pt x="3493" y="1776"/>
                    <a:pt x="3493" y="1776"/>
                  </a:cubicBezTo>
                  <a:cubicBezTo>
                    <a:pt x="3397" y="1496"/>
                    <a:pt x="3085" y="1604"/>
                    <a:pt x="3085" y="1604"/>
                  </a:cubicBezTo>
                  <a:cubicBezTo>
                    <a:pt x="3085" y="1604"/>
                    <a:pt x="2990" y="1553"/>
                    <a:pt x="2875" y="1591"/>
                  </a:cubicBezTo>
                  <a:cubicBezTo>
                    <a:pt x="2754" y="1629"/>
                    <a:pt x="2805" y="1114"/>
                    <a:pt x="2595" y="1203"/>
                  </a:cubicBezTo>
                  <a:cubicBezTo>
                    <a:pt x="2385" y="1292"/>
                    <a:pt x="2271" y="1196"/>
                    <a:pt x="2271" y="1005"/>
                  </a:cubicBezTo>
                  <a:cubicBezTo>
                    <a:pt x="2271" y="814"/>
                    <a:pt x="2182" y="719"/>
                    <a:pt x="2182" y="719"/>
                  </a:cubicBezTo>
                  <a:cubicBezTo>
                    <a:pt x="2080" y="617"/>
                    <a:pt x="1794" y="757"/>
                    <a:pt x="1743" y="802"/>
                  </a:cubicBezTo>
                  <a:cubicBezTo>
                    <a:pt x="1717" y="827"/>
                    <a:pt x="1653" y="687"/>
                    <a:pt x="1571" y="623"/>
                  </a:cubicBezTo>
                  <a:cubicBezTo>
                    <a:pt x="1494" y="566"/>
                    <a:pt x="1399" y="592"/>
                    <a:pt x="1399" y="534"/>
                  </a:cubicBezTo>
                  <a:cubicBezTo>
                    <a:pt x="1399" y="197"/>
                    <a:pt x="1316" y="32"/>
                    <a:pt x="1316" y="32"/>
                  </a:cubicBezTo>
                  <a:cubicBezTo>
                    <a:pt x="1284" y="0"/>
                    <a:pt x="1012" y="32"/>
                    <a:pt x="738" y="159"/>
                  </a:cubicBezTo>
                  <a:cubicBezTo>
                    <a:pt x="490" y="267"/>
                    <a:pt x="210" y="229"/>
                    <a:pt x="121" y="452"/>
                  </a:cubicBezTo>
                  <a:cubicBezTo>
                    <a:pt x="0" y="770"/>
                    <a:pt x="44" y="1273"/>
                    <a:pt x="76" y="1553"/>
                  </a:cubicBezTo>
                  <a:cubicBezTo>
                    <a:pt x="133" y="1540"/>
                    <a:pt x="242" y="1540"/>
                    <a:pt x="382" y="162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1" name="Freeform 486">
              <a:extLst>
                <a:ext uri="{FF2B5EF4-FFF2-40B4-BE49-F238E27FC236}">
                  <a16:creationId xmlns:a16="http://schemas.microsoft.com/office/drawing/2014/main" id="{E366CA20-8468-C044-8CBA-B49D806BF9AC}"/>
                </a:ext>
              </a:extLst>
            </p:cNvPr>
            <p:cNvSpPr>
              <a:spLocks noChangeArrowheads="1"/>
            </p:cNvSpPr>
            <p:nvPr/>
          </p:nvSpPr>
          <p:spPr bwMode="auto">
            <a:xfrm>
              <a:off x="15050165" y="3669127"/>
              <a:ext cx="1940655" cy="1555794"/>
            </a:xfrm>
            <a:custGeom>
              <a:avLst/>
              <a:gdLst>
                <a:gd name="T0" fmla="*/ 465 w 3781"/>
                <a:gd name="T1" fmla="*/ 1254 h 3030"/>
                <a:gd name="T2" fmla="*/ 465 w 3781"/>
                <a:gd name="T3" fmla="*/ 1254 h 3030"/>
                <a:gd name="T4" fmla="*/ 388 w 3781"/>
                <a:gd name="T5" fmla="*/ 1610 h 3030"/>
                <a:gd name="T6" fmla="*/ 465 w 3781"/>
                <a:gd name="T7" fmla="*/ 2087 h 3030"/>
                <a:gd name="T8" fmla="*/ 758 w 3781"/>
                <a:gd name="T9" fmla="*/ 2380 h 3030"/>
                <a:gd name="T10" fmla="*/ 1457 w 3781"/>
                <a:gd name="T11" fmla="*/ 2514 h 3030"/>
                <a:gd name="T12" fmla="*/ 2246 w 3781"/>
                <a:gd name="T13" fmla="*/ 2533 h 3030"/>
                <a:gd name="T14" fmla="*/ 2742 w 3781"/>
                <a:gd name="T15" fmla="*/ 3029 h 3030"/>
                <a:gd name="T16" fmla="*/ 3048 w 3781"/>
                <a:gd name="T17" fmla="*/ 2291 h 3030"/>
                <a:gd name="T18" fmla="*/ 3041 w 3781"/>
                <a:gd name="T19" fmla="*/ 2036 h 3030"/>
                <a:gd name="T20" fmla="*/ 3487 w 3781"/>
                <a:gd name="T21" fmla="*/ 1871 h 3030"/>
                <a:gd name="T22" fmla="*/ 3481 w 3781"/>
                <a:gd name="T23" fmla="*/ 1476 h 3030"/>
                <a:gd name="T24" fmla="*/ 3780 w 3781"/>
                <a:gd name="T25" fmla="*/ 808 h 3030"/>
                <a:gd name="T26" fmla="*/ 3729 w 3781"/>
                <a:gd name="T27" fmla="*/ 687 h 3030"/>
                <a:gd name="T28" fmla="*/ 2284 w 3781"/>
                <a:gd name="T29" fmla="*/ 713 h 3030"/>
                <a:gd name="T30" fmla="*/ 1260 w 3781"/>
                <a:gd name="T31" fmla="*/ 388 h 3030"/>
                <a:gd name="T32" fmla="*/ 618 w 3781"/>
                <a:gd name="T33" fmla="*/ 83 h 3030"/>
                <a:gd name="T34" fmla="*/ 312 w 3781"/>
                <a:gd name="T35" fmla="*/ 13 h 3030"/>
                <a:gd name="T36" fmla="*/ 318 w 3781"/>
                <a:gd name="T37" fmla="*/ 210 h 3030"/>
                <a:gd name="T38" fmla="*/ 217 w 3781"/>
                <a:gd name="T39" fmla="*/ 185 h 3030"/>
                <a:gd name="T40" fmla="*/ 0 w 3781"/>
                <a:gd name="T41" fmla="*/ 547 h 3030"/>
                <a:gd name="T42" fmla="*/ 465 w 3781"/>
                <a:gd name="T43" fmla="*/ 1254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81" h="3030">
                  <a:moveTo>
                    <a:pt x="465" y="1254"/>
                  </a:moveTo>
                  <a:lnTo>
                    <a:pt x="465" y="1254"/>
                  </a:lnTo>
                  <a:cubicBezTo>
                    <a:pt x="388" y="1337"/>
                    <a:pt x="306" y="1527"/>
                    <a:pt x="388" y="1610"/>
                  </a:cubicBezTo>
                  <a:cubicBezTo>
                    <a:pt x="465" y="1687"/>
                    <a:pt x="376" y="1998"/>
                    <a:pt x="465" y="2087"/>
                  </a:cubicBezTo>
                  <a:cubicBezTo>
                    <a:pt x="554" y="2177"/>
                    <a:pt x="325" y="2380"/>
                    <a:pt x="758" y="2380"/>
                  </a:cubicBezTo>
                  <a:cubicBezTo>
                    <a:pt x="1190" y="2380"/>
                    <a:pt x="1431" y="2361"/>
                    <a:pt x="1457" y="2514"/>
                  </a:cubicBezTo>
                  <a:cubicBezTo>
                    <a:pt x="1488" y="2673"/>
                    <a:pt x="2080" y="2533"/>
                    <a:pt x="2246" y="2533"/>
                  </a:cubicBezTo>
                  <a:cubicBezTo>
                    <a:pt x="2246" y="2533"/>
                    <a:pt x="2570" y="3029"/>
                    <a:pt x="2742" y="3029"/>
                  </a:cubicBezTo>
                  <a:cubicBezTo>
                    <a:pt x="2914" y="3029"/>
                    <a:pt x="3092" y="2342"/>
                    <a:pt x="3048" y="2291"/>
                  </a:cubicBezTo>
                  <a:cubicBezTo>
                    <a:pt x="2997" y="2246"/>
                    <a:pt x="2971" y="2107"/>
                    <a:pt x="3041" y="2036"/>
                  </a:cubicBezTo>
                  <a:cubicBezTo>
                    <a:pt x="3105" y="1973"/>
                    <a:pt x="3430" y="1871"/>
                    <a:pt x="3487" y="1871"/>
                  </a:cubicBezTo>
                  <a:cubicBezTo>
                    <a:pt x="3544" y="1871"/>
                    <a:pt x="3684" y="1629"/>
                    <a:pt x="3481" y="1476"/>
                  </a:cubicBezTo>
                  <a:cubicBezTo>
                    <a:pt x="3283" y="1330"/>
                    <a:pt x="3780" y="1356"/>
                    <a:pt x="3780" y="808"/>
                  </a:cubicBezTo>
                  <a:cubicBezTo>
                    <a:pt x="3716" y="789"/>
                    <a:pt x="3716" y="745"/>
                    <a:pt x="3729" y="687"/>
                  </a:cubicBezTo>
                  <a:cubicBezTo>
                    <a:pt x="3099" y="516"/>
                    <a:pt x="2621" y="713"/>
                    <a:pt x="2284" y="713"/>
                  </a:cubicBezTo>
                  <a:cubicBezTo>
                    <a:pt x="1928" y="713"/>
                    <a:pt x="1355" y="388"/>
                    <a:pt x="1260" y="388"/>
                  </a:cubicBezTo>
                  <a:cubicBezTo>
                    <a:pt x="1165" y="388"/>
                    <a:pt x="847" y="216"/>
                    <a:pt x="618" y="83"/>
                  </a:cubicBezTo>
                  <a:cubicBezTo>
                    <a:pt x="478" y="0"/>
                    <a:pt x="369" y="0"/>
                    <a:pt x="312" y="13"/>
                  </a:cubicBezTo>
                  <a:cubicBezTo>
                    <a:pt x="318" y="134"/>
                    <a:pt x="331" y="210"/>
                    <a:pt x="318" y="210"/>
                  </a:cubicBezTo>
                  <a:cubicBezTo>
                    <a:pt x="274" y="210"/>
                    <a:pt x="217" y="185"/>
                    <a:pt x="217" y="185"/>
                  </a:cubicBezTo>
                  <a:cubicBezTo>
                    <a:pt x="166" y="331"/>
                    <a:pt x="89" y="452"/>
                    <a:pt x="0" y="547"/>
                  </a:cubicBezTo>
                  <a:cubicBezTo>
                    <a:pt x="172" y="751"/>
                    <a:pt x="529" y="1196"/>
                    <a:pt x="465" y="125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2" name="Freeform 487">
              <a:extLst>
                <a:ext uri="{FF2B5EF4-FFF2-40B4-BE49-F238E27FC236}">
                  <a16:creationId xmlns:a16="http://schemas.microsoft.com/office/drawing/2014/main" id="{6E8A6AC4-A295-8248-8B6F-F17B1AFC3CE1}"/>
                </a:ext>
              </a:extLst>
            </p:cNvPr>
            <p:cNvSpPr>
              <a:spLocks noChangeArrowheads="1"/>
            </p:cNvSpPr>
            <p:nvPr/>
          </p:nvSpPr>
          <p:spPr bwMode="auto">
            <a:xfrm>
              <a:off x="14142111" y="3949942"/>
              <a:ext cx="1179790" cy="1408595"/>
            </a:xfrm>
            <a:custGeom>
              <a:avLst/>
              <a:gdLst>
                <a:gd name="T0" fmla="*/ 293 w 2299"/>
                <a:gd name="T1" fmla="*/ 1420 h 2744"/>
                <a:gd name="T2" fmla="*/ 293 w 2299"/>
                <a:gd name="T3" fmla="*/ 1420 h 2744"/>
                <a:gd name="T4" fmla="*/ 452 w 2299"/>
                <a:gd name="T5" fmla="*/ 2164 h 2744"/>
                <a:gd name="T6" fmla="*/ 579 w 2299"/>
                <a:gd name="T7" fmla="*/ 2298 h 2744"/>
                <a:gd name="T8" fmla="*/ 980 w 2299"/>
                <a:gd name="T9" fmla="*/ 2743 h 2744"/>
                <a:gd name="T10" fmla="*/ 1521 w 2299"/>
                <a:gd name="T11" fmla="*/ 2642 h 2744"/>
                <a:gd name="T12" fmla="*/ 1871 w 2299"/>
                <a:gd name="T13" fmla="*/ 2349 h 2744"/>
                <a:gd name="T14" fmla="*/ 2253 w 2299"/>
                <a:gd name="T15" fmla="*/ 1649 h 2744"/>
                <a:gd name="T16" fmla="*/ 2234 w 2299"/>
                <a:gd name="T17" fmla="*/ 1540 h 2744"/>
                <a:gd name="T18" fmla="*/ 2157 w 2299"/>
                <a:gd name="T19" fmla="*/ 1063 h 2744"/>
                <a:gd name="T20" fmla="*/ 2234 w 2299"/>
                <a:gd name="T21" fmla="*/ 707 h 2744"/>
                <a:gd name="T22" fmla="*/ 1769 w 2299"/>
                <a:gd name="T23" fmla="*/ 0 h 2744"/>
                <a:gd name="T24" fmla="*/ 846 w 2299"/>
                <a:gd name="T25" fmla="*/ 344 h 2744"/>
                <a:gd name="T26" fmla="*/ 242 w 2299"/>
                <a:gd name="T27" fmla="*/ 618 h 2744"/>
                <a:gd name="T28" fmla="*/ 25 w 2299"/>
                <a:gd name="T29" fmla="*/ 942 h 2744"/>
                <a:gd name="T30" fmla="*/ 223 w 2299"/>
                <a:gd name="T31" fmla="*/ 1216 h 2744"/>
                <a:gd name="T32" fmla="*/ 140 w 2299"/>
                <a:gd name="T33" fmla="*/ 1241 h 2744"/>
                <a:gd name="T34" fmla="*/ 293 w 2299"/>
                <a:gd name="T35" fmla="*/ 1420 h 2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99" h="2744">
                  <a:moveTo>
                    <a:pt x="293" y="1420"/>
                  </a:moveTo>
                  <a:lnTo>
                    <a:pt x="293" y="1420"/>
                  </a:lnTo>
                  <a:cubicBezTo>
                    <a:pt x="318" y="1566"/>
                    <a:pt x="509" y="2031"/>
                    <a:pt x="452" y="2164"/>
                  </a:cubicBezTo>
                  <a:cubicBezTo>
                    <a:pt x="395" y="2298"/>
                    <a:pt x="458" y="2253"/>
                    <a:pt x="579" y="2298"/>
                  </a:cubicBezTo>
                  <a:cubicBezTo>
                    <a:pt x="700" y="2342"/>
                    <a:pt x="923" y="2743"/>
                    <a:pt x="980" y="2743"/>
                  </a:cubicBezTo>
                  <a:cubicBezTo>
                    <a:pt x="1037" y="2743"/>
                    <a:pt x="1419" y="2616"/>
                    <a:pt x="1521" y="2642"/>
                  </a:cubicBezTo>
                  <a:cubicBezTo>
                    <a:pt x="1623" y="2667"/>
                    <a:pt x="1839" y="2317"/>
                    <a:pt x="1871" y="2349"/>
                  </a:cubicBezTo>
                  <a:cubicBezTo>
                    <a:pt x="1909" y="2387"/>
                    <a:pt x="1636" y="1980"/>
                    <a:pt x="2253" y="1649"/>
                  </a:cubicBezTo>
                  <a:cubicBezTo>
                    <a:pt x="2259" y="1604"/>
                    <a:pt x="2259" y="1566"/>
                    <a:pt x="2234" y="1540"/>
                  </a:cubicBezTo>
                  <a:cubicBezTo>
                    <a:pt x="2145" y="1451"/>
                    <a:pt x="2234" y="1140"/>
                    <a:pt x="2157" y="1063"/>
                  </a:cubicBezTo>
                  <a:cubicBezTo>
                    <a:pt x="2075" y="980"/>
                    <a:pt x="2157" y="790"/>
                    <a:pt x="2234" y="707"/>
                  </a:cubicBezTo>
                  <a:cubicBezTo>
                    <a:pt x="2298" y="649"/>
                    <a:pt x="1941" y="204"/>
                    <a:pt x="1769" y="0"/>
                  </a:cubicBezTo>
                  <a:cubicBezTo>
                    <a:pt x="1432" y="363"/>
                    <a:pt x="897" y="344"/>
                    <a:pt x="846" y="344"/>
                  </a:cubicBezTo>
                  <a:cubicBezTo>
                    <a:pt x="783" y="344"/>
                    <a:pt x="299" y="490"/>
                    <a:pt x="242" y="618"/>
                  </a:cubicBezTo>
                  <a:cubicBezTo>
                    <a:pt x="178" y="751"/>
                    <a:pt x="51" y="777"/>
                    <a:pt x="25" y="942"/>
                  </a:cubicBezTo>
                  <a:cubicBezTo>
                    <a:pt x="0" y="1101"/>
                    <a:pt x="223" y="1216"/>
                    <a:pt x="223" y="1216"/>
                  </a:cubicBezTo>
                  <a:cubicBezTo>
                    <a:pt x="197" y="1216"/>
                    <a:pt x="172" y="1229"/>
                    <a:pt x="140" y="1241"/>
                  </a:cubicBezTo>
                  <a:cubicBezTo>
                    <a:pt x="197" y="1267"/>
                    <a:pt x="280" y="1330"/>
                    <a:pt x="293" y="142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3" name="Freeform 488">
              <a:extLst>
                <a:ext uri="{FF2B5EF4-FFF2-40B4-BE49-F238E27FC236}">
                  <a16:creationId xmlns:a16="http://schemas.microsoft.com/office/drawing/2014/main" id="{1A424A78-E13F-BE4C-888E-53F4AB59494A}"/>
                </a:ext>
              </a:extLst>
            </p:cNvPr>
            <p:cNvSpPr>
              <a:spLocks noChangeArrowheads="1"/>
            </p:cNvSpPr>
            <p:nvPr/>
          </p:nvSpPr>
          <p:spPr bwMode="auto">
            <a:xfrm>
              <a:off x="12756254" y="4205842"/>
              <a:ext cx="2069729" cy="1678085"/>
            </a:xfrm>
            <a:custGeom>
              <a:avLst/>
              <a:gdLst>
                <a:gd name="T0" fmla="*/ 1668 w 4030"/>
                <a:gd name="T1" fmla="*/ 2679 h 3266"/>
                <a:gd name="T2" fmla="*/ 1668 w 4030"/>
                <a:gd name="T3" fmla="*/ 2679 h 3266"/>
                <a:gd name="T4" fmla="*/ 2062 w 4030"/>
                <a:gd name="T5" fmla="*/ 2615 h 3266"/>
                <a:gd name="T6" fmla="*/ 2292 w 4030"/>
                <a:gd name="T7" fmla="*/ 2565 h 3266"/>
                <a:gd name="T8" fmla="*/ 2693 w 4030"/>
                <a:gd name="T9" fmla="*/ 2825 h 3266"/>
                <a:gd name="T10" fmla="*/ 3138 w 4030"/>
                <a:gd name="T11" fmla="*/ 3016 h 3266"/>
                <a:gd name="T12" fmla="*/ 3603 w 4030"/>
                <a:gd name="T13" fmla="*/ 3265 h 3266"/>
                <a:gd name="T14" fmla="*/ 3864 w 4030"/>
                <a:gd name="T15" fmla="*/ 2806 h 3266"/>
                <a:gd name="T16" fmla="*/ 3660 w 4030"/>
                <a:gd name="T17" fmla="*/ 2234 h 3266"/>
                <a:gd name="T18" fmla="*/ 3278 w 4030"/>
                <a:gd name="T19" fmla="*/ 1801 h 3266"/>
                <a:gd name="T20" fmla="*/ 3151 w 4030"/>
                <a:gd name="T21" fmla="*/ 1667 h 3266"/>
                <a:gd name="T22" fmla="*/ 2992 w 4030"/>
                <a:gd name="T23" fmla="*/ 923 h 3266"/>
                <a:gd name="T24" fmla="*/ 2839 w 4030"/>
                <a:gd name="T25" fmla="*/ 744 h 3266"/>
                <a:gd name="T26" fmla="*/ 2616 w 4030"/>
                <a:gd name="T27" fmla="*/ 891 h 3266"/>
                <a:gd name="T28" fmla="*/ 2018 w 4030"/>
                <a:gd name="T29" fmla="*/ 910 h 3266"/>
                <a:gd name="T30" fmla="*/ 1203 w 4030"/>
                <a:gd name="T31" fmla="*/ 757 h 3266"/>
                <a:gd name="T32" fmla="*/ 1044 w 4030"/>
                <a:gd name="T33" fmla="*/ 910 h 3266"/>
                <a:gd name="T34" fmla="*/ 879 w 4030"/>
                <a:gd name="T35" fmla="*/ 490 h 3266"/>
                <a:gd name="T36" fmla="*/ 930 w 4030"/>
                <a:gd name="T37" fmla="*/ 152 h 3266"/>
                <a:gd name="T38" fmla="*/ 478 w 4030"/>
                <a:gd name="T39" fmla="*/ 178 h 3266"/>
                <a:gd name="T40" fmla="*/ 39 w 4030"/>
                <a:gd name="T41" fmla="*/ 25 h 3266"/>
                <a:gd name="T42" fmla="*/ 39 w 4030"/>
                <a:gd name="T43" fmla="*/ 121 h 3266"/>
                <a:gd name="T44" fmla="*/ 185 w 4030"/>
                <a:gd name="T45" fmla="*/ 273 h 3266"/>
                <a:gd name="T46" fmla="*/ 77 w 4030"/>
                <a:gd name="T47" fmla="*/ 413 h 3266"/>
                <a:gd name="T48" fmla="*/ 140 w 4030"/>
                <a:gd name="T49" fmla="*/ 547 h 3266"/>
                <a:gd name="T50" fmla="*/ 312 w 4030"/>
                <a:gd name="T51" fmla="*/ 789 h 3266"/>
                <a:gd name="T52" fmla="*/ 306 w 4030"/>
                <a:gd name="T53" fmla="*/ 948 h 3266"/>
                <a:gd name="T54" fmla="*/ 452 w 4030"/>
                <a:gd name="T55" fmla="*/ 1069 h 3266"/>
                <a:gd name="T56" fmla="*/ 395 w 4030"/>
                <a:gd name="T57" fmla="*/ 1260 h 3266"/>
                <a:gd name="T58" fmla="*/ 465 w 4030"/>
                <a:gd name="T59" fmla="*/ 1387 h 3266"/>
                <a:gd name="T60" fmla="*/ 497 w 4030"/>
                <a:gd name="T61" fmla="*/ 2081 h 3266"/>
                <a:gd name="T62" fmla="*/ 624 w 4030"/>
                <a:gd name="T63" fmla="*/ 2202 h 3266"/>
                <a:gd name="T64" fmla="*/ 1114 w 4030"/>
                <a:gd name="T65" fmla="*/ 2577 h 3266"/>
                <a:gd name="T66" fmla="*/ 1668 w 4030"/>
                <a:gd name="T67" fmla="*/ 2679 h 3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30" h="3266">
                  <a:moveTo>
                    <a:pt x="1668" y="2679"/>
                  </a:moveTo>
                  <a:lnTo>
                    <a:pt x="1668" y="2679"/>
                  </a:lnTo>
                  <a:cubicBezTo>
                    <a:pt x="1833" y="2717"/>
                    <a:pt x="1782" y="2615"/>
                    <a:pt x="2062" y="2615"/>
                  </a:cubicBezTo>
                  <a:cubicBezTo>
                    <a:pt x="2062" y="2615"/>
                    <a:pt x="2190" y="2526"/>
                    <a:pt x="2292" y="2565"/>
                  </a:cubicBezTo>
                  <a:cubicBezTo>
                    <a:pt x="2393" y="2603"/>
                    <a:pt x="2559" y="2825"/>
                    <a:pt x="2693" y="2825"/>
                  </a:cubicBezTo>
                  <a:cubicBezTo>
                    <a:pt x="2826" y="2825"/>
                    <a:pt x="3036" y="2915"/>
                    <a:pt x="3138" y="3016"/>
                  </a:cubicBezTo>
                  <a:cubicBezTo>
                    <a:pt x="3240" y="3118"/>
                    <a:pt x="3526" y="3188"/>
                    <a:pt x="3603" y="3265"/>
                  </a:cubicBezTo>
                  <a:cubicBezTo>
                    <a:pt x="3603" y="3265"/>
                    <a:pt x="3647" y="2953"/>
                    <a:pt x="3864" y="2806"/>
                  </a:cubicBezTo>
                  <a:cubicBezTo>
                    <a:pt x="4029" y="2698"/>
                    <a:pt x="3768" y="2431"/>
                    <a:pt x="3660" y="2234"/>
                  </a:cubicBezTo>
                  <a:cubicBezTo>
                    <a:pt x="3577" y="2170"/>
                    <a:pt x="3386" y="1845"/>
                    <a:pt x="3278" y="1801"/>
                  </a:cubicBezTo>
                  <a:cubicBezTo>
                    <a:pt x="3157" y="1756"/>
                    <a:pt x="3094" y="1801"/>
                    <a:pt x="3151" y="1667"/>
                  </a:cubicBezTo>
                  <a:cubicBezTo>
                    <a:pt x="3208" y="1534"/>
                    <a:pt x="3017" y="1069"/>
                    <a:pt x="2992" y="923"/>
                  </a:cubicBezTo>
                  <a:cubicBezTo>
                    <a:pt x="2979" y="833"/>
                    <a:pt x="2896" y="770"/>
                    <a:pt x="2839" y="744"/>
                  </a:cubicBezTo>
                  <a:cubicBezTo>
                    <a:pt x="2737" y="783"/>
                    <a:pt x="2616" y="891"/>
                    <a:pt x="2616" y="891"/>
                  </a:cubicBezTo>
                  <a:cubicBezTo>
                    <a:pt x="2241" y="1177"/>
                    <a:pt x="2190" y="910"/>
                    <a:pt x="2018" y="910"/>
                  </a:cubicBezTo>
                  <a:cubicBezTo>
                    <a:pt x="1846" y="910"/>
                    <a:pt x="1292" y="757"/>
                    <a:pt x="1203" y="757"/>
                  </a:cubicBezTo>
                  <a:cubicBezTo>
                    <a:pt x="1120" y="757"/>
                    <a:pt x="1044" y="910"/>
                    <a:pt x="1044" y="910"/>
                  </a:cubicBezTo>
                  <a:cubicBezTo>
                    <a:pt x="1070" y="700"/>
                    <a:pt x="923" y="598"/>
                    <a:pt x="879" y="490"/>
                  </a:cubicBezTo>
                  <a:cubicBezTo>
                    <a:pt x="834" y="382"/>
                    <a:pt x="1006" y="229"/>
                    <a:pt x="930" y="152"/>
                  </a:cubicBezTo>
                  <a:cubicBezTo>
                    <a:pt x="777" y="0"/>
                    <a:pt x="573" y="152"/>
                    <a:pt x="478" y="178"/>
                  </a:cubicBezTo>
                  <a:cubicBezTo>
                    <a:pt x="382" y="203"/>
                    <a:pt x="179" y="25"/>
                    <a:pt x="39" y="25"/>
                  </a:cubicBezTo>
                  <a:cubicBezTo>
                    <a:pt x="0" y="25"/>
                    <a:pt x="39" y="121"/>
                    <a:pt x="39" y="121"/>
                  </a:cubicBezTo>
                  <a:cubicBezTo>
                    <a:pt x="58" y="184"/>
                    <a:pt x="166" y="133"/>
                    <a:pt x="185" y="273"/>
                  </a:cubicBezTo>
                  <a:cubicBezTo>
                    <a:pt x="185" y="331"/>
                    <a:pt x="45" y="375"/>
                    <a:pt x="77" y="413"/>
                  </a:cubicBezTo>
                  <a:cubicBezTo>
                    <a:pt x="115" y="445"/>
                    <a:pt x="140" y="547"/>
                    <a:pt x="140" y="547"/>
                  </a:cubicBezTo>
                  <a:cubicBezTo>
                    <a:pt x="140" y="770"/>
                    <a:pt x="236" y="751"/>
                    <a:pt x="312" y="789"/>
                  </a:cubicBezTo>
                  <a:cubicBezTo>
                    <a:pt x="389" y="821"/>
                    <a:pt x="306" y="884"/>
                    <a:pt x="306" y="948"/>
                  </a:cubicBezTo>
                  <a:cubicBezTo>
                    <a:pt x="306" y="1012"/>
                    <a:pt x="433" y="1018"/>
                    <a:pt x="452" y="1069"/>
                  </a:cubicBezTo>
                  <a:cubicBezTo>
                    <a:pt x="471" y="1120"/>
                    <a:pt x="395" y="1164"/>
                    <a:pt x="395" y="1260"/>
                  </a:cubicBezTo>
                  <a:cubicBezTo>
                    <a:pt x="395" y="1355"/>
                    <a:pt x="465" y="1387"/>
                    <a:pt x="465" y="1387"/>
                  </a:cubicBezTo>
                  <a:cubicBezTo>
                    <a:pt x="465" y="1387"/>
                    <a:pt x="331" y="1960"/>
                    <a:pt x="497" y="2081"/>
                  </a:cubicBezTo>
                  <a:cubicBezTo>
                    <a:pt x="662" y="2195"/>
                    <a:pt x="624" y="2202"/>
                    <a:pt x="624" y="2202"/>
                  </a:cubicBezTo>
                  <a:cubicBezTo>
                    <a:pt x="624" y="2202"/>
                    <a:pt x="1070" y="2533"/>
                    <a:pt x="1114" y="2577"/>
                  </a:cubicBezTo>
                  <a:cubicBezTo>
                    <a:pt x="1165" y="2628"/>
                    <a:pt x="1502" y="2641"/>
                    <a:pt x="1668" y="267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4" name="Freeform 489">
              <a:extLst>
                <a:ext uri="{FF2B5EF4-FFF2-40B4-BE49-F238E27FC236}">
                  <a16:creationId xmlns:a16="http://schemas.microsoft.com/office/drawing/2014/main" id="{18EA771D-7D41-334B-B744-296F7B24F25E}"/>
                </a:ext>
              </a:extLst>
            </p:cNvPr>
            <p:cNvSpPr>
              <a:spLocks noChangeArrowheads="1"/>
            </p:cNvSpPr>
            <p:nvPr/>
          </p:nvSpPr>
          <p:spPr bwMode="auto">
            <a:xfrm>
              <a:off x="10672937" y="5012049"/>
              <a:ext cx="2685666" cy="1537679"/>
            </a:xfrm>
            <a:custGeom>
              <a:avLst/>
              <a:gdLst>
                <a:gd name="T0" fmla="*/ 3799 w 5232"/>
                <a:gd name="T1" fmla="*/ 2724 h 2992"/>
                <a:gd name="T2" fmla="*/ 4900 w 5232"/>
                <a:gd name="T3" fmla="*/ 2495 h 2992"/>
                <a:gd name="T4" fmla="*/ 5155 w 5232"/>
                <a:gd name="T5" fmla="*/ 1190 h 2992"/>
                <a:gd name="T6" fmla="*/ 5174 w 5232"/>
                <a:gd name="T7" fmla="*/ 1005 h 2992"/>
                <a:gd name="T8" fmla="*/ 4111 w 5232"/>
                <a:gd name="T9" fmla="*/ 655 h 2992"/>
                <a:gd name="T10" fmla="*/ 3876 w 5232"/>
                <a:gd name="T11" fmla="*/ 674 h 2992"/>
                <a:gd name="T12" fmla="*/ 3596 w 5232"/>
                <a:gd name="T13" fmla="*/ 706 h 2992"/>
                <a:gd name="T14" fmla="*/ 3462 w 5232"/>
                <a:gd name="T15" fmla="*/ 585 h 2992"/>
                <a:gd name="T16" fmla="*/ 3278 w 5232"/>
                <a:gd name="T17" fmla="*/ 547 h 2992"/>
                <a:gd name="T18" fmla="*/ 2768 w 5232"/>
                <a:gd name="T19" fmla="*/ 522 h 2992"/>
                <a:gd name="T20" fmla="*/ 2527 w 5232"/>
                <a:gd name="T21" fmla="*/ 242 h 2992"/>
                <a:gd name="T22" fmla="*/ 2399 w 5232"/>
                <a:gd name="T23" fmla="*/ 38 h 2992"/>
                <a:gd name="T24" fmla="*/ 2259 w 5232"/>
                <a:gd name="T25" fmla="*/ 31 h 2992"/>
                <a:gd name="T26" fmla="*/ 1839 w 5232"/>
                <a:gd name="T27" fmla="*/ 89 h 2992"/>
                <a:gd name="T28" fmla="*/ 1744 w 5232"/>
                <a:gd name="T29" fmla="*/ 401 h 2992"/>
                <a:gd name="T30" fmla="*/ 1387 w 5232"/>
                <a:gd name="T31" fmla="*/ 394 h 2992"/>
                <a:gd name="T32" fmla="*/ 1266 w 5232"/>
                <a:gd name="T33" fmla="*/ 248 h 2992"/>
                <a:gd name="T34" fmla="*/ 954 w 5232"/>
                <a:gd name="T35" fmla="*/ 305 h 2992"/>
                <a:gd name="T36" fmla="*/ 713 w 5232"/>
                <a:gd name="T37" fmla="*/ 311 h 2992"/>
                <a:gd name="T38" fmla="*/ 153 w 5232"/>
                <a:gd name="T39" fmla="*/ 541 h 2992"/>
                <a:gd name="T40" fmla="*/ 38 w 5232"/>
                <a:gd name="T41" fmla="*/ 929 h 2992"/>
                <a:gd name="T42" fmla="*/ 280 w 5232"/>
                <a:gd name="T43" fmla="*/ 948 h 2992"/>
                <a:gd name="T44" fmla="*/ 274 w 5232"/>
                <a:gd name="T45" fmla="*/ 1063 h 2992"/>
                <a:gd name="T46" fmla="*/ 363 w 5232"/>
                <a:gd name="T47" fmla="*/ 1317 h 2992"/>
                <a:gd name="T48" fmla="*/ 687 w 5232"/>
                <a:gd name="T49" fmla="*/ 1292 h 2992"/>
                <a:gd name="T50" fmla="*/ 267 w 5232"/>
                <a:gd name="T51" fmla="*/ 1508 h 2992"/>
                <a:gd name="T52" fmla="*/ 579 w 5232"/>
                <a:gd name="T53" fmla="*/ 1845 h 2992"/>
                <a:gd name="T54" fmla="*/ 795 w 5232"/>
                <a:gd name="T55" fmla="*/ 2119 h 2992"/>
                <a:gd name="T56" fmla="*/ 961 w 5232"/>
                <a:gd name="T57" fmla="*/ 1884 h 2992"/>
                <a:gd name="T58" fmla="*/ 1190 w 5232"/>
                <a:gd name="T59" fmla="*/ 2087 h 2992"/>
                <a:gd name="T60" fmla="*/ 1852 w 5232"/>
                <a:gd name="T61" fmla="*/ 2431 h 2992"/>
                <a:gd name="T62" fmla="*/ 2164 w 5232"/>
                <a:gd name="T63" fmla="*/ 2565 h 2992"/>
                <a:gd name="T64" fmla="*/ 2259 w 5232"/>
                <a:gd name="T65" fmla="*/ 2673 h 2992"/>
                <a:gd name="T66" fmla="*/ 2724 w 5232"/>
                <a:gd name="T67" fmla="*/ 2590 h 2992"/>
                <a:gd name="T68" fmla="*/ 2514 w 5232"/>
                <a:gd name="T69" fmla="*/ 2755 h 2992"/>
                <a:gd name="T70" fmla="*/ 2819 w 5232"/>
                <a:gd name="T71" fmla="*/ 2864 h 2992"/>
                <a:gd name="T72" fmla="*/ 3169 w 5232"/>
                <a:gd name="T73" fmla="*/ 2991 h 2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32" h="2992">
                  <a:moveTo>
                    <a:pt x="3799" y="2724"/>
                  </a:moveTo>
                  <a:lnTo>
                    <a:pt x="3799" y="2724"/>
                  </a:lnTo>
                  <a:cubicBezTo>
                    <a:pt x="3895" y="2571"/>
                    <a:pt x="4379" y="2412"/>
                    <a:pt x="4493" y="2412"/>
                  </a:cubicBezTo>
                  <a:cubicBezTo>
                    <a:pt x="4608" y="2412"/>
                    <a:pt x="4900" y="2495"/>
                    <a:pt x="4900" y="2495"/>
                  </a:cubicBezTo>
                  <a:cubicBezTo>
                    <a:pt x="4862" y="2221"/>
                    <a:pt x="5079" y="2119"/>
                    <a:pt x="5155" y="2043"/>
                  </a:cubicBezTo>
                  <a:cubicBezTo>
                    <a:pt x="5231" y="1966"/>
                    <a:pt x="5155" y="1298"/>
                    <a:pt x="5155" y="1190"/>
                  </a:cubicBezTo>
                  <a:cubicBezTo>
                    <a:pt x="5155" y="1139"/>
                    <a:pt x="5187" y="1075"/>
                    <a:pt x="5219" y="1031"/>
                  </a:cubicBezTo>
                  <a:cubicBezTo>
                    <a:pt x="5200" y="1024"/>
                    <a:pt x="5180" y="1018"/>
                    <a:pt x="5174" y="1005"/>
                  </a:cubicBezTo>
                  <a:cubicBezTo>
                    <a:pt x="5130" y="961"/>
                    <a:pt x="4684" y="630"/>
                    <a:pt x="4684" y="630"/>
                  </a:cubicBezTo>
                  <a:cubicBezTo>
                    <a:pt x="4417" y="853"/>
                    <a:pt x="4137" y="687"/>
                    <a:pt x="4111" y="655"/>
                  </a:cubicBezTo>
                  <a:cubicBezTo>
                    <a:pt x="4079" y="630"/>
                    <a:pt x="4150" y="534"/>
                    <a:pt x="4079" y="490"/>
                  </a:cubicBezTo>
                  <a:cubicBezTo>
                    <a:pt x="4016" y="452"/>
                    <a:pt x="3908" y="642"/>
                    <a:pt x="3876" y="674"/>
                  </a:cubicBezTo>
                  <a:cubicBezTo>
                    <a:pt x="3844" y="706"/>
                    <a:pt x="3793" y="630"/>
                    <a:pt x="3749" y="630"/>
                  </a:cubicBezTo>
                  <a:cubicBezTo>
                    <a:pt x="3704" y="630"/>
                    <a:pt x="3634" y="693"/>
                    <a:pt x="3596" y="706"/>
                  </a:cubicBezTo>
                  <a:cubicBezTo>
                    <a:pt x="3558" y="719"/>
                    <a:pt x="3558" y="617"/>
                    <a:pt x="3526" y="585"/>
                  </a:cubicBezTo>
                  <a:cubicBezTo>
                    <a:pt x="3494" y="547"/>
                    <a:pt x="3494" y="617"/>
                    <a:pt x="3462" y="585"/>
                  </a:cubicBezTo>
                  <a:cubicBezTo>
                    <a:pt x="3430" y="553"/>
                    <a:pt x="3558" y="515"/>
                    <a:pt x="3532" y="483"/>
                  </a:cubicBezTo>
                  <a:cubicBezTo>
                    <a:pt x="3507" y="458"/>
                    <a:pt x="3354" y="534"/>
                    <a:pt x="3278" y="547"/>
                  </a:cubicBezTo>
                  <a:cubicBezTo>
                    <a:pt x="3195" y="560"/>
                    <a:pt x="3036" y="719"/>
                    <a:pt x="2959" y="738"/>
                  </a:cubicBezTo>
                  <a:cubicBezTo>
                    <a:pt x="2889" y="763"/>
                    <a:pt x="2896" y="617"/>
                    <a:pt x="2768" y="522"/>
                  </a:cubicBezTo>
                  <a:cubicBezTo>
                    <a:pt x="2635" y="420"/>
                    <a:pt x="2635" y="254"/>
                    <a:pt x="2603" y="229"/>
                  </a:cubicBezTo>
                  <a:cubicBezTo>
                    <a:pt x="2577" y="197"/>
                    <a:pt x="2558" y="242"/>
                    <a:pt x="2527" y="242"/>
                  </a:cubicBezTo>
                  <a:cubicBezTo>
                    <a:pt x="2488" y="242"/>
                    <a:pt x="2520" y="184"/>
                    <a:pt x="2488" y="152"/>
                  </a:cubicBezTo>
                  <a:cubicBezTo>
                    <a:pt x="2456" y="121"/>
                    <a:pt x="2418" y="51"/>
                    <a:pt x="2399" y="38"/>
                  </a:cubicBezTo>
                  <a:cubicBezTo>
                    <a:pt x="2387" y="25"/>
                    <a:pt x="2342" y="95"/>
                    <a:pt x="2329" y="108"/>
                  </a:cubicBezTo>
                  <a:cubicBezTo>
                    <a:pt x="2310" y="127"/>
                    <a:pt x="2291" y="57"/>
                    <a:pt x="2259" y="31"/>
                  </a:cubicBezTo>
                  <a:cubicBezTo>
                    <a:pt x="2234" y="0"/>
                    <a:pt x="2068" y="114"/>
                    <a:pt x="2030" y="152"/>
                  </a:cubicBezTo>
                  <a:cubicBezTo>
                    <a:pt x="1992" y="191"/>
                    <a:pt x="1890" y="70"/>
                    <a:pt x="1839" y="89"/>
                  </a:cubicBezTo>
                  <a:cubicBezTo>
                    <a:pt x="1788" y="108"/>
                    <a:pt x="1839" y="273"/>
                    <a:pt x="1814" y="299"/>
                  </a:cubicBezTo>
                  <a:cubicBezTo>
                    <a:pt x="1788" y="324"/>
                    <a:pt x="1801" y="401"/>
                    <a:pt x="1744" y="401"/>
                  </a:cubicBezTo>
                  <a:cubicBezTo>
                    <a:pt x="1693" y="401"/>
                    <a:pt x="1547" y="299"/>
                    <a:pt x="1489" y="299"/>
                  </a:cubicBezTo>
                  <a:cubicBezTo>
                    <a:pt x="1432" y="299"/>
                    <a:pt x="1426" y="394"/>
                    <a:pt x="1387" y="394"/>
                  </a:cubicBezTo>
                  <a:cubicBezTo>
                    <a:pt x="1349" y="394"/>
                    <a:pt x="1317" y="350"/>
                    <a:pt x="1285" y="350"/>
                  </a:cubicBezTo>
                  <a:cubicBezTo>
                    <a:pt x="1260" y="350"/>
                    <a:pt x="1266" y="248"/>
                    <a:pt x="1266" y="248"/>
                  </a:cubicBezTo>
                  <a:cubicBezTo>
                    <a:pt x="1266" y="229"/>
                    <a:pt x="1165" y="286"/>
                    <a:pt x="1088" y="305"/>
                  </a:cubicBezTo>
                  <a:cubicBezTo>
                    <a:pt x="1012" y="324"/>
                    <a:pt x="961" y="305"/>
                    <a:pt x="954" y="305"/>
                  </a:cubicBezTo>
                  <a:cubicBezTo>
                    <a:pt x="929" y="305"/>
                    <a:pt x="936" y="337"/>
                    <a:pt x="891" y="375"/>
                  </a:cubicBezTo>
                  <a:cubicBezTo>
                    <a:pt x="846" y="420"/>
                    <a:pt x="745" y="311"/>
                    <a:pt x="713" y="311"/>
                  </a:cubicBezTo>
                  <a:cubicBezTo>
                    <a:pt x="674" y="311"/>
                    <a:pt x="388" y="420"/>
                    <a:pt x="388" y="464"/>
                  </a:cubicBezTo>
                  <a:cubicBezTo>
                    <a:pt x="388" y="503"/>
                    <a:pt x="210" y="515"/>
                    <a:pt x="153" y="541"/>
                  </a:cubicBezTo>
                  <a:cubicBezTo>
                    <a:pt x="89" y="560"/>
                    <a:pt x="70" y="655"/>
                    <a:pt x="89" y="712"/>
                  </a:cubicBezTo>
                  <a:cubicBezTo>
                    <a:pt x="102" y="770"/>
                    <a:pt x="38" y="840"/>
                    <a:pt x="38" y="929"/>
                  </a:cubicBezTo>
                  <a:cubicBezTo>
                    <a:pt x="38" y="1018"/>
                    <a:pt x="95" y="993"/>
                    <a:pt x="127" y="993"/>
                  </a:cubicBezTo>
                  <a:cubicBezTo>
                    <a:pt x="159" y="993"/>
                    <a:pt x="172" y="967"/>
                    <a:pt x="280" y="948"/>
                  </a:cubicBezTo>
                  <a:cubicBezTo>
                    <a:pt x="388" y="922"/>
                    <a:pt x="394" y="1024"/>
                    <a:pt x="369" y="999"/>
                  </a:cubicBezTo>
                  <a:cubicBezTo>
                    <a:pt x="343" y="967"/>
                    <a:pt x="337" y="1031"/>
                    <a:pt x="274" y="1063"/>
                  </a:cubicBezTo>
                  <a:cubicBezTo>
                    <a:pt x="210" y="1094"/>
                    <a:pt x="254" y="1133"/>
                    <a:pt x="254" y="1133"/>
                  </a:cubicBezTo>
                  <a:cubicBezTo>
                    <a:pt x="331" y="1158"/>
                    <a:pt x="286" y="1317"/>
                    <a:pt x="363" y="1317"/>
                  </a:cubicBezTo>
                  <a:cubicBezTo>
                    <a:pt x="439" y="1317"/>
                    <a:pt x="401" y="1215"/>
                    <a:pt x="477" y="1215"/>
                  </a:cubicBezTo>
                  <a:cubicBezTo>
                    <a:pt x="547" y="1215"/>
                    <a:pt x="687" y="1241"/>
                    <a:pt x="687" y="1292"/>
                  </a:cubicBezTo>
                  <a:cubicBezTo>
                    <a:pt x="687" y="1349"/>
                    <a:pt x="751" y="1406"/>
                    <a:pt x="719" y="1444"/>
                  </a:cubicBezTo>
                  <a:cubicBezTo>
                    <a:pt x="681" y="1483"/>
                    <a:pt x="496" y="1470"/>
                    <a:pt x="267" y="1508"/>
                  </a:cubicBezTo>
                  <a:cubicBezTo>
                    <a:pt x="38" y="1553"/>
                    <a:pt x="0" y="1648"/>
                    <a:pt x="210" y="1648"/>
                  </a:cubicBezTo>
                  <a:cubicBezTo>
                    <a:pt x="420" y="1648"/>
                    <a:pt x="547" y="1813"/>
                    <a:pt x="579" y="1845"/>
                  </a:cubicBezTo>
                  <a:cubicBezTo>
                    <a:pt x="617" y="1884"/>
                    <a:pt x="579" y="2062"/>
                    <a:pt x="579" y="2062"/>
                  </a:cubicBezTo>
                  <a:cubicBezTo>
                    <a:pt x="579" y="2189"/>
                    <a:pt x="738" y="2119"/>
                    <a:pt x="795" y="2119"/>
                  </a:cubicBezTo>
                  <a:cubicBezTo>
                    <a:pt x="821" y="2119"/>
                    <a:pt x="783" y="2081"/>
                    <a:pt x="802" y="2030"/>
                  </a:cubicBezTo>
                  <a:cubicBezTo>
                    <a:pt x="827" y="1966"/>
                    <a:pt x="916" y="1890"/>
                    <a:pt x="961" y="1884"/>
                  </a:cubicBezTo>
                  <a:cubicBezTo>
                    <a:pt x="1031" y="1871"/>
                    <a:pt x="974" y="2024"/>
                    <a:pt x="1031" y="2024"/>
                  </a:cubicBezTo>
                  <a:cubicBezTo>
                    <a:pt x="1088" y="2024"/>
                    <a:pt x="1177" y="1979"/>
                    <a:pt x="1190" y="2087"/>
                  </a:cubicBezTo>
                  <a:cubicBezTo>
                    <a:pt x="1203" y="2195"/>
                    <a:pt x="1279" y="2227"/>
                    <a:pt x="1279" y="2227"/>
                  </a:cubicBezTo>
                  <a:cubicBezTo>
                    <a:pt x="1623" y="2170"/>
                    <a:pt x="1776" y="2406"/>
                    <a:pt x="1852" y="2431"/>
                  </a:cubicBezTo>
                  <a:cubicBezTo>
                    <a:pt x="1928" y="2456"/>
                    <a:pt x="1922" y="2437"/>
                    <a:pt x="1979" y="2450"/>
                  </a:cubicBezTo>
                  <a:cubicBezTo>
                    <a:pt x="2043" y="2469"/>
                    <a:pt x="2132" y="2533"/>
                    <a:pt x="2164" y="2565"/>
                  </a:cubicBezTo>
                  <a:cubicBezTo>
                    <a:pt x="2196" y="2596"/>
                    <a:pt x="2176" y="2857"/>
                    <a:pt x="2221" y="2857"/>
                  </a:cubicBezTo>
                  <a:cubicBezTo>
                    <a:pt x="2272" y="2857"/>
                    <a:pt x="2259" y="2717"/>
                    <a:pt x="2259" y="2673"/>
                  </a:cubicBezTo>
                  <a:cubicBezTo>
                    <a:pt x="2259" y="2628"/>
                    <a:pt x="2444" y="2743"/>
                    <a:pt x="2469" y="2686"/>
                  </a:cubicBezTo>
                  <a:cubicBezTo>
                    <a:pt x="2495" y="2635"/>
                    <a:pt x="2679" y="2501"/>
                    <a:pt x="2724" y="2590"/>
                  </a:cubicBezTo>
                  <a:cubicBezTo>
                    <a:pt x="2768" y="2679"/>
                    <a:pt x="2781" y="2526"/>
                    <a:pt x="2826" y="2635"/>
                  </a:cubicBezTo>
                  <a:cubicBezTo>
                    <a:pt x="2870" y="2736"/>
                    <a:pt x="2546" y="2755"/>
                    <a:pt x="2514" y="2755"/>
                  </a:cubicBezTo>
                  <a:cubicBezTo>
                    <a:pt x="2476" y="2755"/>
                    <a:pt x="2622" y="2845"/>
                    <a:pt x="2622" y="2845"/>
                  </a:cubicBezTo>
                  <a:cubicBezTo>
                    <a:pt x="2622" y="2845"/>
                    <a:pt x="2781" y="2902"/>
                    <a:pt x="2819" y="2864"/>
                  </a:cubicBezTo>
                  <a:cubicBezTo>
                    <a:pt x="2857" y="2825"/>
                    <a:pt x="3112" y="2768"/>
                    <a:pt x="3074" y="2845"/>
                  </a:cubicBezTo>
                  <a:cubicBezTo>
                    <a:pt x="3042" y="2921"/>
                    <a:pt x="3157" y="2940"/>
                    <a:pt x="3169" y="2991"/>
                  </a:cubicBezTo>
                  <a:cubicBezTo>
                    <a:pt x="3443" y="2959"/>
                    <a:pt x="3717" y="2845"/>
                    <a:pt x="3799" y="272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5" name="Freeform 490">
              <a:extLst>
                <a:ext uri="{FF2B5EF4-FFF2-40B4-BE49-F238E27FC236}">
                  <a16:creationId xmlns:a16="http://schemas.microsoft.com/office/drawing/2014/main" id="{0E845BE8-FCF1-E74C-B6DE-AFF62C439F5B}"/>
                </a:ext>
              </a:extLst>
            </p:cNvPr>
            <p:cNvSpPr>
              <a:spLocks noChangeArrowheads="1"/>
            </p:cNvSpPr>
            <p:nvPr/>
          </p:nvSpPr>
          <p:spPr bwMode="auto">
            <a:xfrm>
              <a:off x="12185606" y="5501207"/>
              <a:ext cx="2522625" cy="2343884"/>
            </a:xfrm>
            <a:custGeom>
              <a:avLst/>
              <a:gdLst>
                <a:gd name="T0" fmla="*/ 2641 w 4914"/>
                <a:gd name="T1" fmla="*/ 4563 h 4564"/>
                <a:gd name="T2" fmla="*/ 2641 w 4914"/>
                <a:gd name="T3" fmla="*/ 4563 h 4564"/>
                <a:gd name="T4" fmla="*/ 2475 w 4914"/>
                <a:gd name="T5" fmla="*/ 3227 h 4564"/>
                <a:gd name="T6" fmla="*/ 2685 w 4914"/>
                <a:gd name="T7" fmla="*/ 3087 h 4564"/>
                <a:gd name="T8" fmla="*/ 3093 w 4914"/>
                <a:gd name="T9" fmla="*/ 2928 h 4564"/>
                <a:gd name="T10" fmla="*/ 3672 w 4914"/>
                <a:gd name="T11" fmla="*/ 2871 h 4564"/>
                <a:gd name="T12" fmla="*/ 4009 w 4914"/>
                <a:gd name="T13" fmla="*/ 1992 h 4564"/>
                <a:gd name="T14" fmla="*/ 4537 w 4914"/>
                <a:gd name="T15" fmla="*/ 1560 h 4564"/>
                <a:gd name="T16" fmla="*/ 4747 w 4914"/>
                <a:gd name="T17" fmla="*/ 1241 h 4564"/>
                <a:gd name="T18" fmla="*/ 4913 w 4914"/>
                <a:gd name="T19" fmla="*/ 917 h 4564"/>
                <a:gd name="T20" fmla="*/ 4716 w 4914"/>
                <a:gd name="T21" fmla="*/ 739 h 4564"/>
                <a:gd name="T22" fmla="*/ 4251 w 4914"/>
                <a:gd name="T23" fmla="*/ 490 h 4564"/>
                <a:gd name="T24" fmla="*/ 3806 w 4914"/>
                <a:gd name="T25" fmla="*/ 299 h 4564"/>
                <a:gd name="T26" fmla="*/ 3405 w 4914"/>
                <a:gd name="T27" fmla="*/ 39 h 4564"/>
                <a:gd name="T28" fmla="*/ 3175 w 4914"/>
                <a:gd name="T29" fmla="*/ 89 h 4564"/>
                <a:gd name="T30" fmla="*/ 2781 w 4914"/>
                <a:gd name="T31" fmla="*/ 153 h 4564"/>
                <a:gd name="T32" fmla="*/ 2272 w 4914"/>
                <a:gd name="T33" fmla="*/ 77 h 4564"/>
                <a:gd name="T34" fmla="*/ 2208 w 4914"/>
                <a:gd name="T35" fmla="*/ 236 h 4564"/>
                <a:gd name="T36" fmla="*/ 2208 w 4914"/>
                <a:gd name="T37" fmla="*/ 1089 h 4564"/>
                <a:gd name="T38" fmla="*/ 1953 w 4914"/>
                <a:gd name="T39" fmla="*/ 1541 h 4564"/>
                <a:gd name="T40" fmla="*/ 1546 w 4914"/>
                <a:gd name="T41" fmla="*/ 1458 h 4564"/>
                <a:gd name="T42" fmla="*/ 852 w 4914"/>
                <a:gd name="T43" fmla="*/ 1770 h 4564"/>
                <a:gd name="T44" fmla="*/ 222 w 4914"/>
                <a:gd name="T45" fmla="*/ 2037 h 4564"/>
                <a:gd name="T46" fmla="*/ 222 w 4914"/>
                <a:gd name="T47" fmla="*/ 2043 h 4564"/>
                <a:gd name="T48" fmla="*/ 76 w 4914"/>
                <a:gd name="T49" fmla="*/ 2107 h 4564"/>
                <a:gd name="T50" fmla="*/ 63 w 4914"/>
                <a:gd name="T51" fmla="*/ 2209 h 4564"/>
                <a:gd name="T52" fmla="*/ 31 w 4914"/>
                <a:gd name="T53" fmla="*/ 2330 h 4564"/>
                <a:gd name="T54" fmla="*/ 210 w 4914"/>
                <a:gd name="T55" fmla="*/ 2393 h 4564"/>
                <a:gd name="T56" fmla="*/ 331 w 4914"/>
                <a:gd name="T57" fmla="*/ 2425 h 4564"/>
                <a:gd name="T58" fmla="*/ 458 w 4914"/>
                <a:gd name="T59" fmla="*/ 2406 h 4564"/>
                <a:gd name="T60" fmla="*/ 553 w 4914"/>
                <a:gd name="T61" fmla="*/ 2400 h 4564"/>
                <a:gd name="T62" fmla="*/ 572 w 4914"/>
                <a:gd name="T63" fmla="*/ 2540 h 4564"/>
                <a:gd name="T64" fmla="*/ 490 w 4914"/>
                <a:gd name="T65" fmla="*/ 2699 h 4564"/>
                <a:gd name="T66" fmla="*/ 776 w 4914"/>
                <a:gd name="T67" fmla="*/ 2864 h 4564"/>
                <a:gd name="T68" fmla="*/ 687 w 4914"/>
                <a:gd name="T69" fmla="*/ 2960 h 4564"/>
                <a:gd name="T70" fmla="*/ 528 w 4914"/>
                <a:gd name="T71" fmla="*/ 3119 h 4564"/>
                <a:gd name="T72" fmla="*/ 649 w 4914"/>
                <a:gd name="T73" fmla="*/ 3475 h 4564"/>
                <a:gd name="T74" fmla="*/ 770 w 4914"/>
                <a:gd name="T75" fmla="*/ 3596 h 4564"/>
                <a:gd name="T76" fmla="*/ 993 w 4914"/>
                <a:gd name="T77" fmla="*/ 3978 h 4564"/>
                <a:gd name="T78" fmla="*/ 1164 w 4914"/>
                <a:gd name="T79" fmla="*/ 4067 h 4564"/>
                <a:gd name="T80" fmla="*/ 1387 w 4914"/>
                <a:gd name="T81" fmla="*/ 4188 h 4564"/>
                <a:gd name="T82" fmla="*/ 1540 w 4914"/>
                <a:gd name="T83" fmla="*/ 4284 h 4564"/>
                <a:gd name="T84" fmla="*/ 1667 w 4914"/>
                <a:gd name="T85" fmla="*/ 4347 h 4564"/>
                <a:gd name="T86" fmla="*/ 1820 w 4914"/>
                <a:gd name="T87" fmla="*/ 4435 h 4564"/>
                <a:gd name="T88" fmla="*/ 1947 w 4914"/>
                <a:gd name="T89" fmla="*/ 4404 h 4564"/>
                <a:gd name="T90" fmla="*/ 1953 w 4914"/>
                <a:gd name="T91" fmla="*/ 4410 h 4564"/>
                <a:gd name="T92" fmla="*/ 2144 w 4914"/>
                <a:gd name="T93" fmla="*/ 4347 h 4564"/>
                <a:gd name="T94" fmla="*/ 2641 w 4914"/>
                <a:gd name="T95" fmla="*/ 4563 h 4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14" h="4564">
                  <a:moveTo>
                    <a:pt x="2641" y="4563"/>
                  </a:moveTo>
                  <a:lnTo>
                    <a:pt x="2641" y="4563"/>
                  </a:lnTo>
                  <a:cubicBezTo>
                    <a:pt x="2775" y="4563"/>
                    <a:pt x="2838" y="3819"/>
                    <a:pt x="2475" y="3227"/>
                  </a:cubicBezTo>
                  <a:cubicBezTo>
                    <a:pt x="2475" y="3227"/>
                    <a:pt x="2437" y="3087"/>
                    <a:pt x="2685" y="3087"/>
                  </a:cubicBezTo>
                  <a:cubicBezTo>
                    <a:pt x="2934" y="3087"/>
                    <a:pt x="2851" y="2928"/>
                    <a:pt x="3093" y="2928"/>
                  </a:cubicBezTo>
                  <a:cubicBezTo>
                    <a:pt x="3335" y="2928"/>
                    <a:pt x="3468" y="3074"/>
                    <a:pt x="3672" y="2871"/>
                  </a:cubicBezTo>
                  <a:cubicBezTo>
                    <a:pt x="3876" y="2667"/>
                    <a:pt x="3856" y="2145"/>
                    <a:pt x="4009" y="1992"/>
                  </a:cubicBezTo>
                  <a:cubicBezTo>
                    <a:pt x="4162" y="1840"/>
                    <a:pt x="4417" y="1967"/>
                    <a:pt x="4537" y="1560"/>
                  </a:cubicBezTo>
                  <a:cubicBezTo>
                    <a:pt x="4537" y="1560"/>
                    <a:pt x="4747" y="1407"/>
                    <a:pt x="4747" y="1241"/>
                  </a:cubicBezTo>
                  <a:cubicBezTo>
                    <a:pt x="4747" y="1076"/>
                    <a:pt x="4913" y="917"/>
                    <a:pt x="4913" y="917"/>
                  </a:cubicBezTo>
                  <a:cubicBezTo>
                    <a:pt x="4716" y="739"/>
                    <a:pt x="4716" y="739"/>
                    <a:pt x="4716" y="739"/>
                  </a:cubicBezTo>
                  <a:cubicBezTo>
                    <a:pt x="4639" y="662"/>
                    <a:pt x="4353" y="592"/>
                    <a:pt x="4251" y="490"/>
                  </a:cubicBezTo>
                  <a:cubicBezTo>
                    <a:pt x="4149" y="389"/>
                    <a:pt x="3939" y="299"/>
                    <a:pt x="3806" y="299"/>
                  </a:cubicBezTo>
                  <a:cubicBezTo>
                    <a:pt x="3672" y="299"/>
                    <a:pt x="3506" y="77"/>
                    <a:pt x="3405" y="39"/>
                  </a:cubicBezTo>
                  <a:cubicBezTo>
                    <a:pt x="3303" y="0"/>
                    <a:pt x="3175" y="89"/>
                    <a:pt x="3175" y="89"/>
                  </a:cubicBezTo>
                  <a:cubicBezTo>
                    <a:pt x="2895" y="89"/>
                    <a:pt x="2946" y="191"/>
                    <a:pt x="2781" y="153"/>
                  </a:cubicBezTo>
                  <a:cubicBezTo>
                    <a:pt x="2641" y="121"/>
                    <a:pt x="2380" y="109"/>
                    <a:pt x="2272" y="77"/>
                  </a:cubicBezTo>
                  <a:cubicBezTo>
                    <a:pt x="2240" y="121"/>
                    <a:pt x="2208" y="185"/>
                    <a:pt x="2208" y="236"/>
                  </a:cubicBezTo>
                  <a:cubicBezTo>
                    <a:pt x="2208" y="344"/>
                    <a:pt x="2284" y="1012"/>
                    <a:pt x="2208" y="1089"/>
                  </a:cubicBezTo>
                  <a:cubicBezTo>
                    <a:pt x="2132" y="1165"/>
                    <a:pt x="1915" y="1267"/>
                    <a:pt x="1953" y="1541"/>
                  </a:cubicBezTo>
                  <a:cubicBezTo>
                    <a:pt x="1953" y="1541"/>
                    <a:pt x="1661" y="1458"/>
                    <a:pt x="1546" y="1458"/>
                  </a:cubicBezTo>
                  <a:cubicBezTo>
                    <a:pt x="1432" y="1458"/>
                    <a:pt x="948" y="1617"/>
                    <a:pt x="852" y="1770"/>
                  </a:cubicBezTo>
                  <a:cubicBezTo>
                    <a:pt x="770" y="1891"/>
                    <a:pt x="496" y="2005"/>
                    <a:pt x="222" y="2037"/>
                  </a:cubicBezTo>
                  <a:cubicBezTo>
                    <a:pt x="222" y="2043"/>
                    <a:pt x="222" y="2043"/>
                    <a:pt x="222" y="2043"/>
                  </a:cubicBezTo>
                  <a:cubicBezTo>
                    <a:pt x="222" y="2101"/>
                    <a:pt x="120" y="2069"/>
                    <a:pt x="76" y="2107"/>
                  </a:cubicBezTo>
                  <a:cubicBezTo>
                    <a:pt x="38" y="2145"/>
                    <a:pt x="19" y="2164"/>
                    <a:pt x="63" y="2209"/>
                  </a:cubicBezTo>
                  <a:cubicBezTo>
                    <a:pt x="108" y="2253"/>
                    <a:pt x="63" y="2304"/>
                    <a:pt x="31" y="2330"/>
                  </a:cubicBezTo>
                  <a:cubicBezTo>
                    <a:pt x="0" y="2361"/>
                    <a:pt x="178" y="2425"/>
                    <a:pt x="210" y="2393"/>
                  </a:cubicBezTo>
                  <a:cubicBezTo>
                    <a:pt x="241" y="2368"/>
                    <a:pt x="286" y="2381"/>
                    <a:pt x="331" y="2425"/>
                  </a:cubicBezTo>
                  <a:cubicBezTo>
                    <a:pt x="369" y="2463"/>
                    <a:pt x="432" y="2457"/>
                    <a:pt x="458" y="2406"/>
                  </a:cubicBezTo>
                  <a:cubicBezTo>
                    <a:pt x="477" y="2355"/>
                    <a:pt x="604" y="2349"/>
                    <a:pt x="553" y="2400"/>
                  </a:cubicBezTo>
                  <a:cubicBezTo>
                    <a:pt x="502" y="2451"/>
                    <a:pt x="611" y="2463"/>
                    <a:pt x="572" y="2540"/>
                  </a:cubicBezTo>
                  <a:cubicBezTo>
                    <a:pt x="534" y="2610"/>
                    <a:pt x="343" y="2699"/>
                    <a:pt x="490" y="2699"/>
                  </a:cubicBezTo>
                  <a:cubicBezTo>
                    <a:pt x="642" y="2699"/>
                    <a:pt x="744" y="2801"/>
                    <a:pt x="776" y="2864"/>
                  </a:cubicBezTo>
                  <a:cubicBezTo>
                    <a:pt x="814" y="2934"/>
                    <a:pt x="687" y="2820"/>
                    <a:pt x="687" y="2960"/>
                  </a:cubicBezTo>
                  <a:cubicBezTo>
                    <a:pt x="687" y="3093"/>
                    <a:pt x="585" y="3055"/>
                    <a:pt x="528" y="3119"/>
                  </a:cubicBezTo>
                  <a:cubicBezTo>
                    <a:pt x="464" y="3176"/>
                    <a:pt x="592" y="3443"/>
                    <a:pt x="649" y="3475"/>
                  </a:cubicBezTo>
                  <a:cubicBezTo>
                    <a:pt x="706" y="3507"/>
                    <a:pt x="655" y="3558"/>
                    <a:pt x="770" y="3596"/>
                  </a:cubicBezTo>
                  <a:cubicBezTo>
                    <a:pt x="878" y="3641"/>
                    <a:pt x="929" y="3978"/>
                    <a:pt x="993" y="3978"/>
                  </a:cubicBezTo>
                  <a:cubicBezTo>
                    <a:pt x="1050" y="3978"/>
                    <a:pt x="1120" y="4023"/>
                    <a:pt x="1164" y="4067"/>
                  </a:cubicBezTo>
                  <a:cubicBezTo>
                    <a:pt x="1203" y="4105"/>
                    <a:pt x="1387" y="4169"/>
                    <a:pt x="1387" y="4188"/>
                  </a:cubicBezTo>
                  <a:cubicBezTo>
                    <a:pt x="1387" y="4207"/>
                    <a:pt x="1432" y="4284"/>
                    <a:pt x="1540" y="4284"/>
                  </a:cubicBezTo>
                  <a:cubicBezTo>
                    <a:pt x="1654" y="4284"/>
                    <a:pt x="1635" y="4347"/>
                    <a:pt x="1667" y="4347"/>
                  </a:cubicBezTo>
                  <a:cubicBezTo>
                    <a:pt x="1705" y="4347"/>
                    <a:pt x="1782" y="4435"/>
                    <a:pt x="1820" y="4435"/>
                  </a:cubicBezTo>
                  <a:cubicBezTo>
                    <a:pt x="1852" y="4435"/>
                    <a:pt x="1896" y="4354"/>
                    <a:pt x="1947" y="4404"/>
                  </a:cubicBezTo>
                  <a:cubicBezTo>
                    <a:pt x="1947" y="4404"/>
                    <a:pt x="1947" y="4410"/>
                    <a:pt x="1953" y="4410"/>
                  </a:cubicBezTo>
                  <a:cubicBezTo>
                    <a:pt x="2004" y="4379"/>
                    <a:pt x="2081" y="4347"/>
                    <a:pt x="2144" y="4347"/>
                  </a:cubicBezTo>
                  <a:cubicBezTo>
                    <a:pt x="2284" y="4347"/>
                    <a:pt x="2507" y="4563"/>
                    <a:pt x="2641" y="456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6" name="Freeform 491">
              <a:extLst>
                <a:ext uri="{FF2B5EF4-FFF2-40B4-BE49-F238E27FC236}">
                  <a16:creationId xmlns:a16="http://schemas.microsoft.com/office/drawing/2014/main" id="{B14D631F-2F1F-2B43-BCD4-ECCEB27135C2}"/>
                </a:ext>
              </a:extLst>
            </p:cNvPr>
            <p:cNvSpPr>
              <a:spLocks noChangeArrowheads="1"/>
            </p:cNvSpPr>
            <p:nvPr/>
          </p:nvSpPr>
          <p:spPr bwMode="auto">
            <a:xfrm>
              <a:off x="14982231" y="4796909"/>
              <a:ext cx="1591926" cy="1173074"/>
            </a:xfrm>
            <a:custGeom>
              <a:avLst/>
              <a:gdLst>
                <a:gd name="T0" fmla="*/ 668 w 3099"/>
                <a:gd name="T1" fmla="*/ 1616 h 2285"/>
                <a:gd name="T2" fmla="*/ 668 w 3099"/>
                <a:gd name="T3" fmla="*/ 1616 h 2285"/>
                <a:gd name="T4" fmla="*/ 897 w 3099"/>
                <a:gd name="T5" fmla="*/ 1998 h 2285"/>
                <a:gd name="T6" fmla="*/ 1596 w 3099"/>
                <a:gd name="T7" fmla="*/ 2164 h 2285"/>
                <a:gd name="T8" fmla="*/ 1793 w 3099"/>
                <a:gd name="T9" fmla="*/ 2284 h 2285"/>
                <a:gd name="T10" fmla="*/ 2131 w 3099"/>
                <a:gd name="T11" fmla="*/ 2202 h 2285"/>
                <a:gd name="T12" fmla="*/ 2328 w 3099"/>
                <a:gd name="T13" fmla="*/ 2004 h 2285"/>
                <a:gd name="T14" fmla="*/ 2735 w 3099"/>
                <a:gd name="T15" fmla="*/ 1756 h 2285"/>
                <a:gd name="T16" fmla="*/ 2735 w 3099"/>
                <a:gd name="T17" fmla="*/ 1584 h 2285"/>
                <a:gd name="T18" fmla="*/ 3034 w 3099"/>
                <a:gd name="T19" fmla="*/ 1285 h 2285"/>
                <a:gd name="T20" fmla="*/ 2863 w 3099"/>
                <a:gd name="T21" fmla="*/ 833 h 2285"/>
                <a:gd name="T22" fmla="*/ 2379 w 3099"/>
                <a:gd name="T23" fmla="*/ 337 h 2285"/>
                <a:gd name="T24" fmla="*/ 1590 w 3099"/>
                <a:gd name="T25" fmla="*/ 318 h 2285"/>
                <a:gd name="T26" fmla="*/ 891 w 3099"/>
                <a:gd name="T27" fmla="*/ 184 h 2285"/>
                <a:gd name="T28" fmla="*/ 617 w 3099"/>
                <a:gd name="T29" fmla="*/ 0 h 2285"/>
                <a:gd name="T30" fmla="*/ 235 w 3099"/>
                <a:gd name="T31" fmla="*/ 700 h 2285"/>
                <a:gd name="T32" fmla="*/ 413 w 3099"/>
                <a:gd name="T33" fmla="*/ 1024 h 2285"/>
                <a:gd name="T34" fmla="*/ 668 w 3099"/>
                <a:gd name="T35" fmla="*/ 1616 h 2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99" h="2285">
                  <a:moveTo>
                    <a:pt x="668" y="1616"/>
                  </a:moveTo>
                  <a:lnTo>
                    <a:pt x="668" y="1616"/>
                  </a:lnTo>
                  <a:cubicBezTo>
                    <a:pt x="789" y="1788"/>
                    <a:pt x="833" y="1935"/>
                    <a:pt x="897" y="1998"/>
                  </a:cubicBezTo>
                  <a:cubicBezTo>
                    <a:pt x="967" y="2068"/>
                    <a:pt x="1304" y="1705"/>
                    <a:pt x="1596" y="2164"/>
                  </a:cubicBezTo>
                  <a:cubicBezTo>
                    <a:pt x="1596" y="2164"/>
                    <a:pt x="1545" y="2284"/>
                    <a:pt x="1793" y="2284"/>
                  </a:cubicBezTo>
                  <a:cubicBezTo>
                    <a:pt x="2048" y="2284"/>
                    <a:pt x="2131" y="2202"/>
                    <a:pt x="2131" y="2202"/>
                  </a:cubicBezTo>
                  <a:cubicBezTo>
                    <a:pt x="2131" y="2202"/>
                    <a:pt x="2232" y="2043"/>
                    <a:pt x="2328" y="2004"/>
                  </a:cubicBezTo>
                  <a:cubicBezTo>
                    <a:pt x="2423" y="1966"/>
                    <a:pt x="2735" y="1756"/>
                    <a:pt x="2735" y="1756"/>
                  </a:cubicBezTo>
                  <a:cubicBezTo>
                    <a:pt x="2735" y="1756"/>
                    <a:pt x="2633" y="1686"/>
                    <a:pt x="2735" y="1584"/>
                  </a:cubicBezTo>
                  <a:cubicBezTo>
                    <a:pt x="2837" y="1483"/>
                    <a:pt x="3098" y="1342"/>
                    <a:pt x="3034" y="1285"/>
                  </a:cubicBezTo>
                  <a:cubicBezTo>
                    <a:pt x="2984" y="1234"/>
                    <a:pt x="2843" y="1094"/>
                    <a:pt x="2863" y="833"/>
                  </a:cubicBezTo>
                  <a:cubicBezTo>
                    <a:pt x="2691" y="814"/>
                    <a:pt x="2379" y="337"/>
                    <a:pt x="2379" y="337"/>
                  </a:cubicBezTo>
                  <a:cubicBezTo>
                    <a:pt x="2213" y="337"/>
                    <a:pt x="1621" y="477"/>
                    <a:pt x="1590" y="318"/>
                  </a:cubicBezTo>
                  <a:cubicBezTo>
                    <a:pt x="1564" y="165"/>
                    <a:pt x="1323" y="184"/>
                    <a:pt x="891" y="184"/>
                  </a:cubicBezTo>
                  <a:cubicBezTo>
                    <a:pt x="591" y="184"/>
                    <a:pt x="604" y="89"/>
                    <a:pt x="617" y="0"/>
                  </a:cubicBezTo>
                  <a:cubicBezTo>
                    <a:pt x="0" y="331"/>
                    <a:pt x="273" y="738"/>
                    <a:pt x="235" y="700"/>
                  </a:cubicBezTo>
                  <a:cubicBezTo>
                    <a:pt x="235" y="700"/>
                    <a:pt x="413" y="884"/>
                    <a:pt x="413" y="1024"/>
                  </a:cubicBezTo>
                  <a:cubicBezTo>
                    <a:pt x="413" y="1164"/>
                    <a:pt x="547" y="1444"/>
                    <a:pt x="668" y="161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7" name="Freeform 492">
              <a:extLst>
                <a:ext uri="{FF2B5EF4-FFF2-40B4-BE49-F238E27FC236}">
                  <a16:creationId xmlns:a16="http://schemas.microsoft.com/office/drawing/2014/main" id="{E0F2632C-159B-9B41-AEF7-5455E534969F}"/>
                </a:ext>
              </a:extLst>
            </p:cNvPr>
            <p:cNvSpPr>
              <a:spLocks noChangeArrowheads="1"/>
            </p:cNvSpPr>
            <p:nvPr/>
          </p:nvSpPr>
          <p:spPr bwMode="auto">
            <a:xfrm>
              <a:off x="15104512" y="5156983"/>
              <a:ext cx="2265" cy="2265"/>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8" name="Freeform 493">
              <a:extLst>
                <a:ext uri="{FF2B5EF4-FFF2-40B4-BE49-F238E27FC236}">
                  <a16:creationId xmlns:a16="http://schemas.microsoft.com/office/drawing/2014/main" id="{D08D5B37-E1DA-4C4A-BC48-A6787E991E7E}"/>
                </a:ext>
              </a:extLst>
            </p:cNvPr>
            <p:cNvSpPr>
              <a:spLocks noChangeArrowheads="1"/>
            </p:cNvSpPr>
            <p:nvPr/>
          </p:nvSpPr>
          <p:spPr bwMode="auto">
            <a:xfrm>
              <a:off x="13041577" y="6966417"/>
              <a:ext cx="1877248" cy="2140067"/>
            </a:xfrm>
            <a:custGeom>
              <a:avLst/>
              <a:gdLst>
                <a:gd name="T0" fmla="*/ 904 w 3654"/>
                <a:gd name="T1" fmla="*/ 3589 h 4169"/>
                <a:gd name="T2" fmla="*/ 904 w 3654"/>
                <a:gd name="T3" fmla="*/ 3589 h 4169"/>
                <a:gd name="T4" fmla="*/ 1457 w 3654"/>
                <a:gd name="T5" fmla="*/ 4003 h 4169"/>
                <a:gd name="T6" fmla="*/ 1814 w 3654"/>
                <a:gd name="T7" fmla="*/ 4085 h 4169"/>
                <a:gd name="T8" fmla="*/ 2011 w 3654"/>
                <a:gd name="T9" fmla="*/ 3831 h 4169"/>
                <a:gd name="T10" fmla="*/ 2355 w 3654"/>
                <a:gd name="T11" fmla="*/ 3404 h 4169"/>
                <a:gd name="T12" fmla="*/ 2820 w 3654"/>
                <a:gd name="T13" fmla="*/ 2895 h 4169"/>
                <a:gd name="T14" fmla="*/ 3036 w 3654"/>
                <a:gd name="T15" fmla="*/ 2571 h 4169"/>
                <a:gd name="T16" fmla="*/ 3170 w 3654"/>
                <a:gd name="T17" fmla="*/ 2272 h 4169"/>
                <a:gd name="T18" fmla="*/ 3055 w 3654"/>
                <a:gd name="T19" fmla="*/ 1871 h 4169"/>
                <a:gd name="T20" fmla="*/ 3653 w 3654"/>
                <a:gd name="T21" fmla="*/ 1509 h 4169"/>
                <a:gd name="T22" fmla="*/ 3310 w 3654"/>
                <a:gd name="T23" fmla="*/ 1159 h 4169"/>
                <a:gd name="T24" fmla="*/ 2845 w 3654"/>
                <a:gd name="T25" fmla="*/ 351 h 4169"/>
                <a:gd name="T26" fmla="*/ 2457 w 3654"/>
                <a:gd name="T27" fmla="*/ 414 h 4169"/>
                <a:gd name="T28" fmla="*/ 2018 w 3654"/>
                <a:gd name="T29" fmla="*/ 0 h 4169"/>
                <a:gd name="T30" fmla="*/ 2005 w 3654"/>
                <a:gd name="T31" fmla="*/ 20 h 4169"/>
                <a:gd name="T32" fmla="*/ 1426 w 3654"/>
                <a:gd name="T33" fmla="*/ 77 h 4169"/>
                <a:gd name="T34" fmla="*/ 1018 w 3654"/>
                <a:gd name="T35" fmla="*/ 236 h 4169"/>
                <a:gd name="T36" fmla="*/ 808 w 3654"/>
                <a:gd name="T37" fmla="*/ 376 h 4169"/>
                <a:gd name="T38" fmla="*/ 974 w 3654"/>
                <a:gd name="T39" fmla="*/ 1712 h 4169"/>
                <a:gd name="T40" fmla="*/ 477 w 3654"/>
                <a:gd name="T41" fmla="*/ 1496 h 4169"/>
                <a:gd name="T42" fmla="*/ 286 w 3654"/>
                <a:gd name="T43" fmla="*/ 1559 h 4169"/>
                <a:gd name="T44" fmla="*/ 115 w 3654"/>
                <a:gd name="T45" fmla="*/ 1820 h 4169"/>
                <a:gd name="T46" fmla="*/ 210 w 3654"/>
                <a:gd name="T47" fmla="*/ 1883 h 4169"/>
                <a:gd name="T48" fmla="*/ 337 w 3654"/>
                <a:gd name="T49" fmla="*/ 2093 h 4169"/>
                <a:gd name="T50" fmla="*/ 293 w 3654"/>
                <a:gd name="T51" fmla="*/ 2195 h 4169"/>
                <a:gd name="T52" fmla="*/ 331 w 3654"/>
                <a:gd name="T53" fmla="*/ 2361 h 4169"/>
                <a:gd name="T54" fmla="*/ 210 w 3654"/>
                <a:gd name="T55" fmla="*/ 2539 h 4169"/>
                <a:gd name="T56" fmla="*/ 76 w 3654"/>
                <a:gd name="T57" fmla="*/ 2628 h 4169"/>
                <a:gd name="T58" fmla="*/ 108 w 3654"/>
                <a:gd name="T59" fmla="*/ 2819 h 4169"/>
                <a:gd name="T60" fmla="*/ 223 w 3654"/>
                <a:gd name="T61" fmla="*/ 2927 h 4169"/>
                <a:gd name="T62" fmla="*/ 363 w 3654"/>
                <a:gd name="T63" fmla="*/ 2978 h 4169"/>
                <a:gd name="T64" fmla="*/ 904 w 3654"/>
                <a:gd name="T65" fmla="*/ 3589 h 4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54" h="4169">
                  <a:moveTo>
                    <a:pt x="904" y="3589"/>
                  </a:moveTo>
                  <a:lnTo>
                    <a:pt x="904" y="3589"/>
                  </a:lnTo>
                  <a:cubicBezTo>
                    <a:pt x="904" y="3589"/>
                    <a:pt x="1318" y="3723"/>
                    <a:pt x="1457" y="4003"/>
                  </a:cubicBezTo>
                  <a:cubicBezTo>
                    <a:pt x="1457" y="4003"/>
                    <a:pt x="1731" y="4168"/>
                    <a:pt x="1814" y="4085"/>
                  </a:cubicBezTo>
                  <a:cubicBezTo>
                    <a:pt x="1897" y="4003"/>
                    <a:pt x="1878" y="3831"/>
                    <a:pt x="2011" y="3831"/>
                  </a:cubicBezTo>
                  <a:cubicBezTo>
                    <a:pt x="2145" y="3831"/>
                    <a:pt x="2317" y="3595"/>
                    <a:pt x="2355" y="3404"/>
                  </a:cubicBezTo>
                  <a:cubicBezTo>
                    <a:pt x="2393" y="3214"/>
                    <a:pt x="2820" y="3042"/>
                    <a:pt x="2820" y="2895"/>
                  </a:cubicBezTo>
                  <a:cubicBezTo>
                    <a:pt x="2820" y="2749"/>
                    <a:pt x="2966" y="2641"/>
                    <a:pt x="3036" y="2571"/>
                  </a:cubicBezTo>
                  <a:cubicBezTo>
                    <a:pt x="3106" y="2501"/>
                    <a:pt x="3233" y="2335"/>
                    <a:pt x="3170" y="2272"/>
                  </a:cubicBezTo>
                  <a:cubicBezTo>
                    <a:pt x="3106" y="2208"/>
                    <a:pt x="3004" y="1992"/>
                    <a:pt x="3055" y="1871"/>
                  </a:cubicBezTo>
                  <a:cubicBezTo>
                    <a:pt x="3106" y="1750"/>
                    <a:pt x="3653" y="1509"/>
                    <a:pt x="3653" y="1509"/>
                  </a:cubicBezTo>
                  <a:cubicBezTo>
                    <a:pt x="3653" y="1509"/>
                    <a:pt x="3609" y="1210"/>
                    <a:pt x="3310" y="1159"/>
                  </a:cubicBezTo>
                  <a:cubicBezTo>
                    <a:pt x="3310" y="1159"/>
                    <a:pt x="3017" y="351"/>
                    <a:pt x="2845" y="351"/>
                  </a:cubicBezTo>
                  <a:cubicBezTo>
                    <a:pt x="2673" y="351"/>
                    <a:pt x="2622" y="516"/>
                    <a:pt x="2457" y="414"/>
                  </a:cubicBezTo>
                  <a:cubicBezTo>
                    <a:pt x="2317" y="325"/>
                    <a:pt x="2215" y="71"/>
                    <a:pt x="2018" y="0"/>
                  </a:cubicBezTo>
                  <a:cubicBezTo>
                    <a:pt x="2018" y="7"/>
                    <a:pt x="2011" y="13"/>
                    <a:pt x="2005" y="20"/>
                  </a:cubicBezTo>
                  <a:cubicBezTo>
                    <a:pt x="1801" y="223"/>
                    <a:pt x="1668" y="77"/>
                    <a:pt x="1426" y="77"/>
                  </a:cubicBezTo>
                  <a:cubicBezTo>
                    <a:pt x="1184" y="77"/>
                    <a:pt x="1267" y="236"/>
                    <a:pt x="1018" y="236"/>
                  </a:cubicBezTo>
                  <a:cubicBezTo>
                    <a:pt x="770" y="236"/>
                    <a:pt x="808" y="376"/>
                    <a:pt x="808" y="376"/>
                  </a:cubicBezTo>
                  <a:cubicBezTo>
                    <a:pt x="1171" y="968"/>
                    <a:pt x="1108" y="1712"/>
                    <a:pt x="974" y="1712"/>
                  </a:cubicBezTo>
                  <a:cubicBezTo>
                    <a:pt x="840" y="1712"/>
                    <a:pt x="617" y="1496"/>
                    <a:pt x="477" y="1496"/>
                  </a:cubicBezTo>
                  <a:cubicBezTo>
                    <a:pt x="414" y="1496"/>
                    <a:pt x="337" y="1528"/>
                    <a:pt x="286" y="1559"/>
                  </a:cubicBezTo>
                  <a:cubicBezTo>
                    <a:pt x="299" y="1616"/>
                    <a:pt x="115" y="1763"/>
                    <a:pt x="115" y="1820"/>
                  </a:cubicBezTo>
                  <a:cubicBezTo>
                    <a:pt x="115" y="1877"/>
                    <a:pt x="166" y="1871"/>
                    <a:pt x="210" y="1883"/>
                  </a:cubicBezTo>
                  <a:cubicBezTo>
                    <a:pt x="248" y="1896"/>
                    <a:pt x="337" y="2049"/>
                    <a:pt x="337" y="2093"/>
                  </a:cubicBezTo>
                  <a:cubicBezTo>
                    <a:pt x="337" y="2132"/>
                    <a:pt x="293" y="2125"/>
                    <a:pt x="293" y="2195"/>
                  </a:cubicBezTo>
                  <a:cubicBezTo>
                    <a:pt x="293" y="2265"/>
                    <a:pt x="363" y="2259"/>
                    <a:pt x="331" y="2361"/>
                  </a:cubicBezTo>
                  <a:cubicBezTo>
                    <a:pt x="299" y="2456"/>
                    <a:pt x="210" y="2488"/>
                    <a:pt x="210" y="2539"/>
                  </a:cubicBezTo>
                  <a:cubicBezTo>
                    <a:pt x="210" y="2590"/>
                    <a:pt x="115" y="2628"/>
                    <a:pt x="76" y="2628"/>
                  </a:cubicBezTo>
                  <a:cubicBezTo>
                    <a:pt x="38" y="2628"/>
                    <a:pt x="0" y="2787"/>
                    <a:pt x="108" y="2819"/>
                  </a:cubicBezTo>
                  <a:cubicBezTo>
                    <a:pt x="159" y="2838"/>
                    <a:pt x="197" y="2883"/>
                    <a:pt x="223" y="2927"/>
                  </a:cubicBezTo>
                  <a:cubicBezTo>
                    <a:pt x="280" y="2934"/>
                    <a:pt x="337" y="2946"/>
                    <a:pt x="363" y="2978"/>
                  </a:cubicBezTo>
                  <a:cubicBezTo>
                    <a:pt x="427" y="3042"/>
                    <a:pt x="840" y="3303"/>
                    <a:pt x="904" y="358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9" name="Freeform 494">
              <a:extLst>
                <a:ext uri="{FF2B5EF4-FFF2-40B4-BE49-F238E27FC236}">
                  <a16:creationId xmlns:a16="http://schemas.microsoft.com/office/drawing/2014/main" id="{FE9E119B-449A-574F-81C3-738A884E5996}"/>
                </a:ext>
              </a:extLst>
            </p:cNvPr>
            <p:cNvSpPr>
              <a:spLocks noChangeArrowheads="1"/>
            </p:cNvSpPr>
            <p:nvPr/>
          </p:nvSpPr>
          <p:spPr bwMode="auto">
            <a:xfrm>
              <a:off x="14488575" y="7691096"/>
              <a:ext cx="1415297" cy="1555794"/>
            </a:xfrm>
            <a:custGeom>
              <a:avLst/>
              <a:gdLst>
                <a:gd name="T0" fmla="*/ 954 w 2755"/>
                <a:gd name="T1" fmla="*/ 2596 h 3030"/>
                <a:gd name="T2" fmla="*/ 954 w 2755"/>
                <a:gd name="T3" fmla="*/ 2596 h 3030"/>
                <a:gd name="T4" fmla="*/ 1336 w 2755"/>
                <a:gd name="T5" fmla="*/ 2876 h 3030"/>
                <a:gd name="T6" fmla="*/ 1992 w 2755"/>
                <a:gd name="T7" fmla="*/ 2984 h 3030"/>
                <a:gd name="T8" fmla="*/ 2157 w 2755"/>
                <a:gd name="T9" fmla="*/ 2443 h 3030"/>
                <a:gd name="T10" fmla="*/ 2608 w 2755"/>
                <a:gd name="T11" fmla="*/ 2030 h 3030"/>
                <a:gd name="T12" fmla="*/ 2608 w 2755"/>
                <a:gd name="T13" fmla="*/ 1495 h 3030"/>
                <a:gd name="T14" fmla="*/ 2678 w 2755"/>
                <a:gd name="T15" fmla="*/ 967 h 3030"/>
                <a:gd name="T16" fmla="*/ 2608 w 2755"/>
                <a:gd name="T17" fmla="*/ 407 h 3030"/>
                <a:gd name="T18" fmla="*/ 2189 w 2755"/>
                <a:gd name="T19" fmla="*/ 77 h 3030"/>
                <a:gd name="T20" fmla="*/ 1387 w 2755"/>
                <a:gd name="T21" fmla="*/ 115 h 3030"/>
                <a:gd name="T22" fmla="*/ 1126 w 2755"/>
                <a:gd name="T23" fmla="*/ 178 h 3030"/>
                <a:gd name="T24" fmla="*/ 833 w 2755"/>
                <a:gd name="T25" fmla="*/ 96 h 3030"/>
                <a:gd name="T26" fmla="*/ 235 w 2755"/>
                <a:gd name="T27" fmla="*/ 458 h 3030"/>
                <a:gd name="T28" fmla="*/ 350 w 2755"/>
                <a:gd name="T29" fmla="*/ 859 h 3030"/>
                <a:gd name="T30" fmla="*/ 216 w 2755"/>
                <a:gd name="T31" fmla="*/ 1158 h 3030"/>
                <a:gd name="T32" fmla="*/ 0 w 2755"/>
                <a:gd name="T33" fmla="*/ 1482 h 3030"/>
                <a:gd name="T34" fmla="*/ 0 w 2755"/>
                <a:gd name="T35" fmla="*/ 1489 h 3030"/>
                <a:gd name="T36" fmla="*/ 935 w 2755"/>
                <a:gd name="T37" fmla="*/ 2106 h 3030"/>
                <a:gd name="T38" fmla="*/ 954 w 2755"/>
                <a:gd name="T39" fmla="*/ 2596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55" h="3030">
                  <a:moveTo>
                    <a:pt x="954" y="2596"/>
                  </a:moveTo>
                  <a:lnTo>
                    <a:pt x="954" y="2596"/>
                  </a:lnTo>
                  <a:cubicBezTo>
                    <a:pt x="1005" y="2813"/>
                    <a:pt x="1253" y="2793"/>
                    <a:pt x="1336" y="2876"/>
                  </a:cubicBezTo>
                  <a:cubicBezTo>
                    <a:pt x="1419" y="2959"/>
                    <a:pt x="1813" y="3029"/>
                    <a:pt x="1992" y="2984"/>
                  </a:cubicBezTo>
                  <a:cubicBezTo>
                    <a:pt x="2170" y="2940"/>
                    <a:pt x="2157" y="2520"/>
                    <a:pt x="2157" y="2443"/>
                  </a:cubicBezTo>
                  <a:cubicBezTo>
                    <a:pt x="2157" y="2367"/>
                    <a:pt x="2532" y="2106"/>
                    <a:pt x="2608" y="2030"/>
                  </a:cubicBezTo>
                  <a:cubicBezTo>
                    <a:pt x="2684" y="1947"/>
                    <a:pt x="2608" y="1603"/>
                    <a:pt x="2608" y="1495"/>
                  </a:cubicBezTo>
                  <a:cubicBezTo>
                    <a:pt x="2608" y="1387"/>
                    <a:pt x="2608" y="1126"/>
                    <a:pt x="2678" y="967"/>
                  </a:cubicBezTo>
                  <a:cubicBezTo>
                    <a:pt x="2754" y="808"/>
                    <a:pt x="2608" y="407"/>
                    <a:pt x="2608" y="407"/>
                  </a:cubicBezTo>
                  <a:cubicBezTo>
                    <a:pt x="2423" y="407"/>
                    <a:pt x="2348" y="152"/>
                    <a:pt x="2189" y="77"/>
                  </a:cubicBezTo>
                  <a:cubicBezTo>
                    <a:pt x="2030" y="0"/>
                    <a:pt x="1584" y="77"/>
                    <a:pt x="1387" y="115"/>
                  </a:cubicBezTo>
                  <a:cubicBezTo>
                    <a:pt x="1190" y="152"/>
                    <a:pt x="1222" y="178"/>
                    <a:pt x="1126" y="178"/>
                  </a:cubicBezTo>
                  <a:cubicBezTo>
                    <a:pt x="1030" y="178"/>
                    <a:pt x="833" y="96"/>
                    <a:pt x="833" y="96"/>
                  </a:cubicBezTo>
                  <a:cubicBezTo>
                    <a:pt x="833" y="96"/>
                    <a:pt x="286" y="337"/>
                    <a:pt x="235" y="458"/>
                  </a:cubicBezTo>
                  <a:cubicBezTo>
                    <a:pt x="184" y="579"/>
                    <a:pt x="286" y="795"/>
                    <a:pt x="350" y="859"/>
                  </a:cubicBezTo>
                  <a:cubicBezTo>
                    <a:pt x="413" y="922"/>
                    <a:pt x="286" y="1088"/>
                    <a:pt x="216" y="1158"/>
                  </a:cubicBezTo>
                  <a:cubicBezTo>
                    <a:pt x="146" y="1228"/>
                    <a:pt x="0" y="1336"/>
                    <a:pt x="0" y="1482"/>
                  </a:cubicBezTo>
                  <a:lnTo>
                    <a:pt x="0" y="1489"/>
                  </a:lnTo>
                  <a:cubicBezTo>
                    <a:pt x="375" y="1559"/>
                    <a:pt x="852" y="2017"/>
                    <a:pt x="935" y="2106"/>
                  </a:cubicBezTo>
                  <a:cubicBezTo>
                    <a:pt x="1030" y="2202"/>
                    <a:pt x="903" y="2380"/>
                    <a:pt x="954" y="259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0" name="Freeform 495">
              <a:extLst>
                <a:ext uri="{FF2B5EF4-FFF2-40B4-BE49-F238E27FC236}">
                  <a16:creationId xmlns:a16="http://schemas.microsoft.com/office/drawing/2014/main" id="{D7ABFDC1-BD83-0842-AE98-FA5D15163CB2}"/>
                </a:ext>
              </a:extLst>
            </p:cNvPr>
            <p:cNvSpPr>
              <a:spLocks noChangeArrowheads="1"/>
            </p:cNvSpPr>
            <p:nvPr/>
          </p:nvSpPr>
          <p:spPr bwMode="auto">
            <a:xfrm>
              <a:off x="12554713" y="8456538"/>
              <a:ext cx="2572444" cy="3007418"/>
            </a:xfrm>
            <a:custGeom>
              <a:avLst/>
              <a:gdLst>
                <a:gd name="T0" fmla="*/ 2806 w 5010"/>
                <a:gd name="T1" fmla="*/ 4544 h 5856"/>
                <a:gd name="T2" fmla="*/ 2806 w 5010"/>
                <a:gd name="T3" fmla="*/ 4544 h 5856"/>
                <a:gd name="T4" fmla="*/ 2616 w 5010"/>
                <a:gd name="T5" fmla="*/ 4226 h 5856"/>
                <a:gd name="T6" fmla="*/ 2476 w 5010"/>
                <a:gd name="T7" fmla="*/ 3876 h 5856"/>
                <a:gd name="T8" fmla="*/ 2635 w 5010"/>
                <a:gd name="T9" fmla="*/ 3462 h 5856"/>
                <a:gd name="T10" fmla="*/ 2794 w 5010"/>
                <a:gd name="T11" fmla="*/ 3564 h 5856"/>
                <a:gd name="T12" fmla="*/ 3112 w 5010"/>
                <a:gd name="T13" fmla="*/ 3430 h 5856"/>
                <a:gd name="T14" fmla="*/ 3570 w 5010"/>
                <a:gd name="T15" fmla="*/ 3341 h 5856"/>
                <a:gd name="T16" fmla="*/ 3907 w 5010"/>
                <a:gd name="T17" fmla="*/ 3265 h 5856"/>
                <a:gd name="T18" fmla="*/ 4149 w 5010"/>
                <a:gd name="T19" fmla="*/ 2965 h 5856"/>
                <a:gd name="T20" fmla="*/ 4118 w 5010"/>
                <a:gd name="T21" fmla="*/ 2749 h 5856"/>
                <a:gd name="T22" fmla="*/ 4442 w 5010"/>
                <a:gd name="T23" fmla="*/ 2711 h 5856"/>
                <a:gd name="T24" fmla="*/ 4270 w 5010"/>
                <a:gd name="T25" fmla="*/ 2354 h 5856"/>
                <a:gd name="T26" fmla="*/ 4798 w 5010"/>
                <a:gd name="T27" fmla="*/ 1826 h 5856"/>
                <a:gd name="T28" fmla="*/ 4900 w 5010"/>
                <a:gd name="T29" fmla="*/ 1476 h 5856"/>
                <a:gd name="T30" fmla="*/ 5009 w 5010"/>
                <a:gd name="T31" fmla="*/ 1330 h 5856"/>
                <a:gd name="T32" fmla="*/ 4722 w 5010"/>
                <a:gd name="T33" fmla="*/ 1107 h 5856"/>
                <a:gd name="T34" fmla="*/ 4703 w 5010"/>
                <a:gd name="T35" fmla="*/ 617 h 5856"/>
                <a:gd name="T36" fmla="*/ 3768 w 5010"/>
                <a:gd name="T37" fmla="*/ 0 h 5856"/>
                <a:gd name="T38" fmla="*/ 3303 w 5010"/>
                <a:gd name="T39" fmla="*/ 502 h 5856"/>
                <a:gd name="T40" fmla="*/ 2959 w 5010"/>
                <a:gd name="T41" fmla="*/ 929 h 5856"/>
                <a:gd name="T42" fmla="*/ 2762 w 5010"/>
                <a:gd name="T43" fmla="*/ 1183 h 5856"/>
                <a:gd name="T44" fmla="*/ 2405 w 5010"/>
                <a:gd name="T45" fmla="*/ 1101 h 5856"/>
                <a:gd name="T46" fmla="*/ 1852 w 5010"/>
                <a:gd name="T47" fmla="*/ 687 h 5856"/>
                <a:gd name="T48" fmla="*/ 1311 w 5010"/>
                <a:gd name="T49" fmla="*/ 76 h 5856"/>
                <a:gd name="T50" fmla="*/ 1171 w 5010"/>
                <a:gd name="T51" fmla="*/ 25 h 5856"/>
                <a:gd name="T52" fmla="*/ 1184 w 5010"/>
                <a:gd name="T53" fmla="*/ 159 h 5856"/>
                <a:gd name="T54" fmla="*/ 1133 w 5010"/>
                <a:gd name="T55" fmla="*/ 471 h 5856"/>
                <a:gd name="T56" fmla="*/ 1088 w 5010"/>
                <a:gd name="T57" fmla="*/ 744 h 5856"/>
                <a:gd name="T58" fmla="*/ 1044 w 5010"/>
                <a:gd name="T59" fmla="*/ 1126 h 5856"/>
                <a:gd name="T60" fmla="*/ 916 w 5010"/>
                <a:gd name="T61" fmla="*/ 1998 h 5856"/>
                <a:gd name="T62" fmla="*/ 916 w 5010"/>
                <a:gd name="T63" fmla="*/ 2215 h 5856"/>
                <a:gd name="T64" fmla="*/ 611 w 5010"/>
                <a:gd name="T65" fmla="*/ 3799 h 5856"/>
                <a:gd name="T66" fmla="*/ 541 w 5010"/>
                <a:gd name="T67" fmla="*/ 4098 h 5856"/>
                <a:gd name="T68" fmla="*/ 426 w 5010"/>
                <a:gd name="T69" fmla="*/ 4251 h 5856"/>
                <a:gd name="T70" fmla="*/ 140 w 5010"/>
                <a:gd name="T71" fmla="*/ 4512 h 5856"/>
                <a:gd name="T72" fmla="*/ 51 w 5010"/>
                <a:gd name="T73" fmla="*/ 4601 h 5856"/>
                <a:gd name="T74" fmla="*/ 280 w 5010"/>
                <a:gd name="T75" fmla="*/ 4786 h 5856"/>
                <a:gd name="T76" fmla="*/ 522 w 5010"/>
                <a:gd name="T77" fmla="*/ 4779 h 5856"/>
                <a:gd name="T78" fmla="*/ 464 w 5010"/>
                <a:gd name="T79" fmla="*/ 5091 h 5856"/>
                <a:gd name="T80" fmla="*/ 604 w 5010"/>
                <a:gd name="T81" fmla="*/ 5219 h 5856"/>
                <a:gd name="T82" fmla="*/ 821 w 5010"/>
                <a:gd name="T83" fmla="*/ 5257 h 5856"/>
                <a:gd name="T84" fmla="*/ 1470 w 5010"/>
                <a:gd name="T85" fmla="*/ 5505 h 5856"/>
                <a:gd name="T86" fmla="*/ 2005 w 5010"/>
                <a:gd name="T87" fmla="*/ 5791 h 5856"/>
                <a:gd name="T88" fmla="*/ 2259 w 5010"/>
                <a:gd name="T89" fmla="*/ 5798 h 5856"/>
                <a:gd name="T90" fmla="*/ 2647 w 5010"/>
                <a:gd name="T91" fmla="*/ 4970 h 5856"/>
                <a:gd name="T92" fmla="*/ 2806 w 5010"/>
                <a:gd name="T93" fmla="*/ 4544 h 5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10" h="5856">
                  <a:moveTo>
                    <a:pt x="2806" y="4544"/>
                  </a:moveTo>
                  <a:lnTo>
                    <a:pt x="2806" y="4544"/>
                  </a:lnTo>
                  <a:cubicBezTo>
                    <a:pt x="2806" y="4442"/>
                    <a:pt x="2616" y="4226"/>
                    <a:pt x="2616" y="4226"/>
                  </a:cubicBezTo>
                  <a:cubicBezTo>
                    <a:pt x="2291" y="4353"/>
                    <a:pt x="2405" y="3946"/>
                    <a:pt x="2476" y="3876"/>
                  </a:cubicBezTo>
                  <a:cubicBezTo>
                    <a:pt x="2552" y="3799"/>
                    <a:pt x="2577" y="3462"/>
                    <a:pt x="2635" y="3462"/>
                  </a:cubicBezTo>
                  <a:cubicBezTo>
                    <a:pt x="2692" y="3462"/>
                    <a:pt x="2730" y="3564"/>
                    <a:pt x="2794" y="3564"/>
                  </a:cubicBezTo>
                  <a:cubicBezTo>
                    <a:pt x="2857" y="3564"/>
                    <a:pt x="3029" y="3430"/>
                    <a:pt x="3112" y="3430"/>
                  </a:cubicBezTo>
                  <a:cubicBezTo>
                    <a:pt x="3195" y="3430"/>
                    <a:pt x="3507" y="3341"/>
                    <a:pt x="3570" y="3341"/>
                  </a:cubicBezTo>
                  <a:cubicBezTo>
                    <a:pt x="3634" y="3341"/>
                    <a:pt x="3831" y="3341"/>
                    <a:pt x="3907" y="3265"/>
                  </a:cubicBezTo>
                  <a:cubicBezTo>
                    <a:pt x="3990" y="3182"/>
                    <a:pt x="4092" y="3080"/>
                    <a:pt x="4149" y="2965"/>
                  </a:cubicBezTo>
                  <a:cubicBezTo>
                    <a:pt x="4207" y="2851"/>
                    <a:pt x="4060" y="2876"/>
                    <a:pt x="4118" y="2749"/>
                  </a:cubicBezTo>
                  <a:cubicBezTo>
                    <a:pt x="4175" y="2622"/>
                    <a:pt x="4372" y="2781"/>
                    <a:pt x="4442" y="2711"/>
                  </a:cubicBezTo>
                  <a:cubicBezTo>
                    <a:pt x="4518" y="2634"/>
                    <a:pt x="4308" y="2475"/>
                    <a:pt x="4270" y="2354"/>
                  </a:cubicBezTo>
                  <a:cubicBezTo>
                    <a:pt x="4232" y="2233"/>
                    <a:pt x="4697" y="1928"/>
                    <a:pt x="4798" y="1826"/>
                  </a:cubicBezTo>
                  <a:cubicBezTo>
                    <a:pt x="4900" y="1724"/>
                    <a:pt x="4900" y="1578"/>
                    <a:pt x="4900" y="1476"/>
                  </a:cubicBezTo>
                  <a:cubicBezTo>
                    <a:pt x="4900" y="1425"/>
                    <a:pt x="4958" y="1374"/>
                    <a:pt x="5009" y="1330"/>
                  </a:cubicBezTo>
                  <a:cubicBezTo>
                    <a:pt x="4900" y="1298"/>
                    <a:pt x="4760" y="1260"/>
                    <a:pt x="4722" y="1107"/>
                  </a:cubicBezTo>
                  <a:cubicBezTo>
                    <a:pt x="4671" y="891"/>
                    <a:pt x="4798" y="713"/>
                    <a:pt x="4703" y="617"/>
                  </a:cubicBezTo>
                  <a:cubicBezTo>
                    <a:pt x="4620" y="528"/>
                    <a:pt x="4143" y="70"/>
                    <a:pt x="3768" y="0"/>
                  </a:cubicBezTo>
                  <a:cubicBezTo>
                    <a:pt x="3755" y="146"/>
                    <a:pt x="3341" y="312"/>
                    <a:pt x="3303" y="502"/>
                  </a:cubicBezTo>
                  <a:cubicBezTo>
                    <a:pt x="3265" y="693"/>
                    <a:pt x="3093" y="929"/>
                    <a:pt x="2959" y="929"/>
                  </a:cubicBezTo>
                  <a:cubicBezTo>
                    <a:pt x="2826" y="929"/>
                    <a:pt x="2845" y="1101"/>
                    <a:pt x="2762" y="1183"/>
                  </a:cubicBezTo>
                  <a:cubicBezTo>
                    <a:pt x="2679" y="1266"/>
                    <a:pt x="2405" y="1101"/>
                    <a:pt x="2405" y="1101"/>
                  </a:cubicBezTo>
                  <a:cubicBezTo>
                    <a:pt x="2266" y="821"/>
                    <a:pt x="1852" y="687"/>
                    <a:pt x="1852" y="687"/>
                  </a:cubicBezTo>
                  <a:cubicBezTo>
                    <a:pt x="1788" y="401"/>
                    <a:pt x="1375" y="140"/>
                    <a:pt x="1311" y="76"/>
                  </a:cubicBezTo>
                  <a:cubicBezTo>
                    <a:pt x="1285" y="44"/>
                    <a:pt x="1228" y="32"/>
                    <a:pt x="1171" y="25"/>
                  </a:cubicBezTo>
                  <a:cubicBezTo>
                    <a:pt x="1196" y="82"/>
                    <a:pt x="1203" y="140"/>
                    <a:pt x="1184" y="159"/>
                  </a:cubicBezTo>
                  <a:cubicBezTo>
                    <a:pt x="1139" y="203"/>
                    <a:pt x="1158" y="394"/>
                    <a:pt x="1133" y="471"/>
                  </a:cubicBezTo>
                  <a:cubicBezTo>
                    <a:pt x="1114" y="547"/>
                    <a:pt x="1114" y="674"/>
                    <a:pt x="1088" y="744"/>
                  </a:cubicBezTo>
                  <a:cubicBezTo>
                    <a:pt x="1063" y="814"/>
                    <a:pt x="1044" y="1024"/>
                    <a:pt x="1044" y="1126"/>
                  </a:cubicBezTo>
                  <a:cubicBezTo>
                    <a:pt x="1044" y="1228"/>
                    <a:pt x="916" y="1935"/>
                    <a:pt x="916" y="1998"/>
                  </a:cubicBezTo>
                  <a:cubicBezTo>
                    <a:pt x="916" y="2062"/>
                    <a:pt x="916" y="2215"/>
                    <a:pt x="916" y="2215"/>
                  </a:cubicBezTo>
                  <a:cubicBezTo>
                    <a:pt x="916" y="2215"/>
                    <a:pt x="719" y="3666"/>
                    <a:pt x="611" y="3799"/>
                  </a:cubicBezTo>
                  <a:cubicBezTo>
                    <a:pt x="547" y="3876"/>
                    <a:pt x="566" y="4022"/>
                    <a:pt x="541" y="4098"/>
                  </a:cubicBezTo>
                  <a:cubicBezTo>
                    <a:pt x="515" y="4181"/>
                    <a:pt x="458" y="4168"/>
                    <a:pt x="426" y="4251"/>
                  </a:cubicBezTo>
                  <a:cubicBezTo>
                    <a:pt x="401" y="4334"/>
                    <a:pt x="242" y="4512"/>
                    <a:pt x="140" y="4512"/>
                  </a:cubicBezTo>
                  <a:cubicBezTo>
                    <a:pt x="38" y="4512"/>
                    <a:pt x="0" y="4582"/>
                    <a:pt x="51" y="4601"/>
                  </a:cubicBezTo>
                  <a:cubicBezTo>
                    <a:pt x="108" y="4614"/>
                    <a:pt x="229" y="4786"/>
                    <a:pt x="280" y="4786"/>
                  </a:cubicBezTo>
                  <a:cubicBezTo>
                    <a:pt x="331" y="4786"/>
                    <a:pt x="413" y="4703"/>
                    <a:pt x="522" y="4779"/>
                  </a:cubicBezTo>
                  <a:cubicBezTo>
                    <a:pt x="630" y="4856"/>
                    <a:pt x="579" y="4977"/>
                    <a:pt x="464" y="5091"/>
                  </a:cubicBezTo>
                  <a:cubicBezTo>
                    <a:pt x="350" y="5206"/>
                    <a:pt x="484" y="5219"/>
                    <a:pt x="604" y="5219"/>
                  </a:cubicBezTo>
                  <a:cubicBezTo>
                    <a:pt x="725" y="5219"/>
                    <a:pt x="821" y="5257"/>
                    <a:pt x="821" y="5257"/>
                  </a:cubicBezTo>
                  <a:cubicBezTo>
                    <a:pt x="1082" y="5473"/>
                    <a:pt x="1375" y="5409"/>
                    <a:pt x="1470" y="5505"/>
                  </a:cubicBezTo>
                  <a:cubicBezTo>
                    <a:pt x="1559" y="5594"/>
                    <a:pt x="1502" y="5855"/>
                    <a:pt x="2005" y="5791"/>
                  </a:cubicBezTo>
                  <a:cubicBezTo>
                    <a:pt x="2113" y="5779"/>
                    <a:pt x="2195" y="5785"/>
                    <a:pt x="2259" y="5798"/>
                  </a:cubicBezTo>
                  <a:cubicBezTo>
                    <a:pt x="2297" y="5530"/>
                    <a:pt x="2584" y="5091"/>
                    <a:pt x="2647" y="4970"/>
                  </a:cubicBezTo>
                  <a:cubicBezTo>
                    <a:pt x="2724" y="4830"/>
                    <a:pt x="2806" y="4646"/>
                    <a:pt x="2806" y="454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1" name="Freeform 496">
              <a:extLst>
                <a:ext uri="{FF2B5EF4-FFF2-40B4-BE49-F238E27FC236}">
                  <a16:creationId xmlns:a16="http://schemas.microsoft.com/office/drawing/2014/main" id="{84250C14-8AD0-804E-BD98-F31A780EF3F5}"/>
                </a:ext>
              </a:extLst>
            </p:cNvPr>
            <p:cNvSpPr>
              <a:spLocks noChangeArrowheads="1"/>
            </p:cNvSpPr>
            <p:nvPr/>
          </p:nvSpPr>
          <p:spPr bwMode="auto">
            <a:xfrm>
              <a:off x="13714125" y="9140455"/>
              <a:ext cx="2823800" cy="2622432"/>
            </a:xfrm>
            <a:custGeom>
              <a:avLst/>
              <a:gdLst>
                <a:gd name="T0" fmla="*/ 3774 w 5499"/>
                <a:gd name="T1" fmla="*/ 4748 h 5105"/>
                <a:gd name="T2" fmla="*/ 3774 w 5499"/>
                <a:gd name="T3" fmla="*/ 4748 h 5105"/>
                <a:gd name="T4" fmla="*/ 3602 w 5499"/>
                <a:gd name="T5" fmla="*/ 4633 h 5105"/>
                <a:gd name="T6" fmla="*/ 3310 w 5499"/>
                <a:gd name="T7" fmla="*/ 4455 h 5105"/>
                <a:gd name="T8" fmla="*/ 3431 w 5499"/>
                <a:gd name="T9" fmla="*/ 4277 h 5105"/>
                <a:gd name="T10" fmla="*/ 3081 w 5499"/>
                <a:gd name="T11" fmla="*/ 3717 h 5105"/>
                <a:gd name="T12" fmla="*/ 3221 w 5499"/>
                <a:gd name="T13" fmla="*/ 3309 h 5105"/>
                <a:gd name="T14" fmla="*/ 3781 w 5499"/>
                <a:gd name="T15" fmla="*/ 3303 h 5105"/>
                <a:gd name="T16" fmla="*/ 4206 w 5499"/>
                <a:gd name="T17" fmla="*/ 3303 h 5105"/>
                <a:gd name="T18" fmla="*/ 4371 w 5499"/>
                <a:gd name="T19" fmla="*/ 2966 h 5105"/>
                <a:gd name="T20" fmla="*/ 4429 w 5499"/>
                <a:gd name="T21" fmla="*/ 2832 h 5105"/>
                <a:gd name="T22" fmla="*/ 4957 w 5499"/>
                <a:gd name="T23" fmla="*/ 2590 h 5105"/>
                <a:gd name="T24" fmla="*/ 5193 w 5499"/>
                <a:gd name="T25" fmla="*/ 2469 h 5105"/>
                <a:gd name="T26" fmla="*/ 5498 w 5499"/>
                <a:gd name="T27" fmla="*/ 2056 h 5105"/>
                <a:gd name="T28" fmla="*/ 5358 w 5499"/>
                <a:gd name="T29" fmla="*/ 1794 h 5105"/>
                <a:gd name="T30" fmla="*/ 5059 w 5499"/>
                <a:gd name="T31" fmla="*/ 1368 h 5105"/>
                <a:gd name="T32" fmla="*/ 4881 w 5499"/>
                <a:gd name="T33" fmla="*/ 764 h 5105"/>
                <a:gd name="T34" fmla="*/ 4543 w 5499"/>
                <a:gd name="T35" fmla="*/ 375 h 5105"/>
                <a:gd name="T36" fmla="*/ 4499 w 5499"/>
                <a:gd name="T37" fmla="*/ 197 h 5105"/>
                <a:gd name="T38" fmla="*/ 4104 w 5499"/>
                <a:gd name="T39" fmla="*/ 643 h 5105"/>
                <a:gd name="T40" fmla="*/ 3863 w 5499"/>
                <a:gd name="T41" fmla="*/ 834 h 5105"/>
                <a:gd name="T42" fmla="*/ 3628 w 5499"/>
                <a:gd name="T43" fmla="*/ 725 h 5105"/>
                <a:gd name="T44" fmla="*/ 3564 w 5499"/>
                <a:gd name="T45" fmla="*/ 324 h 5105"/>
                <a:gd name="T46" fmla="*/ 3526 w 5499"/>
                <a:gd name="T47" fmla="*/ 153 h 5105"/>
                <a:gd name="T48" fmla="*/ 3501 w 5499"/>
                <a:gd name="T49" fmla="*/ 165 h 5105"/>
                <a:gd name="T50" fmla="*/ 2845 w 5499"/>
                <a:gd name="T51" fmla="*/ 57 h 5105"/>
                <a:gd name="T52" fmla="*/ 2750 w 5499"/>
                <a:gd name="T53" fmla="*/ 0 h 5105"/>
                <a:gd name="T54" fmla="*/ 2641 w 5499"/>
                <a:gd name="T55" fmla="*/ 146 h 5105"/>
                <a:gd name="T56" fmla="*/ 2539 w 5499"/>
                <a:gd name="T57" fmla="*/ 496 h 5105"/>
                <a:gd name="T58" fmla="*/ 2011 w 5499"/>
                <a:gd name="T59" fmla="*/ 1024 h 5105"/>
                <a:gd name="T60" fmla="*/ 2183 w 5499"/>
                <a:gd name="T61" fmla="*/ 1381 h 5105"/>
                <a:gd name="T62" fmla="*/ 1859 w 5499"/>
                <a:gd name="T63" fmla="*/ 1419 h 5105"/>
                <a:gd name="T64" fmla="*/ 1890 w 5499"/>
                <a:gd name="T65" fmla="*/ 1635 h 5105"/>
                <a:gd name="T66" fmla="*/ 1648 w 5499"/>
                <a:gd name="T67" fmla="*/ 1935 h 5105"/>
                <a:gd name="T68" fmla="*/ 1311 w 5499"/>
                <a:gd name="T69" fmla="*/ 2011 h 5105"/>
                <a:gd name="T70" fmla="*/ 853 w 5499"/>
                <a:gd name="T71" fmla="*/ 2100 h 5105"/>
                <a:gd name="T72" fmla="*/ 535 w 5499"/>
                <a:gd name="T73" fmla="*/ 2234 h 5105"/>
                <a:gd name="T74" fmla="*/ 376 w 5499"/>
                <a:gd name="T75" fmla="*/ 2132 h 5105"/>
                <a:gd name="T76" fmla="*/ 217 w 5499"/>
                <a:gd name="T77" fmla="*/ 2546 h 5105"/>
                <a:gd name="T78" fmla="*/ 357 w 5499"/>
                <a:gd name="T79" fmla="*/ 2896 h 5105"/>
                <a:gd name="T80" fmla="*/ 547 w 5499"/>
                <a:gd name="T81" fmla="*/ 3214 h 5105"/>
                <a:gd name="T82" fmla="*/ 388 w 5499"/>
                <a:gd name="T83" fmla="*/ 3640 h 5105"/>
                <a:gd name="T84" fmla="*/ 0 w 5499"/>
                <a:gd name="T85" fmla="*/ 4468 h 5105"/>
                <a:gd name="T86" fmla="*/ 331 w 5499"/>
                <a:gd name="T87" fmla="*/ 4678 h 5105"/>
                <a:gd name="T88" fmla="*/ 1088 w 5499"/>
                <a:gd name="T89" fmla="*/ 4754 h 5105"/>
                <a:gd name="T90" fmla="*/ 1343 w 5499"/>
                <a:gd name="T91" fmla="*/ 4449 h 5105"/>
                <a:gd name="T92" fmla="*/ 2037 w 5499"/>
                <a:gd name="T93" fmla="*/ 4671 h 5105"/>
                <a:gd name="T94" fmla="*/ 2450 w 5499"/>
                <a:gd name="T95" fmla="*/ 4786 h 5105"/>
                <a:gd name="T96" fmla="*/ 2807 w 5499"/>
                <a:gd name="T97" fmla="*/ 4881 h 5105"/>
                <a:gd name="T98" fmla="*/ 2928 w 5499"/>
                <a:gd name="T99" fmla="*/ 5091 h 5105"/>
                <a:gd name="T100" fmla="*/ 2979 w 5499"/>
                <a:gd name="T101" fmla="*/ 5104 h 5105"/>
                <a:gd name="T102" fmla="*/ 3437 w 5499"/>
                <a:gd name="T103" fmla="*/ 4805 h 5105"/>
                <a:gd name="T104" fmla="*/ 3774 w 5499"/>
                <a:gd name="T105" fmla="*/ 4748 h 5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99" h="5105">
                  <a:moveTo>
                    <a:pt x="3774" y="4748"/>
                  </a:moveTo>
                  <a:lnTo>
                    <a:pt x="3774" y="4748"/>
                  </a:lnTo>
                  <a:cubicBezTo>
                    <a:pt x="3774" y="4748"/>
                    <a:pt x="3711" y="4690"/>
                    <a:pt x="3602" y="4633"/>
                  </a:cubicBezTo>
                  <a:cubicBezTo>
                    <a:pt x="3494" y="4576"/>
                    <a:pt x="3310" y="4525"/>
                    <a:pt x="3310" y="4455"/>
                  </a:cubicBezTo>
                  <a:cubicBezTo>
                    <a:pt x="3310" y="4385"/>
                    <a:pt x="3431" y="4277"/>
                    <a:pt x="3431" y="4277"/>
                  </a:cubicBezTo>
                  <a:cubicBezTo>
                    <a:pt x="3507" y="3882"/>
                    <a:pt x="3240" y="3876"/>
                    <a:pt x="3081" y="3717"/>
                  </a:cubicBezTo>
                  <a:cubicBezTo>
                    <a:pt x="2921" y="3558"/>
                    <a:pt x="3081" y="3309"/>
                    <a:pt x="3221" y="3309"/>
                  </a:cubicBezTo>
                  <a:cubicBezTo>
                    <a:pt x="3361" y="3309"/>
                    <a:pt x="3609" y="3373"/>
                    <a:pt x="3781" y="3303"/>
                  </a:cubicBezTo>
                  <a:cubicBezTo>
                    <a:pt x="3952" y="3233"/>
                    <a:pt x="3996" y="3303"/>
                    <a:pt x="4206" y="3303"/>
                  </a:cubicBezTo>
                  <a:cubicBezTo>
                    <a:pt x="4422" y="3303"/>
                    <a:pt x="4371" y="3036"/>
                    <a:pt x="4371" y="2966"/>
                  </a:cubicBezTo>
                  <a:cubicBezTo>
                    <a:pt x="4371" y="2896"/>
                    <a:pt x="4429" y="2832"/>
                    <a:pt x="4429" y="2832"/>
                  </a:cubicBezTo>
                  <a:cubicBezTo>
                    <a:pt x="4760" y="2832"/>
                    <a:pt x="4957" y="2667"/>
                    <a:pt x="4957" y="2590"/>
                  </a:cubicBezTo>
                  <a:cubicBezTo>
                    <a:pt x="4957" y="2520"/>
                    <a:pt x="5052" y="2501"/>
                    <a:pt x="5193" y="2469"/>
                  </a:cubicBezTo>
                  <a:cubicBezTo>
                    <a:pt x="5333" y="2437"/>
                    <a:pt x="5498" y="2056"/>
                    <a:pt x="5498" y="2056"/>
                  </a:cubicBezTo>
                  <a:cubicBezTo>
                    <a:pt x="5313" y="1998"/>
                    <a:pt x="5358" y="1794"/>
                    <a:pt x="5358" y="1794"/>
                  </a:cubicBezTo>
                  <a:cubicBezTo>
                    <a:pt x="5275" y="1794"/>
                    <a:pt x="5059" y="1610"/>
                    <a:pt x="5059" y="1368"/>
                  </a:cubicBezTo>
                  <a:cubicBezTo>
                    <a:pt x="5059" y="1126"/>
                    <a:pt x="4944" y="827"/>
                    <a:pt x="4881" y="764"/>
                  </a:cubicBezTo>
                  <a:cubicBezTo>
                    <a:pt x="4811" y="694"/>
                    <a:pt x="4633" y="413"/>
                    <a:pt x="4543" y="375"/>
                  </a:cubicBezTo>
                  <a:cubicBezTo>
                    <a:pt x="4454" y="337"/>
                    <a:pt x="4588" y="197"/>
                    <a:pt x="4499" y="197"/>
                  </a:cubicBezTo>
                  <a:cubicBezTo>
                    <a:pt x="4416" y="197"/>
                    <a:pt x="4142" y="490"/>
                    <a:pt x="4104" y="643"/>
                  </a:cubicBezTo>
                  <a:cubicBezTo>
                    <a:pt x="4066" y="802"/>
                    <a:pt x="4015" y="789"/>
                    <a:pt x="3863" y="834"/>
                  </a:cubicBezTo>
                  <a:cubicBezTo>
                    <a:pt x="3711" y="872"/>
                    <a:pt x="3577" y="834"/>
                    <a:pt x="3628" y="725"/>
                  </a:cubicBezTo>
                  <a:cubicBezTo>
                    <a:pt x="3679" y="623"/>
                    <a:pt x="3622" y="382"/>
                    <a:pt x="3564" y="324"/>
                  </a:cubicBezTo>
                  <a:cubicBezTo>
                    <a:pt x="3532" y="293"/>
                    <a:pt x="3526" y="216"/>
                    <a:pt x="3526" y="153"/>
                  </a:cubicBezTo>
                  <a:cubicBezTo>
                    <a:pt x="3520" y="159"/>
                    <a:pt x="3513" y="159"/>
                    <a:pt x="3501" y="165"/>
                  </a:cubicBezTo>
                  <a:cubicBezTo>
                    <a:pt x="3322" y="210"/>
                    <a:pt x="2928" y="140"/>
                    <a:pt x="2845" y="57"/>
                  </a:cubicBezTo>
                  <a:cubicBezTo>
                    <a:pt x="2826" y="32"/>
                    <a:pt x="2788" y="19"/>
                    <a:pt x="2750" y="0"/>
                  </a:cubicBezTo>
                  <a:cubicBezTo>
                    <a:pt x="2699" y="44"/>
                    <a:pt x="2641" y="95"/>
                    <a:pt x="2641" y="146"/>
                  </a:cubicBezTo>
                  <a:cubicBezTo>
                    <a:pt x="2641" y="248"/>
                    <a:pt x="2641" y="394"/>
                    <a:pt x="2539" y="496"/>
                  </a:cubicBezTo>
                  <a:cubicBezTo>
                    <a:pt x="2438" y="598"/>
                    <a:pt x="1973" y="903"/>
                    <a:pt x="2011" y="1024"/>
                  </a:cubicBezTo>
                  <a:cubicBezTo>
                    <a:pt x="2049" y="1145"/>
                    <a:pt x="2259" y="1304"/>
                    <a:pt x="2183" y="1381"/>
                  </a:cubicBezTo>
                  <a:cubicBezTo>
                    <a:pt x="2113" y="1451"/>
                    <a:pt x="1916" y="1292"/>
                    <a:pt x="1859" y="1419"/>
                  </a:cubicBezTo>
                  <a:cubicBezTo>
                    <a:pt x="1801" y="1546"/>
                    <a:pt x="1948" y="1521"/>
                    <a:pt x="1890" y="1635"/>
                  </a:cubicBezTo>
                  <a:cubicBezTo>
                    <a:pt x="1833" y="1750"/>
                    <a:pt x="1731" y="1852"/>
                    <a:pt x="1648" y="1935"/>
                  </a:cubicBezTo>
                  <a:cubicBezTo>
                    <a:pt x="1572" y="2011"/>
                    <a:pt x="1375" y="2011"/>
                    <a:pt x="1311" y="2011"/>
                  </a:cubicBezTo>
                  <a:cubicBezTo>
                    <a:pt x="1248" y="2011"/>
                    <a:pt x="936" y="2100"/>
                    <a:pt x="853" y="2100"/>
                  </a:cubicBezTo>
                  <a:cubicBezTo>
                    <a:pt x="770" y="2100"/>
                    <a:pt x="598" y="2234"/>
                    <a:pt x="535" y="2234"/>
                  </a:cubicBezTo>
                  <a:cubicBezTo>
                    <a:pt x="471" y="2234"/>
                    <a:pt x="433" y="2132"/>
                    <a:pt x="376" y="2132"/>
                  </a:cubicBezTo>
                  <a:cubicBezTo>
                    <a:pt x="318" y="2132"/>
                    <a:pt x="293" y="2469"/>
                    <a:pt x="217" y="2546"/>
                  </a:cubicBezTo>
                  <a:cubicBezTo>
                    <a:pt x="146" y="2616"/>
                    <a:pt x="32" y="3023"/>
                    <a:pt x="357" y="2896"/>
                  </a:cubicBezTo>
                  <a:cubicBezTo>
                    <a:pt x="357" y="2896"/>
                    <a:pt x="547" y="3112"/>
                    <a:pt x="547" y="3214"/>
                  </a:cubicBezTo>
                  <a:cubicBezTo>
                    <a:pt x="547" y="3316"/>
                    <a:pt x="465" y="3500"/>
                    <a:pt x="388" y="3640"/>
                  </a:cubicBezTo>
                  <a:cubicBezTo>
                    <a:pt x="325" y="3761"/>
                    <a:pt x="38" y="4200"/>
                    <a:pt x="0" y="4468"/>
                  </a:cubicBezTo>
                  <a:cubicBezTo>
                    <a:pt x="242" y="4525"/>
                    <a:pt x="242" y="4709"/>
                    <a:pt x="331" y="4678"/>
                  </a:cubicBezTo>
                  <a:cubicBezTo>
                    <a:pt x="560" y="4601"/>
                    <a:pt x="923" y="4735"/>
                    <a:pt x="1088" y="4754"/>
                  </a:cubicBezTo>
                  <a:cubicBezTo>
                    <a:pt x="1483" y="4792"/>
                    <a:pt x="1222" y="4468"/>
                    <a:pt x="1343" y="4449"/>
                  </a:cubicBezTo>
                  <a:cubicBezTo>
                    <a:pt x="1699" y="4398"/>
                    <a:pt x="1967" y="4646"/>
                    <a:pt x="2037" y="4671"/>
                  </a:cubicBezTo>
                  <a:cubicBezTo>
                    <a:pt x="2107" y="4703"/>
                    <a:pt x="2387" y="4633"/>
                    <a:pt x="2450" y="4786"/>
                  </a:cubicBezTo>
                  <a:cubicBezTo>
                    <a:pt x="2514" y="4945"/>
                    <a:pt x="2629" y="4786"/>
                    <a:pt x="2807" y="4881"/>
                  </a:cubicBezTo>
                  <a:cubicBezTo>
                    <a:pt x="2883" y="4919"/>
                    <a:pt x="2883" y="5072"/>
                    <a:pt x="2928" y="5091"/>
                  </a:cubicBezTo>
                  <a:cubicBezTo>
                    <a:pt x="2947" y="5098"/>
                    <a:pt x="2960" y="5098"/>
                    <a:pt x="2979" y="5104"/>
                  </a:cubicBezTo>
                  <a:cubicBezTo>
                    <a:pt x="3144" y="5021"/>
                    <a:pt x="3367" y="4805"/>
                    <a:pt x="3437" y="4805"/>
                  </a:cubicBezTo>
                  <a:cubicBezTo>
                    <a:pt x="3520" y="4805"/>
                    <a:pt x="3774" y="4748"/>
                    <a:pt x="3774" y="4748"/>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2" name="Freeform 497">
              <a:extLst>
                <a:ext uri="{FF2B5EF4-FFF2-40B4-BE49-F238E27FC236}">
                  <a16:creationId xmlns:a16="http://schemas.microsoft.com/office/drawing/2014/main" id="{B21A8388-FE9D-374C-899D-6C1A68721798}"/>
                </a:ext>
              </a:extLst>
            </p:cNvPr>
            <p:cNvSpPr>
              <a:spLocks noChangeArrowheads="1"/>
            </p:cNvSpPr>
            <p:nvPr/>
          </p:nvSpPr>
          <p:spPr bwMode="auto">
            <a:xfrm>
              <a:off x="15215472" y="9163100"/>
              <a:ext cx="2359582" cy="2769632"/>
            </a:xfrm>
            <a:custGeom>
              <a:avLst/>
              <a:gdLst>
                <a:gd name="T0" fmla="*/ 4346 w 4596"/>
                <a:gd name="T1" fmla="*/ 2374 h 5392"/>
                <a:gd name="T2" fmla="*/ 4346 w 4596"/>
                <a:gd name="T3" fmla="*/ 2374 h 5392"/>
                <a:gd name="T4" fmla="*/ 4563 w 4596"/>
                <a:gd name="T5" fmla="*/ 2075 h 5392"/>
                <a:gd name="T6" fmla="*/ 4493 w 4596"/>
                <a:gd name="T7" fmla="*/ 1763 h 5392"/>
                <a:gd name="T8" fmla="*/ 4143 w 4596"/>
                <a:gd name="T9" fmla="*/ 1439 h 5392"/>
                <a:gd name="T10" fmla="*/ 3786 w 4596"/>
                <a:gd name="T11" fmla="*/ 1464 h 5392"/>
                <a:gd name="T12" fmla="*/ 3519 w 4596"/>
                <a:gd name="T13" fmla="*/ 1280 h 5392"/>
                <a:gd name="T14" fmla="*/ 3252 w 4596"/>
                <a:gd name="T15" fmla="*/ 885 h 5392"/>
                <a:gd name="T16" fmla="*/ 3029 w 4596"/>
                <a:gd name="T17" fmla="*/ 427 h 5392"/>
                <a:gd name="T18" fmla="*/ 2749 w 4596"/>
                <a:gd name="T19" fmla="*/ 459 h 5392"/>
                <a:gd name="T20" fmla="*/ 2609 w 4596"/>
                <a:gd name="T21" fmla="*/ 331 h 5392"/>
                <a:gd name="T22" fmla="*/ 2386 w 4596"/>
                <a:gd name="T23" fmla="*/ 109 h 5392"/>
                <a:gd name="T24" fmla="*/ 2144 w 4596"/>
                <a:gd name="T25" fmla="*/ 293 h 5392"/>
                <a:gd name="T26" fmla="*/ 1909 w 4596"/>
                <a:gd name="T27" fmla="*/ 662 h 5392"/>
                <a:gd name="T28" fmla="*/ 1960 w 4596"/>
                <a:gd name="T29" fmla="*/ 720 h 5392"/>
                <a:gd name="T30" fmla="*/ 2138 w 4596"/>
                <a:gd name="T31" fmla="*/ 1324 h 5392"/>
                <a:gd name="T32" fmla="*/ 2437 w 4596"/>
                <a:gd name="T33" fmla="*/ 1750 h 5392"/>
                <a:gd name="T34" fmla="*/ 2577 w 4596"/>
                <a:gd name="T35" fmla="*/ 2012 h 5392"/>
                <a:gd name="T36" fmla="*/ 2272 w 4596"/>
                <a:gd name="T37" fmla="*/ 2425 h 5392"/>
                <a:gd name="T38" fmla="*/ 2036 w 4596"/>
                <a:gd name="T39" fmla="*/ 2546 h 5392"/>
                <a:gd name="T40" fmla="*/ 1508 w 4596"/>
                <a:gd name="T41" fmla="*/ 2788 h 5392"/>
                <a:gd name="T42" fmla="*/ 1450 w 4596"/>
                <a:gd name="T43" fmla="*/ 2922 h 5392"/>
                <a:gd name="T44" fmla="*/ 1285 w 4596"/>
                <a:gd name="T45" fmla="*/ 3259 h 5392"/>
                <a:gd name="T46" fmla="*/ 860 w 4596"/>
                <a:gd name="T47" fmla="*/ 3259 h 5392"/>
                <a:gd name="T48" fmla="*/ 300 w 4596"/>
                <a:gd name="T49" fmla="*/ 3265 h 5392"/>
                <a:gd name="T50" fmla="*/ 160 w 4596"/>
                <a:gd name="T51" fmla="*/ 3673 h 5392"/>
                <a:gd name="T52" fmla="*/ 510 w 4596"/>
                <a:gd name="T53" fmla="*/ 4233 h 5392"/>
                <a:gd name="T54" fmla="*/ 389 w 4596"/>
                <a:gd name="T55" fmla="*/ 4411 h 5392"/>
                <a:gd name="T56" fmla="*/ 681 w 4596"/>
                <a:gd name="T57" fmla="*/ 4589 h 5392"/>
                <a:gd name="T58" fmla="*/ 853 w 4596"/>
                <a:gd name="T59" fmla="*/ 4704 h 5392"/>
                <a:gd name="T60" fmla="*/ 516 w 4596"/>
                <a:gd name="T61" fmla="*/ 4761 h 5392"/>
                <a:gd name="T62" fmla="*/ 58 w 4596"/>
                <a:gd name="T63" fmla="*/ 5060 h 5392"/>
                <a:gd name="T64" fmla="*/ 274 w 4596"/>
                <a:gd name="T65" fmla="*/ 5200 h 5392"/>
                <a:gd name="T66" fmla="*/ 624 w 4596"/>
                <a:gd name="T67" fmla="*/ 5219 h 5392"/>
                <a:gd name="T68" fmla="*/ 1323 w 4596"/>
                <a:gd name="T69" fmla="*/ 5391 h 5392"/>
                <a:gd name="T70" fmla="*/ 1450 w 4596"/>
                <a:gd name="T71" fmla="*/ 5257 h 5392"/>
                <a:gd name="T72" fmla="*/ 1559 w 4596"/>
                <a:gd name="T73" fmla="*/ 5257 h 5392"/>
                <a:gd name="T74" fmla="*/ 1762 w 4596"/>
                <a:gd name="T75" fmla="*/ 5117 h 5392"/>
                <a:gd name="T76" fmla="*/ 2227 w 4596"/>
                <a:gd name="T77" fmla="*/ 5175 h 5392"/>
                <a:gd name="T78" fmla="*/ 2125 w 4596"/>
                <a:gd name="T79" fmla="*/ 4926 h 5392"/>
                <a:gd name="T80" fmla="*/ 2023 w 4596"/>
                <a:gd name="T81" fmla="*/ 4818 h 5392"/>
                <a:gd name="T82" fmla="*/ 1972 w 4596"/>
                <a:gd name="T83" fmla="*/ 4589 h 5392"/>
                <a:gd name="T84" fmla="*/ 1985 w 4596"/>
                <a:gd name="T85" fmla="*/ 4360 h 5392"/>
                <a:gd name="T86" fmla="*/ 1864 w 4596"/>
                <a:gd name="T87" fmla="*/ 4201 h 5392"/>
                <a:gd name="T88" fmla="*/ 1985 w 4596"/>
                <a:gd name="T89" fmla="*/ 4125 h 5392"/>
                <a:gd name="T90" fmla="*/ 2208 w 4596"/>
                <a:gd name="T91" fmla="*/ 3634 h 5392"/>
                <a:gd name="T92" fmla="*/ 2361 w 4596"/>
                <a:gd name="T93" fmla="*/ 3424 h 5392"/>
                <a:gd name="T94" fmla="*/ 2685 w 4596"/>
                <a:gd name="T95" fmla="*/ 3380 h 5392"/>
                <a:gd name="T96" fmla="*/ 2692 w 4596"/>
                <a:gd name="T97" fmla="*/ 3234 h 5392"/>
                <a:gd name="T98" fmla="*/ 2889 w 4596"/>
                <a:gd name="T99" fmla="*/ 3189 h 5392"/>
                <a:gd name="T100" fmla="*/ 3048 w 4596"/>
                <a:gd name="T101" fmla="*/ 3074 h 5392"/>
                <a:gd name="T102" fmla="*/ 3309 w 4596"/>
                <a:gd name="T103" fmla="*/ 2845 h 5392"/>
                <a:gd name="T104" fmla="*/ 3576 w 4596"/>
                <a:gd name="T105" fmla="*/ 2998 h 5392"/>
                <a:gd name="T106" fmla="*/ 3901 w 4596"/>
                <a:gd name="T107" fmla="*/ 3068 h 5392"/>
                <a:gd name="T108" fmla="*/ 3933 w 4596"/>
                <a:gd name="T109" fmla="*/ 3030 h 5392"/>
                <a:gd name="T110" fmla="*/ 4003 w 4596"/>
                <a:gd name="T111" fmla="*/ 3023 h 5392"/>
                <a:gd name="T112" fmla="*/ 4117 w 4596"/>
                <a:gd name="T113" fmla="*/ 2782 h 5392"/>
                <a:gd name="T114" fmla="*/ 4346 w 4596"/>
                <a:gd name="T115" fmla="*/ 2374 h 5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96" h="5392">
                  <a:moveTo>
                    <a:pt x="4346" y="2374"/>
                  </a:moveTo>
                  <a:lnTo>
                    <a:pt x="4346" y="2374"/>
                  </a:lnTo>
                  <a:cubicBezTo>
                    <a:pt x="4308" y="2228"/>
                    <a:pt x="4531" y="2190"/>
                    <a:pt x="4563" y="2075"/>
                  </a:cubicBezTo>
                  <a:cubicBezTo>
                    <a:pt x="4595" y="1961"/>
                    <a:pt x="4563" y="1884"/>
                    <a:pt x="4493" y="1763"/>
                  </a:cubicBezTo>
                  <a:cubicBezTo>
                    <a:pt x="4423" y="1642"/>
                    <a:pt x="4251" y="1439"/>
                    <a:pt x="4143" y="1439"/>
                  </a:cubicBezTo>
                  <a:cubicBezTo>
                    <a:pt x="4035" y="1439"/>
                    <a:pt x="3875" y="1464"/>
                    <a:pt x="3786" y="1464"/>
                  </a:cubicBezTo>
                  <a:cubicBezTo>
                    <a:pt x="3697" y="1464"/>
                    <a:pt x="3602" y="1464"/>
                    <a:pt x="3519" y="1280"/>
                  </a:cubicBezTo>
                  <a:cubicBezTo>
                    <a:pt x="3436" y="1095"/>
                    <a:pt x="3283" y="968"/>
                    <a:pt x="3252" y="885"/>
                  </a:cubicBezTo>
                  <a:cubicBezTo>
                    <a:pt x="3220" y="802"/>
                    <a:pt x="3118" y="465"/>
                    <a:pt x="3029" y="427"/>
                  </a:cubicBezTo>
                  <a:cubicBezTo>
                    <a:pt x="2940" y="389"/>
                    <a:pt x="2819" y="389"/>
                    <a:pt x="2749" y="459"/>
                  </a:cubicBezTo>
                  <a:cubicBezTo>
                    <a:pt x="2679" y="529"/>
                    <a:pt x="2609" y="414"/>
                    <a:pt x="2609" y="331"/>
                  </a:cubicBezTo>
                  <a:cubicBezTo>
                    <a:pt x="2609" y="249"/>
                    <a:pt x="2386" y="0"/>
                    <a:pt x="2386" y="109"/>
                  </a:cubicBezTo>
                  <a:cubicBezTo>
                    <a:pt x="2386" y="217"/>
                    <a:pt x="2240" y="293"/>
                    <a:pt x="2144" y="293"/>
                  </a:cubicBezTo>
                  <a:cubicBezTo>
                    <a:pt x="2081" y="293"/>
                    <a:pt x="1972" y="516"/>
                    <a:pt x="1909" y="662"/>
                  </a:cubicBezTo>
                  <a:cubicBezTo>
                    <a:pt x="1928" y="688"/>
                    <a:pt x="1947" y="707"/>
                    <a:pt x="1960" y="720"/>
                  </a:cubicBezTo>
                  <a:cubicBezTo>
                    <a:pt x="2023" y="783"/>
                    <a:pt x="2138" y="1082"/>
                    <a:pt x="2138" y="1324"/>
                  </a:cubicBezTo>
                  <a:cubicBezTo>
                    <a:pt x="2138" y="1566"/>
                    <a:pt x="2354" y="1750"/>
                    <a:pt x="2437" y="1750"/>
                  </a:cubicBezTo>
                  <a:cubicBezTo>
                    <a:pt x="2437" y="1750"/>
                    <a:pt x="2392" y="1954"/>
                    <a:pt x="2577" y="2012"/>
                  </a:cubicBezTo>
                  <a:cubicBezTo>
                    <a:pt x="2577" y="2012"/>
                    <a:pt x="2412" y="2393"/>
                    <a:pt x="2272" y="2425"/>
                  </a:cubicBezTo>
                  <a:cubicBezTo>
                    <a:pt x="2131" y="2457"/>
                    <a:pt x="2036" y="2476"/>
                    <a:pt x="2036" y="2546"/>
                  </a:cubicBezTo>
                  <a:cubicBezTo>
                    <a:pt x="2036" y="2623"/>
                    <a:pt x="1839" y="2788"/>
                    <a:pt x="1508" y="2788"/>
                  </a:cubicBezTo>
                  <a:cubicBezTo>
                    <a:pt x="1508" y="2788"/>
                    <a:pt x="1450" y="2852"/>
                    <a:pt x="1450" y="2922"/>
                  </a:cubicBezTo>
                  <a:cubicBezTo>
                    <a:pt x="1450" y="2992"/>
                    <a:pt x="1501" y="3259"/>
                    <a:pt x="1285" y="3259"/>
                  </a:cubicBezTo>
                  <a:cubicBezTo>
                    <a:pt x="1075" y="3259"/>
                    <a:pt x="1031" y="3189"/>
                    <a:pt x="860" y="3259"/>
                  </a:cubicBezTo>
                  <a:cubicBezTo>
                    <a:pt x="688" y="3329"/>
                    <a:pt x="440" y="3265"/>
                    <a:pt x="300" y="3265"/>
                  </a:cubicBezTo>
                  <a:cubicBezTo>
                    <a:pt x="160" y="3265"/>
                    <a:pt x="0" y="3514"/>
                    <a:pt x="160" y="3673"/>
                  </a:cubicBezTo>
                  <a:cubicBezTo>
                    <a:pt x="319" y="3832"/>
                    <a:pt x="586" y="3838"/>
                    <a:pt x="510" y="4233"/>
                  </a:cubicBezTo>
                  <a:cubicBezTo>
                    <a:pt x="510" y="4233"/>
                    <a:pt x="389" y="4341"/>
                    <a:pt x="389" y="4411"/>
                  </a:cubicBezTo>
                  <a:cubicBezTo>
                    <a:pt x="389" y="4481"/>
                    <a:pt x="573" y="4532"/>
                    <a:pt x="681" y="4589"/>
                  </a:cubicBezTo>
                  <a:cubicBezTo>
                    <a:pt x="790" y="4646"/>
                    <a:pt x="853" y="4704"/>
                    <a:pt x="853" y="4704"/>
                  </a:cubicBezTo>
                  <a:cubicBezTo>
                    <a:pt x="853" y="4704"/>
                    <a:pt x="599" y="4761"/>
                    <a:pt x="516" y="4761"/>
                  </a:cubicBezTo>
                  <a:cubicBezTo>
                    <a:pt x="446" y="4761"/>
                    <a:pt x="223" y="4977"/>
                    <a:pt x="58" y="5060"/>
                  </a:cubicBezTo>
                  <a:cubicBezTo>
                    <a:pt x="96" y="5066"/>
                    <a:pt x="153" y="5085"/>
                    <a:pt x="274" y="5200"/>
                  </a:cubicBezTo>
                  <a:cubicBezTo>
                    <a:pt x="440" y="5372"/>
                    <a:pt x="395" y="5321"/>
                    <a:pt x="624" y="5219"/>
                  </a:cubicBezTo>
                  <a:cubicBezTo>
                    <a:pt x="853" y="5117"/>
                    <a:pt x="1266" y="5391"/>
                    <a:pt x="1323" y="5391"/>
                  </a:cubicBezTo>
                  <a:cubicBezTo>
                    <a:pt x="1381" y="5391"/>
                    <a:pt x="1412" y="5213"/>
                    <a:pt x="1450" y="5257"/>
                  </a:cubicBezTo>
                  <a:cubicBezTo>
                    <a:pt x="1495" y="5295"/>
                    <a:pt x="1559" y="5257"/>
                    <a:pt x="1559" y="5257"/>
                  </a:cubicBezTo>
                  <a:cubicBezTo>
                    <a:pt x="1680" y="5105"/>
                    <a:pt x="1762" y="5117"/>
                    <a:pt x="1762" y="5117"/>
                  </a:cubicBezTo>
                  <a:cubicBezTo>
                    <a:pt x="2112" y="5257"/>
                    <a:pt x="2227" y="5175"/>
                    <a:pt x="2227" y="5175"/>
                  </a:cubicBezTo>
                  <a:cubicBezTo>
                    <a:pt x="2252" y="5111"/>
                    <a:pt x="2182" y="4984"/>
                    <a:pt x="2125" y="4926"/>
                  </a:cubicBezTo>
                  <a:cubicBezTo>
                    <a:pt x="2074" y="4875"/>
                    <a:pt x="2023" y="4888"/>
                    <a:pt x="2023" y="4818"/>
                  </a:cubicBezTo>
                  <a:cubicBezTo>
                    <a:pt x="2023" y="4754"/>
                    <a:pt x="1972" y="4615"/>
                    <a:pt x="1972" y="4589"/>
                  </a:cubicBezTo>
                  <a:cubicBezTo>
                    <a:pt x="1972" y="4557"/>
                    <a:pt x="2023" y="4430"/>
                    <a:pt x="1985" y="4360"/>
                  </a:cubicBezTo>
                  <a:cubicBezTo>
                    <a:pt x="1947" y="4296"/>
                    <a:pt x="1832" y="4315"/>
                    <a:pt x="1864" y="4201"/>
                  </a:cubicBezTo>
                  <a:cubicBezTo>
                    <a:pt x="1902" y="4093"/>
                    <a:pt x="1947" y="4125"/>
                    <a:pt x="1985" y="4125"/>
                  </a:cubicBezTo>
                  <a:cubicBezTo>
                    <a:pt x="1922" y="3863"/>
                    <a:pt x="2176" y="3634"/>
                    <a:pt x="2208" y="3634"/>
                  </a:cubicBezTo>
                  <a:cubicBezTo>
                    <a:pt x="2246" y="3634"/>
                    <a:pt x="2259" y="3494"/>
                    <a:pt x="2361" y="3424"/>
                  </a:cubicBezTo>
                  <a:cubicBezTo>
                    <a:pt x="2456" y="3354"/>
                    <a:pt x="2641" y="3418"/>
                    <a:pt x="2685" y="3380"/>
                  </a:cubicBezTo>
                  <a:cubicBezTo>
                    <a:pt x="2723" y="3335"/>
                    <a:pt x="2641" y="3284"/>
                    <a:pt x="2692" y="3234"/>
                  </a:cubicBezTo>
                  <a:cubicBezTo>
                    <a:pt x="2749" y="3176"/>
                    <a:pt x="2870" y="3189"/>
                    <a:pt x="2889" y="3189"/>
                  </a:cubicBezTo>
                  <a:cubicBezTo>
                    <a:pt x="2908" y="3189"/>
                    <a:pt x="2991" y="3087"/>
                    <a:pt x="3048" y="3074"/>
                  </a:cubicBezTo>
                  <a:cubicBezTo>
                    <a:pt x="3112" y="3062"/>
                    <a:pt x="3131" y="2877"/>
                    <a:pt x="3309" y="2845"/>
                  </a:cubicBezTo>
                  <a:cubicBezTo>
                    <a:pt x="3481" y="2813"/>
                    <a:pt x="3468" y="2998"/>
                    <a:pt x="3576" y="2998"/>
                  </a:cubicBezTo>
                  <a:cubicBezTo>
                    <a:pt x="3678" y="2998"/>
                    <a:pt x="3869" y="3068"/>
                    <a:pt x="3901" y="3068"/>
                  </a:cubicBezTo>
                  <a:cubicBezTo>
                    <a:pt x="3933" y="3068"/>
                    <a:pt x="3933" y="3030"/>
                    <a:pt x="3933" y="3030"/>
                  </a:cubicBezTo>
                  <a:cubicBezTo>
                    <a:pt x="3958" y="3030"/>
                    <a:pt x="3984" y="3023"/>
                    <a:pt x="4003" y="3023"/>
                  </a:cubicBezTo>
                  <a:cubicBezTo>
                    <a:pt x="4047" y="2915"/>
                    <a:pt x="4098" y="2801"/>
                    <a:pt x="4117" y="2782"/>
                  </a:cubicBezTo>
                  <a:cubicBezTo>
                    <a:pt x="4155" y="2750"/>
                    <a:pt x="4385" y="2521"/>
                    <a:pt x="4346" y="237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3" name="Freeform 498">
              <a:extLst>
                <a:ext uri="{FF2B5EF4-FFF2-40B4-BE49-F238E27FC236}">
                  <a16:creationId xmlns:a16="http://schemas.microsoft.com/office/drawing/2014/main" id="{D2124265-04A8-BD40-A7D1-9EBD3FA2E0B1}"/>
                </a:ext>
              </a:extLst>
            </p:cNvPr>
            <p:cNvSpPr>
              <a:spLocks noChangeArrowheads="1"/>
            </p:cNvSpPr>
            <p:nvPr/>
          </p:nvSpPr>
          <p:spPr bwMode="auto">
            <a:xfrm>
              <a:off x="17269349" y="8970608"/>
              <a:ext cx="2432046" cy="2124215"/>
            </a:xfrm>
            <a:custGeom>
              <a:avLst/>
              <a:gdLst>
                <a:gd name="T0" fmla="*/ 2609 w 4736"/>
                <a:gd name="T1" fmla="*/ 70 h 4138"/>
                <a:gd name="T2" fmla="*/ 2444 w 4736"/>
                <a:gd name="T3" fmla="*/ 592 h 4138"/>
                <a:gd name="T4" fmla="*/ 1833 w 4736"/>
                <a:gd name="T5" fmla="*/ 1056 h 4138"/>
                <a:gd name="T6" fmla="*/ 1489 w 4736"/>
                <a:gd name="T7" fmla="*/ 1515 h 4138"/>
                <a:gd name="T8" fmla="*/ 1852 w 4736"/>
                <a:gd name="T9" fmla="*/ 1954 h 4138"/>
                <a:gd name="T10" fmla="*/ 1044 w 4736"/>
                <a:gd name="T11" fmla="*/ 1827 h 4138"/>
                <a:gd name="T12" fmla="*/ 776 w 4736"/>
                <a:gd name="T13" fmla="*/ 1585 h 4138"/>
                <a:gd name="T14" fmla="*/ 464 w 4736"/>
                <a:gd name="T15" fmla="*/ 1782 h 4138"/>
                <a:gd name="T16" fmla="*/ 490 w 4736"/>
                <a:gd name="T17" fmla="*/ 2138 h 4138"/>
                <a:gd name="T18" fmla="*/ 343 w 4736"/>
                <a:gd name="T19" fmla="*/ 2749 h 4138"/>
                <a:gd name="T20" fmla="*/ 0 w 4736"/>
                <a:gd name="T21" fmla="*/ 3398 h 4138"/>
                <a:gd name="T22" fmla="*/ 572 w 4736"/>
                <a:gd name="T23" fmla="*/ 3583 h 4138"/>
                <a:gd name="T24" fmla="*/ 668 w 4736"/>
                <a:gd name="T25" fmla="*/ 3430 h 4138"/>
                <a:gd name="T26" fmla="*/ 795 w 4736"/>
                <a:gd name="T27" fmla="*/ 3316 h 4138"/>
                <a:gd name="T28" fmla="*/ 929 w 4736"/>
                <a:gd name="T29" fmla="*/ 3227 h 4138"/>
                <a:gd name="T30" fmla="*/ 1094 w 4736"/>
                <a:gd name="T31" fmla="*/ 3354 h 4138"/>
                <a:gd name="T32" fmla="*/ 1069 w 4736"/>
                <a:gd name="T33" fmla="*/ 3653 h 4138"/>
                <a:gd name="T34" fmla="*/ 1228 w 4736"/>
                <a:gd name="T35" fmla="*/ 3748 h 4138"/>
                <a:gd name="T36" fmla="*/ 1623 w 4736"/>
                <a:gd name="T37" fmla="*/ 3882 h 4138"/>
                <a:gd name="T38" fmla="*/ 2049 w 4736"/>
                <a:gd name="T39" fmla="*/ 4111 h 4138"/>
                <a:gd name="T40" fmla="*/ 2431 w 4736"/>
                <a:gd name="T41" fmla="*/ 4118 h 4138"/>
                <a:gd name="T42" fmla="*/ 2654 w 4736"/>
                <a:gd name="T43" fmla="*/ 3990 h 4138"/>
                <a:gd name="T44" fmla="*/ 2844 w 4736"/>
                <a:gd name="T45" fmla="*/ 3895 h 4138"/>
                <a:gd name="T46" fmla="*/ 3175 w 4736"/>
                <a:gd name="T47" fmla="*/ 3869 h 4138"/>
                <a:gd name="T48" fmla="*/ 3271 w 4736"/>
                <a:gd name="T49" fmla="*/ 3577 h 4138"/>
                <a:gd name="T50" fmla="*/ 3188 w 4736"/>
                <a:gd name="T51" fmla="*/ 3519 h 4138"/>
                <a:gd name="T52" fmla="*/ 3519 w 4736"/>
                <a:gd name="T53" fmla="*/ 3316 h 4138"/>
                <a:gd name="T54" fmla="*/ 3806 w 4736"/>
                <a:gd name="T55" fmla="*/ 3004 h 4138"/>
                <a:gd name="T56" fmla="*/ 3844 w 4736"/>
                <a:gd name="T57" fmla="*/ 2921 h 4138"/>
                <a:gd name="T58" fmla="*/ 4066 w 4736"/>
                <a:gd name="T59" fmla="*/ 2787 h 4138"/>
                <a:gd name="T60" fmla="*/ 4149 w 4736"/>
                <a:gd name="T61" fmla="*/ 2775 h 4138"/>
                <a:gd name="T62" fmla="*/ 4442 w 4736"/>
                <a:gd name="T63" fmla="*/ 1916 h 4138"/>
                <a:gd name="T64" fmla="*/ 3519 w 4736"/>
                <a:gd name="T65" fmla="*/ 1763 h 4138"/>
                <a:gd name="T66" fmla="*/ 3526 w 4736"/>
                <a:gd name="T67" fmla="*/ 827 h 4138"/>
                <a:gd name="T68" fmla="*/ 2940 w 4736"/>
                <a:gd name="T69" fmla="*/ 121 h 4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36" h="4138">
                  <a:moveTo>
                    <a:pt x="2609" y="70"/>
                  </a:moveTo>
                  <a:lnTo>
                    <a:pt x="2609" y="70"/>
                  </a:lnTo>
                  <a:cubicBezTo>
                    <a:pt x="2514" y="159"/>
                    <a:pt x="2666" y="299"/>
                    <a:pt x="2717" y="420"/>
                  </a:cubicBezTo>
                  <a:cubicBezTo>
                    <a:pt x="2775" y="547"/>
                    <a:pt x="2552" y="592"/>
                    <a:pt x="2444" y="592"/>
                  </a:cubicBezTo>
                  <a:cubicBezTo>
                    <a:pt x="2335" y="592"/>
                    <a:pt x="2202" y="764"/>
                    <a:pt x="2094" y="789"/>
                  </a:cubicBezTo>
                  <a:cubicBezTo>
                    <a:pt x="1992" y="821"/>
                    <a:pt x="1903" y="980"/>
                    <a:pt x="1833" y="1056"/>
                  </a:cubicBezTo>
                  <a:cubicBezTo>
                    <a:pt x="1756" y="1126"/>
                    <a:pt x="1743" y="1234"/>
                    <a:pt x="1743" y="1298"/>
                  </a:cubicBezTo>
                  <a:cubicBezTo>
                    <a:pt x="1743" y="1362"/>
                    <a:pt x="1527" y="1413"/>
                    <a:pt x="1489" y="1515"/>
                  </a:cubicBezTo>
                  <a:cubicBezTo>
                    <a:pt x="1451" y="1616"/>
                    <a:pt x="1584" y="1610"/>
                    <a:pt x="1680" y="1635"/>
                  </a:cubicBezTo>
                  <a:cubicBezTo>
                    <a:pt x="1782" y="1667"/>
                    <a:pt x="1922" y="1877"/>
                    <a:pt x="1852" y="1954"/>
                  </a:cubicBezTo>
                  <a:cubicBezTo>
                    <a:pt x="1775" y="2024"/>
                    <a:pt x="1514" y="1954"/>
                    <a:pt x="1355" y="1954"/>
                  </a:cubicBezTo>
                  <a:cubicBezTo>
                    <a:pt x="1196" y="1954"/>
                    <a:pt x="1113" y="1827"/>
                    <a:pt x="1044" y="1827"/>
                  </a:cubicBezTo>
                  <a:cubicBezTo>
                    <a:pt x="973" y="1827"/>
                    <a:pt x="903" y="1756"/>
                    <a:pt x="903" y="1680"/>
                  </a:cubicBezTo>
                  <a:cubicBezTo>
                    <a:pt x="903" y="1604"/>
                    <a:pt x="852" y="1508"/>
                    <a:pt x="776" y="1585"/>
                  </a:cubicBezTo>
                  <a:cubicBezTo>
                    <a:pt x="700" y="1661"/>
                    <a:pt x="802" y="1782"/>
                    <a:pt x="802" y="1782"/>
                  </a:cubicBezTo>
                  <a:cubicBezTo>
                    <a:pt x="744" y="1839"/>
                    <a:pt x="560" y="1782"/>
                    <a:pt x="464" y="1782"/>
                  </a:cubicBezTo>
                  <a:cubicBezTo>
                    <a:pt x="407" y="1782"/>
                    <a:pt x="337" y="1845"/>
                    <a:pt x="286" y="1896"/>
                  </a:cubicBezTo>
                  <a:cubicBezTo>
                    <a:pt x="369" y="1966"/>
                    <a:pt x="445" y="2062"/>
                    <a:pt x="490" y="2138"/>
                  </a:cubicBezTo>
                  <a:cubicBezTo>
                    <a:pt x="560" y="2259"/>
                    <a:pt x="592" y="2336"/>
                    <a:pt x="560" y="2450"/>
                  </a:cubicBezTo>
                  <a:cubicBezTo>
                    <a:pt x="528" y="2565"/>
                    <a:pt x="305" y="2603"/>
                    <a:pt x="343" y="2749"/>
                  </a:cubicBezTo>
                  <a:cubicBezTo>
                    <a:pt x="382" y="2896"/>
                    <a:pt x="152" y="3125"/>
                    <a:pt x="114" y="3157"/>
                  </a:cubicBezTo>
                  <a:cubicBezTo>
                    <a:pt x="95" y="3176"/>
                    <a:pt x="44" y="3290"/>
                    <a:pt x="0" y="3398"/>
                  </a:cubicBezTo>
                  <a:cubicBezTo>
                    <a:pt x="165" y="3379"/>
                    <a:pt x="159" y="3456"/>
                    <a:pt x="159" y="3456"/>
                  </a:cubicBezTo>
                  <a:cubicBezTo>
                    <a:pt x="216" y="3729"/>
                    <a:pt x="541" y="3615"/>
                    <a:pt x="572" y="3583"/>
                  </a:cubicBezTo>
                  <a:cubicBezTo>
                    <a:pt x="604" y="3551"/>
                    <a:pt x="528" y="3430"/>
                    <a:pt x="547" y="3405"/>
                  </a:cubicBezTo>
                  <a:cubicBezTo>
                    <a:pt x="572" y="3379"/>
                    <a:pt x="642" y="3430"/>
                    <a:pt x="668" y="3430"/>
                  </a:cubicBezTo>
                  <a:cubicBezTo>
                    <a:pt x="693" y="3430"/>
                    <a:pt x="865" y="3475"/>
                    <a:pt x="865" y="3417"/>
                  </a:cubicBezTo>
                  <a:cubicBezTo>
                    <a:pt x="865" y="3360"/>
                    <a:pt x="763" y="3316"/>
                    <a:pt x="795" y="3316"/>
                  </a:cubicBezTo>
                  <a:cubicBezTo>
                    <a:pt x="827" y="3316"/>
                    <a:pt x="840" y="3188"/>
                    <a:pt x="840" y="3188"/>
                  </a:cubicBezTo>
                  <a:cubicBezTo>
                    <a:pt x="840" y="3188"/>
                    <a:pt x="884" y="3227"/>
                    <a:pt x="929" y="3227"/>
                  </a:cubicBezTo>
                  <a:cubicBezTo>
                    <a:pt x="980" y="3227"/>
                    <a:pt x="929" y="3417"/>
                    <a:pt x="993" y="3354"/>
                  </a:cubicBezTo>
                  <a:cubicBezTo>
                    <a:pt x="1056" y="3290"/>
                    <a:pt x="1094" y="3354"/>
                    <a:pt x="1094" y="3354"/>
                  </a:cubicBezTo>
                  <a:cubicBezTo>
                    <a:pt x="1094" y="3551"/>
                    <a:pt x="929" y="3398"/>
                    <a:pt x="814" y="3513"/>
                  </a:cubicBezTo>
                  <a:cubicBezTo>
                    <a:pt x="700" y="3627"/>
                    <a:pt x="986" y="3627"/>
                    <a:pt x="1069" y="3653"/>
                  </a:cubicBezTo>
                  <a:cubicBezTo>
                    <a:pt x="1152" y="3678"/>
                    <a:pt x="1069" y="3545"/>
                    <a:pt x="1215" y="3570"/>
                  </a:cubicBezTo>
                  <a:cubicBezTo>
                    <a:pt x="1362" y="3602"/>
                    <a:pt x="1228" y="3653"/>
                    <a:pt x="1228" y="3748"/>
                  </a:cubicBezTo>
                  <a:cubicBezTo>
                    <a:pt x="1228" y="3850"/>
                    <a:pt x="1311" y="3831"/>
                    <a:pt x="1311" y="3831"/>
                  </a:cubicBezTo>
                  <a:cubicBezTo>
                    <a:pt x="1616" y="3780"/>
                    <a:pt x="1483" y="3908"/>
                    <a:pt x="1623" y="3882"/>
                  </a:cubicBezTo>
                  <a:cubicBezTo>
                    <a:pt x="1763" y="3857"/>
                    <a:pt x="1820" y="3952"/>
                    <a:pt x="1820" y="3952"/>
                  </a:cubicBezTo>
                  <a:cubicBezTo>
                    <a:pt x="1973" y="4022"/>
                    <a:pt x="1985" y="4137"/>
                    <a:pt x="2049" y="4111"/>
                  </a:cubicBezTo>
                  <a:cubicBezTo>
                    <a:pt x="2151" y="4009"/>
                    <a:pt x="2291" y="4022"/>
                    <a:pt x="2291" y="4022"/>
                  </a:cubicBezTo>
                  <a:cubicBezTo>
                    <a:pt x="2374" y="4003"/>
                    <a:pt x="2380" y="4118"/>
                    <a:pt x="2431" y="4118"/>
                  </a:cubicBezTo>
                  <a:cubicBezTo>
                    <a:pt x="2463" y="4118"/>
                    <a:pt x="2495" y="4054"/>
                    <a:pt x="2539" y="4022"/>
                  </a:cubicBezTo>
                  <a:cubicBezTo>
                    <a:pt x="2577" y="3990"/>
                    <a:pt x="2635" y="4003"/>
                    <a:pt x="2654" y="3990"/>
                  </a:cubicBezTo>
                  <a:cubicBezTo>
                    <a:pt x="2679" y="3958"/>
                    <a:pt x="2755" y="4028"/>
                    <a:pt x="2800" y="4028"/>
                  </a:cubicBezTo>
                  <a:cubicBezTo>
                    <a:pt x="2851" y="4028"/>
                    <a:pt x="2794" y="3869"/>
                    <a:pt x="2844" y="3895"/>
                  </a:cubicBezTo>
                  <a:cubicBezTo>
                    <a:pt x="2895" y="3920"/>
                    <a:pt x="3004" y="3850"/>
                    <a:pt x="3067" y="3825"/>
                  </a:cubicBezTo>
                  <a:cubicBezTo>
                    <a:pt x="3125" y="3799"/>
                    <a:pt x="3144" y="3869"/>
                    <a:pt x="3175" y="3869"/>
                  </a:cubicBezTo>
                  <a:cubicBezTo>
                    <a:pt x="3207" y="3869"/>
                    <a:pt x="3277" y="3710"/>
                    <a:pt x="3245" y="3685"/>
                  </a:cubicBezTo>
                  <a:cubicBezTo>
                    <a:pt x="3220" y="3653"/>
                    <a:pt x="3271" y="3609"/>
                    <a:pt x="3271" y="3577"/>
                  </a:cubicBezTo>
                  <a:cubicBezTo>
                    <a:pt x="3271" y="3551"/>
                    <a:pt x="3163" y="3609"/>
                    <a:pt x="3118" y="3609"/>
                  </a:cubicBezTo>
                  <a:cubicBezTo>
                    <a:pt x="3074" y="3609"/>
                    <a:pt x="3118" y="3500"/>
                    <a:pt x="3188" y="3519"/>
                  </a:cubicBezTo>
                  <a:cubicBezTo>
                    <a:pt x="3258" y="3538"/>
                    <a:pt x="3335" y="3373"/>
                    <a:pt x="3354" y="3316"/>
                  </a:cubicBezTo>
                  <a:cubicBezTo>
                    <a:pt x="3373" y="3258"/>
                    <a:pt x="3468" y="3316"/>
                    <a:pt x="3519" y="3316"/>
                  </a:cubicBezTo>
                  <a:cubicBezTo>
                    <a:pt x="3570" y="3316"/>
                    <a:pt x="3634" y="3067"/>
                    <a:pt x="3634" y="3067"/>
                  </a:cubicBezTo>
                  <a:cubicBezTo>
                    <a:pt x="3761" y="3112"/>
                    <a:pt x="3755" y="2953"/>
                    <a:pt x="3806" y="3004"/>
                  </a:cubicBezTo>
                  <a:cubicBezTo>
                    <a:pt x="3856" y="3055"/>
                    <a:pt x="3895" y="3036"/>
                    <a:pt x="3895" y="3036"/>
                  </a:cubicBezTo>
                  <a:cubicBezTo>
                    <a:pt x="3907" y="3016"/>
                    <a:pt x="3831" y="2972"/>
                    <a:pt x="3844" y="2921"/>
                  </a:cubicBezTo>
                  <a:cubicBezTo>
                    <a:pt x="3856" y="2845"/>
                    <a:pt x="3958" y="2749"/>
                    <a:pt x="3990" y="2730"/>
                  </a:cubicBezTo>
                  <a:cubicBezTo>
                    <a:pt x="4048" y="2698"/>
                    <a:pt x="4028" y="2762"/>
                    <a:pt x="4066" y="2787"/>
                  </a:cubicBezTo>
                  <a:cubicBezTo>
                    <a:pt x="4105" y="2807"/>
                    <a:pt x="4111" y="2679"/>
                    <a:pt x="4111" y="2736"/>
                  </a:cubicBezTo>
                  <a:cubicBezTo>
                    <a:pt x="4111" y="2794"/>
                    <a:pt x="4149" y="2775"/>
                    <a:pt x="4149" y="2775"/>
                  </a:cubicBezTo>
                  <a:cubicBezTo>
                    <a:pt x="4168" y="2692"/>
                    <a:pt x="4353" y="2603"/>
                    <a:pt x="4353" y="2603"/>
                  </a:cubicBezTo>
                  <a:cubicBezTo>
                    <a:pt x="4264" y="2514"/>
                    <a:pt x="4735" y="2094"/>
                    <a:pt x="4442" y="1916"/>
                  </a:cubicBezTo>
                  <a:cubicBezTo>
                    <a:pt x="4308" y="1839"/>
                    <a:pt x="4117" y="2011"/>
                    <a:pt x="3977" y="1979"/>
                  </a:cubicBezTo>
                  <a:cubicBezTo>
                    <a:pt x="3837" y="1954"/>
                    <a:pt x="3710" y="1827"/>
                    <a:pt x="3519" y="1763"/>
                  </a:cubicBezTo>
                  <a:cubicBezTo>
                    <a:pt x="3328" y="1699"/>
                    <a:pt x="3290" y="1336"/>
                    <a:pt x="3290" y="1273"/>
                  </a:cubicBezTo>
                  <a:cubicBezTo>
                    <a:pt x="3290" y="1203"/>
                    <a:pt x="3526" y="827"/>
                    <a:pt x="3526" y="827"/>
                  </a:cubicBezTo>
                  <a:cubicBezTo>
                    <a:pt x="3583" y="598"/>
                    <a:pt x="3169" y="617"/>
                    <a:pt x="3067" y="426"/>
                  </a:cubicBezTo>
                  <a:cubicBezTo>
                    <a:pt x="2991" y="394"/>
                    <a:pt x="2953" y="229"/>
                    <a:pt x="2940" y="121"/>
                  </a:cubicBezTo>
                  <a:cubicBezTo>
                    <a:pt x="2768" y="134"/>
                    <a:pt x="2679" y="0"/>
                    <a:pt x="2609" y="70"/>
                  </a:cubicBezTo>
                </a:path>
              </a:pathLst>
            </a:custGeom>
            <a:solidFill>
              <a:schemeClr val="accent2"/>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4" name="Freeform 499">
              <a:extLst>
                <a:ext uri="{FF2B5EF4-FFF2-40B4-BE49-F238E27FC236}">
                  <a16:creationId xmlns:a16="http://schemas.microsoft.com/office/drawing/2014/main" id="{04093A62-C3D2-E143-B462-3C1AF88187E3}"/>
                </a:ext>
              </a:extLst>
            </p:cNvPr>
            <p:cNvSpPr>
              <a:spLocks noChangeArrowheads="1"/>
            </p:cNvSpPr>
            <p:nvPr/>
          </p:nvSpPr>
          <p:spPr bwMode="auto">
            <a:xfrm>
              <a:off x="15525704" y="7321962"/>
              <a:ext cx="1811579" cy="2264622"/>
            </a:xfrm>
            <a:custGeom>
              <a:avLst/>
              <a:gdLst>
                <a:gd name="T0" fmla="*/ 3258 w 3526"/>
                <a:gd name="T1" fmla="*/ 3532 h 4411"/>
                <a:gd name="T2" fmla="*/ 3258 w 3526"/>
                <a:gd name="T3" fmla="*/ 3532 h 4411"/>
                <a:gd name="T4" fmla="*/ 3525 w 3526"/>
                <a:gd name="T5" fmla="*/ 3181 h 4411"/>
                <a:gd name="T6" fmla="*/ 3321 w 3526"/>
                <a:gd name="T7" fmla="*/ 3092 h 4411"/>
                <a:gd name="T8" fmla="*/ 3111 w 3526"/>
                <a:gd name="T9" fmla="*/ 2882 h 4411"/>
                <a:gd name="T10" fmla="*/ 2685 w 3526"/>
                <a:gd name="T11" fmla="*/ 2825 h 4411"/>
                <a:gd name="T12" fmla="*/ 2589 w 3526"/>
                <a:gd name="T13" fmla="*/ 2386 h 4411"/>
                <a:gd name="T14" fmla="*/ 2392 w 3526"/>
                <a:gd name="T15" fmla="*/ 1711 h 4411"/>
                <a:gd name="T16" fmla="*/ 2398 w 3526"/>
                <a:gd name="T17" fmla="*/ 1234 h 4411"/>
                <a:gd name="T18" fmla="*/ 2634 w 3526"/>
                <a:gd name="T19" fmla="*/ 1030 h 4411"/>
                <a:gd name="T20" fmla="*/ 2583 w 3526"/>
                <a:gd name="T21" fmla="*/ 630 h 4411"/>
                <a:gd name="T22" fmla="*/ 2048 w 3526"/>
                <a:gd name="T23" fmla="*/ 179 h 4411"/>
                <a:gd name="T24" fmla="*/ 1348 w 3526"/>
                <a:gd name="T25" fmla="*/ 115 h 4411"/>
                <a:gd name="T26" fmla="*/ 706 w 3526"/>
                <a:gd name="T27" fmla="*/ 382 h 4411"/>
                <a:gd name="T28" fmla="*/ 235 w 3526"/>
                <a:gd name="T29" fmla="*/ 834 h 4411"/>
                <a:gd name="T30" fmla="*/ 591 w 3526"/>
                <a:gd name="T31" fmla="*/ 1126 h 4411"/>
                <a:gd name="T32" fmla="*/ 661 w 3526"/>
                <a:gd name="T33" fmla="*/ 1686 h 4411"/>
                <a:gd name="T34" fmla="*/ 591 w 3526"/>
                <a:gd name="T35" fmla="*/ 2214 h 4411"/>
                <a:gd name="T36" fmla="*/ 591 w 3526"/>
                <a:gd name="T37" fmla="*/ 2749 h 4411"/>
                <a:gd name="T38" fmla="*/ 140 w 3526"/>
                <a:gd name="T39" fmla="*/ 3162 h 4411"/>
                <a:gd name="T40" fmla="*/ 0 w 3526"/>
                <a:gd name="T41" fmla="*/ 3691 h 4411"/>
                <a:gd name="T42" fmla="*/ 38 w 3526"/>
                <a:gd name="T43" fmla="*/ 3862 h 4411"/>
                <a:gd name="T44" fmla="*/ 102 w 3526"/>
                <a:gd name="T45" fmla="*/ 4263 h 4411"/>
                <a:gd name="T46" fmla="*/ 337 w 3526"/>
                <a:gd name="T47" fmla="*/ 4372 h 4411"/>
                <a:gd name="T48" fmla="*/ 578 w 3526"/>
                <a:gd name="T49" fmla="*/ 4181 h 4411"/>
                <a:gd name="T50" fmla="*/ 973 w 3526"/>
                <a:gd name="T51" fmla="*/ 3735 h 4411"/>
                <a:gd name="T52" fmla="*/ 1017 w 3526"/>
                <a:gd name="T53" fmla="*/ 3913 h 4411"/>
                <a:gd name="T54" fmla="*/ 1304 w 3526"/>
                <a:gd name="T55" fmla="*/ 4244 h 4411"/>
                <a:gd name="T56" fmla="*/ 1539 w 3526"/>
                <a:gd name="T57" fmla="*/ 3875 h 4411"/>
                <a:gd name="T58" fmla="*/ 1781 w 3526"/>
                <a:gd name="T59" fmla="*/ 3691 h 4411"/>
                <a:gd name="T60" fmla="*/ 2004 w 3526"/>
                <a:gd name="T61" fmla="*/ 3913 h 4411"/>
                <a:gd name="T62" fmla="*/ 2144 w 3526"/>
                <a:gd name="T63" fmla="*/ 4041 h 4411"/>
                <a:gd name="T64" fmla="*/ 2424 w 3526"/>
                <a:gd name="T65" fmla="*/ 4009 h 4411"/>
                <a:gd name="T66" fmla="*/ 2558 w 3526"/>
                <a:gd name="T67" fmla="*/ 4225 h 4411"/>
                <a:gd name="T68" fmla="*/ 2717 w 3526"/>
                <a:gd name="T69" fmla="*/ 4066 h 4411"/>
                <a:gd name="T70" fmla="*/ 3258 w 3526"/>
                <a:gd name="T71" fmla="*/ 3532 h 4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26" h="4411">
                  <a:moveTo>
                    <a:pt x="3258" y="3532"/>
                  </a:moveTo>
                  <a:lnTo>
                    <a:pt x="3258" y="3532"/>
                  </a:lnTo>
                  <a:cubicBezTo>
                    <a:pt x="3258" y="3302"/>
                    <a:pt x="3474" y="3372"/>
                    <a:pt x="3525" y="3181"/>
                  </a:cubicBezTo>
                  <a:cubicBezTo>
                    <a:pt x="3525" y="3181"/>
                    <a:pt x="3461" y="3137"/>
                    <a:pt x="3321" y="3092"/>
                  </a:cubicBezTo>
                  <a:cubicBezTo>
                    <a:pt x="3321" y="3092"/>
                    <a:pt x="3289" y="2882"/>
                    <a:pt x="3111" y="2882"/>
                  </a:cubicBezTo>
                  <a:cubicBezTo>
                    <a:pt x="2939" y="2882"/>
                    <a:pt x="2723" y="2965"/>
                    <a:pt x="2685" y="2825"/>
                  </a:cubicBezTo>
                  <a:cubicBezTo>
                    <a:pt x="2647" y="2685"/>
                    <a:pt x="2869" y="2494"/>
                    <a:pt x="2589" y="2386"/>
                  </a:cubicBezTo>
                  <a:cubicBezTo>
                    <a:pt x="2309" y="2278"/>
                    <a:pt x="2284" y="1813"/>
                    <a:pt x="2392" y="1711"/>
                  </a:cubicBezTo>
                  <a:cubicBezTo>
                    <a:pt x="2494" y="1603"/>
                    <a:pt x="2481" y="1317"/>
                    <a:pt x="2398" y="1234"/>
                  </a:cubicBezTo>
                  <a:cubicBezTo>
                    <a:pt x="2309" y="1145"/>
                    <a:pt x="2570" y="1088"/>
                    <a:pt x="2634" y="1030"/>
                  </a:cubicBezTo>
                  <a:cubicBezTo>
                    <a:pt x="2691" y="967"/>
                    <a:pt x="2812" y="630"/>
                    <a:pt x="2583" y="630"/>
                  </a:cubicBezTo>
                  <a:cubicBezTo>
                    <a:pt x="2354" y="630"/>
                    <a:pt x="2297" y="179"/>
                    <a:pt x="2048" y="179"/>
                  </a:cubicBezTo>
                  <a:cubicBezTo>
                    <a:pt x="1800" y="179"/>
                    <a:pt x="1463" y="229"/>
                    <a:pt x="1348" y="115"/>
                  </a:cubicBezTo>
                  <a:cubicBezTo>
                    <a:pt x="1234" y="0"/>
                    <a:pt x="565" y="115"/>
                    <a:pt x="706" y="382"/>
                  </a:cubicBezTo>
                  <a:cubicBezTo>
                    <a:pt x="839" y="624"/>
                    <a:pt x="363" y="528"/>
                    <a:pt x="235" y="834"/>
                  </a:cubicBezTo>
                  <a:cubicBezTo>
                    <a:pt x="356" y="928"/>
                    <a:pt x="432" y="1126"/>
                    <a:pt x="591" y="1126"/>
                  </a:cubicBezTo>
                  <a:cubicBezTo>
                    <a:pt x="591" y="1126"/>
                    <a:pt x="737" y="1527"/>
                    <a:pt x="661" y="1686"/>
                  </a:cubicBezTo>
                  <a:cubicBezTo>
                    <a:pt x="591" y="1845"/>
                    <a:pt x="591" y="2106"/>
                    <a:pt x="591" y="2214"/>
                  </a:cubicBezTo>
                  <a:cubicBezTo>
                    <a:pt x="591" y="2322"/>
                    <a:pt x="667" y="2666"/>
                    <a:pt x="591" y="2749"/>
                  </a:cubicBezTo>
                  <a:cubicBezTo>
                    <a:pt x="515" y="2825"/>
                    <a:pt x="140" y="3086"/>
                    <a:pt x="140" y="3162"/>
                  </a:cubicBezTo>
                  <a:cubicBezTo>
                    <a:pt x="140" y="3232"/>
                    <a:pt x="153" y="3621"/>
                    <a:pt x="0" y="3691"/>
                  </a:cubicBezTo>
                  <a:cubicBezTo>
                    <a:pt x="0" y="3754"/>
                    <a:pt x="6" y="3831"/>
                    <a:pt x="38" y="3862"/>
                  </a:cubicBezTo>
                  <a:cubicBezTo>
                    <a:pt x="96" y="3920"/>
                    <a:pt x="153" y="4161"/>
                    <a:pt x="102" y="4263"/>
                  </a:cubicBezTo>
                  <a:cubicBezTo>
                    <a:pt x="51" y="4372"/>
                    <a:pt x="185" y="4410"/>
                    <a:pt x="337" y="4372"/>
                  </a:cubicBezTo>
                  <a:cubicBezTo>
                    <a:pt x="489" y="4327"/>
                    <a:pt x="540" y="4340"/>
                    <a:pt x="578" y="4181"/>
                  </a:cubicBezTo>
                  <a:cubicBezTo>
                    <a:pt x="616" y="4028"/>
                    <a:pt x="890" y="3735"/>
                    <a:pt x="973" y="3735"/>
                  </a:cubicBezTo>
                  <a:cubicBezTo>
                    <a:pt x="1062" y="3735"/>
                    <a:pt x="928" y="3875"/>
                    <a:pt x="1017" y="3913"/>
                  </a:cubicBezTo>
                  <a:cubicBezTo>
                    <a:pt x="1087" y="3945"/>
                    <a:pt x="1221" y="4136"/>
                    <a:pt x="1304" y="4244"/>
                  </a:cubicBezTo>
                  <a:cubicBezTo>
                    <a:pt x="1367" y="4098"/>
                    <a:pt x="1476" y="3875"/>
                    <a:pt x="1539" y="3875"/>
                  </a:cubicBezTo>
                  <a:cubicBezTo>
                    <a:pt x="1635" y="3875"/>
                    <a:pt x="1781" y="3799"/>
                    <a:pt x="1781" y="3691"/>
                  </a:cubicBezTo>
                  <a:cubicBezTo>
                    <a:pt x="1781" y="3582"/>
                    <a:pt x="2004" y="3831"/>
                    <a:pt x="2004" y="3913"/>
                  </a:cubicBezTo>
                  <a:cubicBezTo>
                    <a:pt x="2004" y="3996"/>
                    <a:pt x="2074" y="4111"/>
                    <a:pt x="2144" y="4041"/>
                  </a:cubicBezTo>
                  <a:cubicBezTo>
                    <a:pt x="2214" y="3971"/>
                    <a:pt x="2335" y="3971"/>
                    <a:pt x="2424" y="4009"/>
                  </a:cubicBezTo>
                  <a:cubicBezTo>
                    <a:pt x="2468" y="4028"/>
                    <a:pt x="2513" y="4123"/>
                    <a:pt x="2558" y="4225"/>
                  </a:cubicBezTo>
                  <a:cubicBezTo>
                    <a:pt x="2596" y="4187"/>
                    <a:pt x="2647" y="4130"/>
                    <a:pt x="2717" y="4066"/>
                  </a:cubicBezTo>
                  <a:cubicBezTo>
                    <a:pt x="2850" y="3932"/>
                    <a:pt x="3258" y="3761"/>
                    <a:pt x="3258" y="353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5" name="Freeform 500">
              <a:extLst>
                <a:ext uri="{FF2B5EF4-FFF2-40B4-BE49-F238E27FC236}">
                  <a16:creationId xmlns:a16="http://schemas.microsoft.com/office/drawing/2014/main" id="{F40EE714-02E5-544B-A069-115680E366F8}"/>
                </a:ext>
              </a:extLst>
            </p:cNvPr>
            <p:cNvSpPr>
              <a:spLocks noChangeArrowheads="1"/>
            </p:cNvSpPr>
            <p:nvPr/>
          </p:nvSpPr>
          <p:spPr bwMode="auto">
            <a:xfrm>
              <a:off x="16698701" y="7518984"/>
              <a:ext cx="2481864" cy="2491084"/>
            </a:xfrm>
            <a:custGeom>
              <a:avLst/>
              <a:gdLst>
                <a:gd name="T0" fmla="*/ 2928 w 4832"/>
                <a:gd name="T1" fmla="*/ 642 h 4850"/>
                <a:gd name="T2" fmla="*/ 2928 w 4832"/>
                <a:gd name="T3" fmla="*/ 642 h 4850"/>
                <a:gd name="T4" fmla="*/ 2794 w 4832"/>
                <a:gd name="T5" fmla="*/ 477 h 4850"/>
                <a:gd name="T6" fmla="*/ 2527 w 4832"/>
                <a:gd name="T7" fmla="*/ 629 h 4850"/>
                <a:gd name="T8" fmla="*/ 2151 w 4832"/>
                <a:gd name="T9" fmla="*/ 299 h 4850"/>
                <a:gd name="T10" fmla="*/ 1845 w 4832"/>
                <a:gd name="T11" fmla="*/ 299 h 4850"/>
                <a:gd name="T12" fmla="*/ 1355 w 4832"/>
                <a:gd name="T13" fmla="*/ 667 h 4850"/>
                <a:gd name="T14" fmla="*/ 942 w 4832"/>
                <a:gd name="T15" fmla="*/ 820 h 4850"/>
                <a:gd name="T16" fmla="*/ 95 w 4832"/>
                <a:gd name="T17" fmla="*/ 807 h 4850"/>
                <a:gd name="T18" fmla="*/ 114 w 4832"/>
                <a:gd name="T19" fmla="*/ 852 h 4850"/>
                <a:gd name="T20" fmla="*/ 108 w 4832"/>
                <a:gd name="T21" fmla="*/ 1329 h 4850"/>
                <a:gd name="T22" fmla="*/ 305 w 4832"/>
                <a:gd name="T23" fmla="*/ 2004 h 4850"/>
                <a:gd name="T24" fmla="*/ 401 w 4832"/>
                <a:gd name="T25" fmla="*/ 2443 h 4850"/>
                <a:gd name="T26" fmla="*/ 827 w 4832"/>
                <a:gd name="T27" fmla="*/ 2500 h 4850"/>
                <a:gd name="T28" fmla="*/ 1037 w 4832"/>
                <a:gd name="T29" fmla="*/ 2710 h 4850"/>
                <a:gd name="T30" fmla="*/ 1241 w 4832"/>
                <a:gd name="T31" fmla="*/ 2799 h 4850"/>
                <a:gd name="T32" fmla="*/ 974 w 4832"/>
                <a:gd name="T33" fmla="*/ 3150 h 4850"/>
                <a:gd name="T34" fmla="*/ 433 w 4832"/>
                <a:gd name="T35" fmla="*/ 3684 h 4850"/>
                <a:gd name="T36" fmla="*/ 274 w 4832"/>
                <a:gd name="T37" fmla="*/ 3843 h 4850"/>
                <a:gd name="T38" fmla="*/ 363 w 4832"/>
                <a:gd name="T39" fmla="*/ 4085 h 4850"/>
                <a:gd name="T40" fmla="*/ 630 w 4832"/>
                <a:gd name="T41" fmla="*/ 4480 h 4850"/>
                <a:gd name="T42" fmla="*/ 897 w 4832"/>
                <a:gd name="T43" fmla="*/ 4664 h 4850"/>
                <a:gd name="T44" fmla="*/ 1254 w 4832"/>
                <a:gd name="T45" fmla="*/ 4639 h 4850"/>
                <a:gd name="T46" fmla="*/ 1400 w 4832"/>
                <a:gd name="T47" fmla="*/ 4721 h 4850"/>
                <a:gd name="T48" fmla="*/ 1578 w 4832"/>
                <a:gd name="T49" fmla="*/ 4607 h 4850"/>
                <a:gd name="T50" fmla="*/ 1916 w 4832"/>
                <a:gd name="T51" fmla="*/ 4607 h 4850"/>
                <a:gd name="T52" fmla="*/ 1890 w 4832"/>
                <a:gd name="T53" fmla="*/ 4410 h 4850"/>
                <a:gd name="T54" fmla="*/ 2017 w 4832"/>
                <a:gd name="T55" fmla="*/ 4505 h 4850"/>
                <a:gd name="T56" fmla="*/ 2158 w 4832"/>
                <a:gd name="T57" fmla="*/ 4652 h 4850"/>
                <a:gd name="T58" fmla="*/ 2469 w 4832"/>
                <a:gd name="T59" fmla="*/ 4779 h 4850"/>
                <a:gd name="T60" fmla="*/ 2966 w 4832"/>
                <a:gd name="T61" fmla="*/ 4779 h 4850"/>
                <a:gd name="T62" fmla="*/ 2794 w 4832"/>
                <a:gd name="T63" fmla="*/ 4460 h 4850"/>
                <a:gd name="T64" fmla="*/ 2603 w 4832"/>
                <a:gd name="T65" fmla="*/ 4340 h 4850"/>
                <a:gd name="T66" fmla="*/ 2857 w 4832"/>
                <a:gd name="T67" fmla="*/ 4123 h 4850"/>
                <a:gd name="T68" fmla="*/ 2947 w 4832"/>
                <a:gd name="T69" fmla="*/ 3881 h 4850"/>
                <a:gd name="T70" fmla="*/ 3208 w 4832"/>
                <a:gd name="T71" fmla="*/ 3614 h 4850"/>
                <a:gd name="T72" fmla="*/ 3558 w 4832"/>
                <a:gd name="T73" fmla="*/ 3417 h 4850"/>
                <a:gd name="T74" fmla="*/ 3831 w 4832"/>
                <a:gd name="T75" fmla="*/ 3245 h 4850"/>
                <a:gd name="T76" fmla="*/ 3723 w 4832"/>
                <a:gd name="T77" fmla="*/ 2895 h 4850"/>
                <a:gd name="T78" fmla="*/ 4054 w 4832"/>
                <a:gd name="T79" fmla="*/ 2946 h 4850"/>
                <a:gd name="T80" fmla="*/ 4048 w 4832"/>
                <a:gd name="T81" fmla="*/ 2882 h 4850"/>
                <a:gd name="T82" fmla="*/ 4385 w 4832"/>
                <a:gd name="T83" fmla="*/ 2799 h 4850"/>
                <a:gd name="T84" fmla="*/ 4468 w 4832"/>
                <a:gd name="T85" fmla="*/ 2723 h 4850"/>
                <a:gd name="T86" fmla="*/ 4665 w 4832"/>
                <a:gd name="T87" fmla="*/ 2176 h 4850"/>
                <a:gd name="T88" fmla="*/ 4449 w 4832"/>
                <a:gd name="T89" fmla="*/ 1864 h 4850"/>
                <a:gd name="T90" fmla="*/ 4277 w 4832"/>
                <a:gd name="T91" fmla="*/ 1597 h 4850"/>
                <a:gd name="T92" fmla="*/ 4569 w 4832"/>
                <a:gd name="T93" fmla="*/ 1259 h 4850"/>
                <a:gd name="T94" fmla="*/ 4372 w 4832"/>
                <a:gd name="T95" fmla="*/ 896 h 4850"/>
                <a:gd name="T96" fmla="*/ 4181 w 4832"/>
                <a:gd name="T97" fmla="*/ 718 h 4850"/>
                <a:gd name="T98" fmla="*/ 4181 w 4832"/>
                <a:gd name="T99" fmla="*/ 407 h 4850"/>
                <a:gd name="T100" fmla="*/ 4181 w 4832"/>
                <a:gd name="T101" fmla="*/ 236 h 4850"/>
                <a:gd name="T102" fmla="*/ 4347 w 4832"/>
                <a:gd name="T103" fmla="*/ 89 h 4850"/>
                <a:gd name="T104" fmla="*/ 3895 w 4832"/>
                <a:gd name="T105" fmla="*/ 0 h 4850"/>
                <a:gd name="T106" fmla="*/ 3545 w 4832"/>
                <a:gd name="T107" fmla="*/ 153 h 4850"/>
                <a:gd name="T108" fmla="*/ 3430 w 4832"/>
                <a:gd name="T109" fmla="*/ 306 h 4850"/>
                <a:gd name="T110" fmla="*/ 3347 w 4832"/>
                <a:gd name="T111" fmla="*/ 648 h 4850"/>
                <a:gd name="T112" fmla="*/ 3437 w 4832"/>
                <a:gd name="T113" fmla="*/ 483 h 4850"/>
                <a:gd name="T114" fmla="*/ 3379 w 4832"/>
                <a:gd name="T115" fmla="*/ 801 h 4850"/>
                <a:gd name="T116" fmla="*/ 3093 w 4832"/>
                <a:gd name="T117" fmla="*/ 865 h 4850"/>
                <a:gd name="T118" fmla="*/ 3201 w 4832"/>
                <a:gd name="T119" fmla="*/ 464 h 4850"/>
                <a:gd name="T120" fmla="*/ 2928 w 4832"/>
                <a:gd name="T121" fmla="*/ 642 h 4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32" h="4850">
                  <a:moveTo>
                    <a:pt x="2928" y="642"/>
                  </a:moveTo>
                  <a:lnTo>
                    <a:pt x="2928" y="642"/>
                  </a:lnTo>
                  <a:cubicBezTo>
                    <a:pt x="2794" y="591"/>
                    <a:pt x="2908" y="477"/>
                    <a:pt x="2794" y="477"/>
                  </a:cubicBezTo>
                  <a:cubicBezTo>
                    <a:pt x="2679" y="477"/>
                    <a:pt x="2628" y="731"/>
                    <a:pt x="2527" y="629"/>
                  </a:cubicBezTo>
                  <a:cubicBezTo>
                    <a:pt x="2418" y="521"/>
                    <a:pt x="2278" y="299"/>
                    <a:pt x="2151" y="299"/>
                  </a:cubicBezTo>
                  <a:cubicBezTo>
                    <a:pt x="2024" y="299"/>
                    <a:pt x="1960" y="248"/>
                    <a:pt x="1845" y="299"/>
                  </a:cubicBezTo>
                  <a:cubicBezTo>
                    <a:pt x="1731" y="350"/>
                    <a:pt x="1496" y="667"/>
                    <a:pt x="1355" y="667"/>
                  </a:cubicBezTo>
                  <a:cubicBezTo>
                    <a:pt x="1216" y="667"/>
                    <a:pt x="1037" y="718"/>
                    <a:pt x="942" y="820"/>
                  </a:cubicBezTo>
                  <a:cubicBezTo>
                    <a:pt x="853" y="909"/>
                    <a:pt x="318" y="928"/>
                    <a:pt x="95" y="807"/>
                  </a:cubicBezTo>
                  <a:cubicBezTo>
                    <a:pt x="95" y="820"/>
                    <a:pt x="95" y="833"/>
                    <a:pt x="114" y="852"/>
                  </a:cubicBezTo>
                  <a:cubicBezTo>
                    <a:pt x="197" y="935"/>
                    <a:pt x="210" y="1221"/>
                    <a:pt x="108" y="1329"/>
                  </a:cubicBezTo>
                  <a:cubicBezTo>
                    <a:pt x="0" y="1431"/>
                    <a:pt x="25" y="1896"/>
                    <a:pt x="305" y="2004"/>
                  </a:cubicBezTo>
                  <a:cubicBezTo>
                    <a:pt x="585" y="2112"/>
                    <a:pt x="363" y="2303"/>
                    <a:pt x="401" y="2443"/>
                  </a:cubicBezTo>
                  <a:cubicBezTo>
                    <a:pt x="439" y="2583"/>
                    <a:pt x="655" y="2500"/>
                    <a:pt x="827" y="2500"/>
                  </a:cubicBezTo>
                  <a:cubicBezTo>
                    <a:pt x="1005" y="2500"/>
                    <a:pt x="1037" y="2710"/>
                    <a:pt x="1037" y="2710"/>
                  </a:cubicBezTo>
                  <a:cubicBezTo>
                    <a:pt x="1177" y="2755"/>
                    <a:pt x="1241" y="2799"/>
                    <a:pt x="1241" y="2799"/>
                  </a:cubicBezTo>
                  <a:cubicBezTo>
                    <a:pt x="1190" y="2990"/>
                    <a:pt x="974" y="2920"/>
                    <a:pt x="974" y="3150"/>
                  </a:cubicBezTo>
                  <a:cubicBezTo>
                    <a:pt x="974" y="3379"/>
                    <a:pt x="566" y="3550"/>
                    <a:pt x="433" y="3684"/>
                  </a:cubicBezTo>
                  <a:cubicBezTo>
                    <a:pt x="363" y="3748"/>
                    <a:pt x="312" y="3805"/>
                    <a:pt x="274" y="3843"/>
                  </a:cubicBezTo>
                  <a:cubicBezTo>
                    <a:pt x="312" y="3939"/>
                    <a:pt x="343" y="4041"/>
                    <a:pt x="363" y="4085"/>
                  </a:cubicBezTo>
                  <a:cubicBezTo>
                    <a:pt x="394" y="4168"/>
                    <a:pt x="547" y="4295"/>
                    <a:pt x="630" y="4480"/>
                  </a:cubicBezTo>
                  <a:cubicBezTo>
                    <a:pt x="713" y="4664"/>
                    <a:pt x="808" y="4664"/>
                    <a:pt x="897" y="4664"/>
                  </a:cubicBezTo>
                  <a:cubicBezTo>
                    <a:pt x="986" y="4664"/>
                    <a:pt x="1146" y="4639"/>
                    <a:pt x="1254" y="4639"/>
                  </a:cubicBezTo>
                  <a:cubicBezTo>
                    <a:pt x="1292" y="4639"/>
                    <a:pt x="1349" y="4670"/>
                    <a:pt x="1400" y="4721"/>
                  </a:cubicBezTo>
                  <a:cubicBezTo>
                    <a:pt x="1451" y="4670"/>
                    <a:pt x="1521" y="4607"/>
                    <a:pt x="1578" y="4607"/>
                  </a:cubicBezTo>
                  <a:cubicBezTo>
                    <a:pt x="1674" y="4607"/>
                    <a:pt x="1858" y="4664"/>
                    <a:pt x="1916" y="4607"/>
                  </a:cubicBezTo>
                  <a:cubicBezTo>
                    <a:pt x="1916" y="4607"/>
                    <a:pt x="1814" y="4486"/>
                    <a:pt x="1890" y="4410"/>
                  </a:cubicBezTo>
                  <a:cubicBezTo>
                    <a:pt x="1966" y="4333"/>
                    <a:pt x="2017" y="4429"/>
                    <a:pt x="2017" y="4505"/>
                  </a:cubicBezTo>
                  <a:cubicBezTo>
                    <a:pt x="2017" y="4581"/>
                    <a:pt x="2087" y="4652"/>
                    <a:pt x="2158" y="4652"/>
                  </a:cubicBezTo>
                  <a:cubicBezTo>
                    <a:pt x="2227" y="4652"/>
                    <a:pt x="2310" y="4779"/>
                    <a:pt x="2469" y="4779"/>
                  </a:cubicBezTo>
                  <a:cubicBezTo>
                    <a:pt x="2628" y="4779"/>
                    <a:pt x="2889" y="4849"/>
                    <a:pt x="2966" y="4779"/>
                  </a:cubicBezTo>
                  <a:cubicBezTo>
                    <a:pt x="3036" y="4702"/>
                    <a:pt x="2896" y="4492"/>
                    <a:pt x="2794" y="4460"/>
                  </a:cubicBezTo>
                  <a:cubicBezTo>
                    <a:pt x="2698" y="4435"/>
                    <a:pt x="2565" y="4441"/>
                    <a:pt x="2603" y="4340"/>
                  </a:cubicBezTo>
                  <a:cubicBezTo>
                    <a:pt x="2641" y="4238"/>
                    <a:pt x="2857" y="4187"/>
                    <a:pt x="2857" y="4123"/>
                  </a:cubicBezTo>
                  <a:cubicBezTo>
                    <a:pt x="2857" y="4059"/>
                    <a:pt x="2870" y="3951"/>
                    <a:pt x="2947" y="3881"/>
                  </a:cubicBezTo>
                  <a:cubicBezTo>
                    <a:pt x="3017" y="3805"/>
                    <a:pt x="3106" y="3646"/>
                    <a:pt x="3208" y="3614"/>
                  </a:cubicBezTo>
                  <a:cubicBezTo>
                    <a:pt x="3316" y="3589"/>
                    <a:pt x="3449" y="3417"/>
                    <a:pt x="3558" y="3417"/>
                  </a:cubicBezTo>
                  <a:cubicBezTo>
                    <a:pt x="3666" y="3417"/>
                    <a:pt x="3889" y="3372"/>
                    <a:pt x="3831" y="3245"/>
                  </a:cubicBezTo>
                  <a:cubicBezTo>
                    <a:pt x="3780" y="3124"/>
                    <a:pt x="3628" y="2984"/>
                    <a:pt x="3723" y="2895"/>
                  </a:cubicBezTo>
                  <a:cubicBezTo>
                    <a:pt x="3793" y="2825"/>
                    <a:pt x="3882" y="2959"/>
                    <a:pt x="4054" y="2946"/>
                  </a:cubicBezTo>
                  <a:cubicBezTo>
                    <a:pt x="4048" y="2920"/>
                    <a:pt x="4048" y="2895"/>
                    <a:pt x="4048" y="2882"/>
                  </a:cubicBezTo>
                  <a:cubicBezTo>
                    <a:pt x="4048" y="2793"/>
                    <a:pt x="4302" y="2825"/>
                    <a:pt x="4385" y="2799"/>
                  </a:cubicBezTo>
                  <a:cubicBezTo>
                    <a:pt x="4474" y="2780"/>
                    <a:pt x="4468" y="2723"/>
                    <a:pt x="4468" y="2723"/>
                  </a:cubicBezTo>
                  <a:cubicBezTo>
                    <a:pt x="4818" y="2640"/>
                    <a:pt x="4831" y="2259"/>
                    <a:pt x="4665" y="2176"/>
                  </a:cubicBezTo>
                  <a:cubicBezTo>
                    <a:pt x="4506" y="2099"/>
                    <a:pt x="4493" y="2004"/>
                    <a:pt x="4449" y="1864"/>
                  </a:cubicBezTo>
                  <a:cubicBezTo>
                    <a:pt x="4398" y="1730"/>
                    <a:pt x="4302" y="1724"/>
                    <a:pt x="4277" y="1597"/>
                  </a:cubicBezTo>
                  <a:cubicBezTo>
                    <a:pt x="4245" y="1476"/>
                    <a:pt x="4538" y="1406"/>
                    <a:pt x="4569" y="1259"/>
                  </a:cubicBezTo>
                  <a:cubicBezTo>
                    <a:pt x="4595" y="1113"/>
                    <a:pt x="4398" y="1017"/>
                    <a:pt x="4372" y="896"/>
                  </a:cubicBezTo>
                  <a:cubicBezTo>
                    <a:pt x="4347" y="776"/>
                    <a:pt x="4054" y="846"/>
                    <a:pt x="4181" y="718"/>
                  </a:cubicBezTo>
                  <a:cubicBezTo>
                    <a:pt x="4302" y="591"/>
                    <a:pt x="4264" y="495"/>
                    <a:pt x="4181" y="407"/>
                  </a:cubicBezTo>
                  <a:cubicBezTo>
                    <a:pt x="4092" y="325"/>
                    <a:pt x="4181" y="236"/>
                    <a:pt x="4181" y="236"/>
                  </a:cubicBezTo>
                  <a:cubicBezTo>
                    <a:pt x="4347" y="236"/>
                    <a:pt x="4385" y="134"/>
                    <a:pt x="4347" y="89"/>
                  </a:cubicBezTo>
                  <a:cubicBezTo>
                    <a:pt x="4302" y="51"/>
                    <a:pt x="4016" y="0"/>
                    <a:pt x="3895" y="0"/>
                  </a:cubicBezTo>
                  <a:cubicBezTo>
                    <a:pt x="3774" y="0"/>
                    <a:pt x="3634" y="140"/>
                    <a:pt x="3545" y="153"/>
                  </a:cubicBezTo>
                  <a:cubicBezTo>
                    <a:pt x="3449" y="166"/>
                    <a:pt x="3507" y="267"/>
                    <a:pt x="3430" y="306"/>
                  </a:cubicBezTo>
                  <a:cubicBezTo>
                    <a:pt x="3347" y="337"/>
                    <a:pt x="3271" y="648"/>
                    <a:pt x="3347" y="648"/>
                  </a:cubicBezTo>
                  <a:cubicBezTo>
                    <a:pt x="3424" y="648"/>
                    <a:pt x="3347" y="483"/>
                    <a:pt x="3437" y="483"/>
                  </a:cubicBezTo>
                  <a:cubicBezTo>
                    <a:pt x="3526" y="483"/>
                    <a:pt x="3443" y="801"/>
                    <a:pt x="3379" y="801"/>
                  </a:cubicBezTo>
                  <a:cubicBezTo>
                    <a:pt x="3322" y="801"/>
                    <a:pt x="3214" y="865"/>
                    <a:pt x="3093" y="865"/>
                  </a:cubicBezTo>
                  <a:cubicBezTo>
                    <a:pt x="2998" y="865"/>
                    <a:pt x="3163" y="674"/>
                    <a:pt x="3201" y="464"/>
                  </a:cubicBezTo>
                  <a:cubicBezTo>
                    <a:pt x="3131" y="546"/>
                    <a:pt x="3017" y="674"/>
                    <a:pt x="2928" y="64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6" name="Freeform 501">
              <a:extLst>
                <a:ext uri="{FF2B5EF4-FFF2-40B4-BE49-F238E27FC236}">
                  <a16:creationId xmlns:a16="http://schemas.microsoft.com/office/drawing/2014/main" id="{5C3FEF1A-27D3-6947-ABE6-FC53B9A705D8}"/>
                </a:ext>
              </a:extLst>
            </p:cNvPr>
            <p:cNvSpPr>
              <a:spLocks noChangeArrowheads="1"/>
            </p:cNvSpPr>
            <p:nvPr/>
          </p:nvSpPr>
          <p:spPr bwMode="auto">
            <a:xfrm>
              <a:off x="17776592" y="5999422"/>
              <a:ext cx="1304337" cy="1895489"/>
            </a:xfrm>
            <a:custGeom>
              <a:avLst/>
              <a:gdLst>
                <a:gd name="T0" fmla="*/ 2126 w 2541"/>
                <a:gd name="T1" fmla="*/ 439 h 3691"/>
                <a:gd name="T2" fmla="*/ 2126 w 2541"/>
                <a:gd name="T3" fmla="*/ 439 h 3691"/>
                <a:gd name="T4" fmla="*/ 1591 w 2541"/>
                <a:gd name="T5" fmla="*/ 235 h 3691"/>
                <a:gd name="T6" fmla="*/ 1298 w 2541"/>
                <a:gd name="T7" fmla="*/ 235 h 3691"/>
                <a:gd name="T8" fmla="*/ 1114 w 2541"/>
                <a:gd name="T9" fmla="*/ 44 h 3691"/>
                <a:gd name="T10" fmla="*/ 859 w 2541"/>
                <a:gd name="T11" fmla="*/ 299 h 3691"/>
                <a:gd name="T12" fmla="*/ 649 w 2541"/>
                <a:gd name="T13" fmla="*/ 445 h 3691"/>
                <a:gd name="T14" fmla="*/ 598 w 2541"/>
                <a:gd name="T15" fmla="*/ 751 h 3691"/>
                <a:gd name="T16" fmla="*/ 236 w 2541"/>
                <a:gd name="T17" fmla="*/ 764 h 3691"/>
                <a:gd name="T18" fmla="*/ 261 w 2541"/>
                <a:gd name="T19" fmla="*/ 1094 h 3691"/>
                <a:gd name="T20" fmla="*/ 338 w 2541"/>
                <a:gd name="T21" fmla="*/ 1508 h 3691"/>
                <a:gd name="T22" fmla="*/ 229 w 2541"/>
                <a:gd name="T23" fmla="*/ 1801 h 3691"/>
                <a:gd name="T24" fmla="*/ 0 w 2541"/>
                <a:gd name="T25" fmla="*/ 2164 h 3691"/>
                <a:gd name="T26" fmla="*/ 325 w 2541"/>
                <a:gd name="T27" fmla="*/ 2444 h 3691"/>
                <a:gd name="T28" fmla="*/ 325 w 2541"/>
                <a:gd name="T29" fmla="*/ 2889 h 3691"/>
                <a:gd name="T30" fmla="*/ 210 w 2541"/>
                <a:gd name="T31" fmla="*/ 3347 h 3691"/>
                <a:gd name="T32" fmla="*/ 427 w 2541"/>
                <a:gd name="T33" fmla="*/ 3588 h 3691"/>
                <a:gd name="T34" fmla="*/ 694 w 2541"/>
                <a:gd name="T35" fmla="*/ 3436 h 3691"/>
                <a:gd name="T36" fmla="*/ 828 w 2541"/>
                <a:gd name="T37" fmla="*/ 3601 h 3691"/>
                <a:gd name="T38" fmla="*/ 1101 w 2541"/>
                <a:gd name="T39" fmla="*/ 3423 h 3691"/>
                <a:gd name="T40" fmla="*/ 1095 w 2541"/>
                <a:gd name="T41" fmla="*/ 3246 h 3691"/>
                <a:gd name="T42" fmla="*/ 1426 w 2541"/>
                <a:gd name="T43" fmla="*/ 2724 h 3691"/>
                <a:gd name="T44" fmla="*/ 1598 w 2541"/>
                <a:gd name="T45" fmla="*/ 2246 h 3691"/>
                <a:gd name="T46" fmla="*/ 2221 w 2541"/>
                <a:gd name="T47" fmla="*/ 1483 h 3691"/>
                <a:gd name="T48" fmla="*/ 2342 w 2541"/>
                <a:gd name="T49" fmla="*/ 1285 h 3691"/>
                <a:gd name="T50" fmla="*/ 2349 w 2541"/>
                <a:gd name="T51" fmla="*/ 1037 h 3691"/>
                <a:gd name="T52" fmla="*/ 2540 w 2541"/>
                <a:gd name="T53" fmla="*/ 1050 h 3691"/>
                <a:gd name="T54" fmla="*/ 2126 w 2541"/>
                <a:gd name="T55" fmla="*/ 439 h 3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41" h="3691">
                  <a:moveTo>
                    <a:pt x="2126" y="439"/>
                  </a:moveTo>
                  <a:lnTo>
                    <a:pt x="2126" y="439"/>
                  </a:lnTo>
                  <a:cubicBezTo>
                    <a:pt x="2018" y="337"/>
                    <a:pt x="1712" y="235"/>
                    <a:pt x="1591" y="235"/>
                  </a:cubicBezTo>
                  <a:cubicBezTo>
                    <a:pt x="1470" y="235"/>
                    <a:pt x="1419" y="203"/>
                    <a:pt x="1298" y="235"/>
                  </a:cubicBezTo>
                  <a:cubicBezTo>
                    <a:pt x="1184" y="261"/>
                    <a:pt x="1158" y="95"/>
                    <a:pt x="1114" y="44"/>
                  </a:cubicBezTo>
                  <a:cubicBezTo>
                    <a:pt x="1063" y="0"/>
                    <a:pt x="917" y="242"/>
                    <a:pt x="859" y="299"/>
                  </a:cubicBezTo>
                  <a:cubicBezTo>
                    <a:pt x="802" y="356"/>
                    <a:pt x="713" y="331"/>
                    <a:pt x="649" y="445"/>
                  </a:cubicBezTo>
                  <a:cubicBezTo>
                    <a:pt x="586" y="560"/>
                    <a:pt x="649" y="623"/>
                    <a:pt x="598" y="751"/>
                  </a:cubicBezTo>
                  <a:cubicBezTo>
                    <a:pt x="548" y="872"/>
                    <a:pt x="287" y="706"/>
                    <a:pt x="236" y="764"/>
                  </a:cubicBezTo>
                  <a:cubicBezTo>
                    <a:pt x="185" y="814"/>
                    <a:pt x="312" y="974"/>
                    <a:pt x="261" y="1094"/>
                  </a:cubicBezTo>
                  <a:cubicBezTo>
                    <a:pt x="210" y="1215"/>
                    <a:pt x="338" y="1508"/>
                    <a:pt x="338" y="1508"/>
                  </a:cubicBezTo>
                  <a:cubicBezTo>
                    <a:pt x="376" y="1546"/>
                    <a:pt x="325" y="1667"/>
                    <a:pt x="229" y="1801"/>
                  </a:cubicBezTo>
                  <a:cubicBezTo>
                    <a:pt x="134" y="1935"/>
                    <a:pt x="0" y="2074"/>
                    <a:pt x="0" y="2164"/>
                  </a:cubicBezTo>
                  <a:cubicBezTo>
                    <a:pt x="0" y="2342"/>
                    <a:pt x="471" y="2291"/>
                    <a:pt x="325" y="2444"/>
                  </a:cubicBezTo>
                  <a:cubicBezTo>
                    <a:pt x="172" y="2590"/>
                    <a:pt x="325" y="2762"/>
                    <a:pt x="325" y="2889"/>
                  </a:cubicBezTo>
                  <a:cubicBezTo>
                    <a:pt x="325" y="2965"/>
                    <a:pt x="261" y="3195"/>
                    <a:pt x="210" y="3347"/>
                  </a:cubicBezTo>
                  <a:cubicBezTo>
                    <a:pt x="287" y="3423"/>
                    <a:pt x="363" y="3525"/>
                    <a:pt x="427" y="3588"/>
                  </a:cubicBezTo>
                  <a:cubicBezTo>
                    <a:pt x="528" y="3690"/>
                    <a:pt x="579" y="3436"/>
                    <a:pt x="694" y="3436"/>
                  </a:cubicBezTo>
                  <a:cubicBezTo>
                    <a:pt x="808" y="3436"/>
                    <a:pt x="694" y="3550"/>
                    <a:pt x="828" y="3601"/>
                  </a:cubicBezTo>
                  <a:cubicBezTo>
                    <a:pt x="917" y="3633"/>
                    <a:pt x="1031" y="3505"/>
                    <a:pt x="1101" y="3423"/>
                  </a:cubicBezTo>
                  <a:cubicBezTo>
                    <a:pt x="1108" y="3366"/>
                    <a:pt x="1114" y="3303"/>
                    <a:pt x="1095" y="3246"/>
                  </a:cubicBezTo>
                  <a:cubicBezTo>
                    <a:pt x="1018" y="2978"/>
                    <a:pt x="1229" y="2857"/>
                    <a:pt x="1426" y="2724"/>
                  </a:cubicBezTo>
                  <a:cubicBezTo>
                    <a:pt x="1617" y="2590"/>
                    <a:pt x="1598" y="2246"/>
                    <a:pt x="1598" y="2246"/>
                  </a:cubicBezTo>
                  <a:cubicBezTo>
                    <a:pt x="1598" y="2246"/>
                    <a:pt x="2011" y="1769"/>
                    <a:pt x="2221" y="1483"/>
                  </a:cubicBezTo>
                  <a:cubicBezTo>
                    <a:pt x="2349" y="1400"/>
                    <a:pt x="2393" y="1298"/>
                    <a:pt x="2342" y="1285"/>
                  </a:cubicBezTo>
                  <a:cubicBezTo>
                    <a:pt x="2158" y="1241"/>
                    <a:pt x="2285" y="1094"/>
                    <a:pt x="2349" y="1037"/>
                  </a:cubicBezTo>
                  <a:cubicBezTo>
                    <a:pt x="2374" y="1005"/>
                    <a:pt x="2451" y="1024"/>
                    <a:pt x="2540" y="1050"/>
                  </a:cubicBezTo>
                  <a:cubicBezTo>
                    <a:pt x="2501" y="808"/>
                    <a:pt x="2215" y="534"/>
                    <a:pt x="2126" y="43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7" name="Freeform 502">
              <a:extLst>
                <a:ext uri="{FF2B5EF4-FFF2-40B4-BE49-F238E27FC236}">
                  <a16:creationId xmlns:a16="http://schemas.microsoft.com/office/drawing/2014/main" id="{646622A7-6C9C-EC4F-A26F-C177C5CA2F36}"/>
                </a:ext>
              </a:extLst>
            </p:cNvPr>
            <p:cNvSpPr>
              <a:spLocks noChangeArrowheads="1"/>
            </p:cNvSpPr>
            <p:nvPr/>
          </p:nvSpPr>
          <p:spPr bwMode="auto">
            <a:xfrm>
              <a:off x="14078706" y="5152455"/>
              <a:ext cx="2210127" cy="2631491"/>
            </a:xfrm>
            <a:custGeom>
              <a:avLst/>
              <a:gdLst>
                <a:gd name="T0" fmla="*/ 4250 w 4302"/>
                <a:gd name="T1" fmla="*/ 3965 h 5124"/>
                <a:gd name="T2" fmla="*/ 4250 w 4302"/>
                <a:gd name="T3" fmla="*/ 3965 h 5124"/>
                <a:gd name="T4" fmla="*/ 4116 w 4302"/>
                <a:gd name="T5" fmla="*/ 3488 h 5124"/>
                <a:gd name="T6" fmla="*/ 3983 w 4302"/>
                <a:gd name="T7" fmla="*/ 3087 h 5124"/>
                <a:gd name="T8" fmla="*/ 4027 w 4302"/>
                <a:gd name="T9" fmla="*/ 2686 h 5124"/>
                <a:gd name="T10" fmla="*/ 3862 w 4302"/>
                <a:gd name="T11" fmla="*/ 2362 h 5124"/>
                <a:gd name="T12" fmla="*/ 4059 w 4302"/>
                <a:gd name="T13" fmla="*/ 2171 h 5124"/>
                <a:gd name="T14" fmla="*/ 4167 w 4302"/>
                <a:gd name="T15" fmla="*/ 1719 h 5124"/>
                <a:gd name="T16" fmla="*/ 3900 w 4302"/>
                <a:gd name="T17" fmla="*/ 1502 h 5124"/>
                <a:gd name="T18" fmla="*/ 3894 w 4302"/>
                <a:gd name="T19" fmla="*/ 1509 h 5124"/>
                <a:gd name="T20" fmla="*/ 3556 w 4302"/>
                <a:gd name="T21" fmla="*/ 1591 h 5124"/>
                <a:gd name="T22" fmla="*/ 3359 w 4302"/>
                <a:gd name="T23" fmla="*/ 1471 h 5124"/>
                <a:gd name="T24" fmla="*/ 2660 w 4302"/>
                <a:gd name="T25" fmla="*/ 1305 h 5124"/>
                <a:gd name="T26" fmla="*/ 2431 w 4302"/>
                <a:gd name="T27" fmla="*/ 923 h 5124"/>
                <a:gd name="T28" fmla="*/ 2176 w 4302"/>
                <a:gd name="T29" fmla="*/ 331 h 5124"/>
                <a:gd name="T30" fmla="*/ 1998 w 4302"/>
                <a:gd name="T31" fmla="*/ 7 h 5124"/>
                <a:gd name="T32" fmla="*/ 1998 w 4302"/>
                <a:gd name="T33" fmla="*/ 7 h 5124"/>
                <a:gd name="T34" fmla="*/ 1648 w 4302"/>
                <a:gd name="T35" fmla="*/ 300 h 5124"/>
                <a:gd name="T36" fmla="*/ 1107 w 4302"/>
                <a:gd name="T37" fmla="*/ 401 h 5124"/>
                <a:gd name="T38" fmla="*/ 1088 w 4302"/>
                <a:gd name="T39" fmla="*/ 389 h 5124"/>
                <a:gd name="T40" fmla="*/ 1292 w 4302"/>
                <a:gd name="T41" fmla="*/ 961 h 5124"/>
                <a:gd name="T42" fmla="*/ 1031 w 4302"/>
                <a:gd name="T43" fmla="*/ 1420 h 5124"/>
                <a:gd name="T44" fmla="*/ 1228 w 4302"/>
                <a:gd name="T45" fmla="*/ 1598 h 5124"/>
                <a:gd name="T46" fmla="*/ 1062 w 4302"/>
                <a:gd name="T47" fmla="*/ 1922 h 5124"/>
                <a:gd name="T48" fmla="*/ 852 w 4302"/>
                <a:gd name="T49" fmla="*/ 2241 h 5124"/>
                <a:gd name="T50" fmla="*/ 324 w 4302"/>
                <a:gd name="T51" fmla="*/ 2673 h 5124"/>
                <a:gd name="T52" fmla="*/ 0 w 4302"/>
                <a:gd name="T53" fmla="*/ 3532 h 5124"/>
                <a:gd name="T54" fmla="*/ 439 w 4302"/>
                <a:gd name="T55" fmla="*/ 3946 h 5124"/>
                <a:gd name="T56" fmla="*/ 827 w 4302"/>
                <a:gd name="T57" fmla="*/ 3883 h 5124"/>
                <a:gd name="T58" fmla="*/ 1292 w 4302"/>
                <a:gd name="T59" fmla="*/ 4691 h 5124"/>
                <a:gd name="T60" fmla="*/ 1635 w 4302"/>
                <a:gd name="T61" fmla="*/ 5041 h 5124"/>
                <a:gd name="T62" fmla="*/ 1928 w 4302"/>
                <a:gd name="T63" fmla="*/ 5123 h 5124"/>
                <a:gd name="T64" fmla="*/ 2189 w 4302"/>
                <a:gd name="T65" fmla="*/ 5060 h 5124"/>
                <a:gd name="T66" fmla="*/ 2991 w 4302"/>
                <a:gd name="T67" fmla="*/ 5022 h 5124"/>
                <a:gd name="T68" fmla="*/ 3054 w 4302"/>
                <a:gd name="T69" fmla="*/ 5060 h 5124"/>
                <a:gd name="T70" fmla="*/ 3525 w 4302"/>
                <a:gd name="T71" fmla="*/ 4608 h 5124"/>
                <a:gd name="T72" fmla="*/ 4167 w 4302"/>
                <a:gd name="T73" fmla="*/ 4341 h 5124"/>
                <a:gd name="T74" fmla="*/ 4167 w 4302"/>
                <a:gd name="T75" fmla="*/ 4341 h 5124"/>
                <a:gd name="T76" fmla="*/ 4250 w 4302"/>
                <a:gd name="T77" fmla="*/ 3965 h 5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02" h="5124">
                  <a:moveTo>
                    <a:pt x="4250" y="3965"/>
                  </a:moveTo>
                  <a:lnTo>
                    <a:pt x="4250" y="3965"/>
                  </a:lnTo>
                  <a:cubicBezTo>
                    <a:pt x="4180" y="3965"/>
                    <a:pt x="4116" y="3615"/>
                    <a:pt x="4116" y="3488"/>
                  </a:cubicBezTo>
                  <a:cubicBezTo>
                    <a:pt x="4116" y="3361"/>
                    <a:pt x="3983" y="3170"/>
                    <a:pt x="3983" y="3087"/>
                  </a:cubicBezTo>
                  <a:cubicBezTo>
                    <a:pt x="3983" y="3004"/>
                    <a:pt x="3983" y="2845"/>
                    <a:pt x="4027" y="2686"/>
                  </a:cubicBezTo>
                  <a:cubicBezTo>
                    <a:pt x="4072" y="2527"/>
                    <a:pt x="3862" y="2508"/>
                    <a:pt x="3862" y="2362"/>
                  </a:cubicBezTo>
                  <a:cubicBezTo>
                    <a:pt x="3862" y="2222"/>
                    <a:pt x="4091" y="2362"/>
                    <a:pt x="4059" y="2171"/>
                  </a:cubicBezTo>
                  <a:cubicBezTo>
                    <a:pt x="4040" y="2101"/>
                    <a:pt x="4193" y="1878"/>
                    <a:pt x="4167" y="1719"/>
                  </a:cubicBezTo>
                  <a:cubicBezTo>
                    <a:pt x="4148" y="1623"/>
                    <a:pt x="4008" y="1547"/>
                    <a:pt x="3900" y="1502"/>
                  </a:cubicBezTo>
                  <a:cubicBezTo>
                    <a:pt x="3894" y="1509"/>
                    <a:pt x="3894" y="1509"/>
                    <a:pt x="3894" y="1509"/>
                  </a:cubicBezTo>
                  <a:cubicBezTo>
                    <a:pt x="3894" y="1509"/>
                    <a:pt x="3811" y="1591"/>
                    <a:pt x="3556" y="1591"/>
                  </a:cubicBezTo>
                  <a:cubicBezTo>
                    <a:pt x="3308" y="1591"/>
                    <a:pt x="3359" y="1471"/>
                    <a:pt x="3359" y="1471"/>
                  </a:cubicBezTo>
                  <a:cubicBezTo>
                    <a:pt x="3067" y="1012"/>
                    <a:pt x="2730" y="1375"/>
                    <a:pt x="2660" y="1305"/>
                  </a:cubicBezTo>
                  <a:cubicBezTo>
                    <a:pt x="2596" y="1242"/>
                    <a:pt x="2552" y="1095"/>
                    <a:pt x="2431" y="923"/>
                  </a:cubicBezTo>
                  <a:cubicBezTo>
                    <a:pt x="2310" y="751"/>
                    <a:pt x="2176" y="471"/>
                    <a:pt x="2176" y="331"/>
                  </a:cubicBezTo>
                  <a:cubicBezTo>
                    <a:pt x="2176" y="191"/>
                    <a:pt x="1998" y="7"/>
                    <a:pt x="1998" y="7"/>
                  </a:cubicBezTo>
                  <a:lnTo>
                    <a:pt x="1998" y="7"/>
                  </a:lnTo>
                  <a:cubicBezTo>
                    <a:pt x="1953" y="0"/>
                    <a:pt x="1750" y="325"/>
                    <a:pt x="1648" y="300"/>
                  </a:cubicBezTo>
                  <a:cubicBezTo>
                    <a:pt x="1546" y="274"/>
                    <a:pt x="1164" y="401"/>
                    <a:pt x="1107" y="401"/>
                  </a:cubicBezTo>
                  <a:cubicBezTo>
                    <a:pt x="1101" y="401"/>
                    <a:pt x="1094" y="401"/>
                    <a:pt x="1088" y="389"/>
                  </a:cubicBezTo>
                  <a:cubicBezTo>
                    <a:pt x="1196" y="586"/>
                    <a:pt x="1457" y="853"/>
                    <a:pt x="1292" y="961"/>
                  </a:cubicBezTo>
                  <a:cubicBezTo>
                    <a:pt x="1075" y="1108"/>
                    <a:pt x="1031" y="1420"/>
                    <a:pt x="1031" y="1420"/>
                  </a:cubicBezTo>
                  <a:cubicBezTo>
                    <a:pt x="1228" y="1598"/>
                    <a:pt x="1228" y="1598"/>
                    <a:pt x="1228" y="1598"/>
                  </a:cubicBezTo>
                  <a:cubicBezTo>
                    <a:pt x="1228" y="1598"/>
                    <a:pt x="1062" y="1757"/>
                    <a:pt x="1062" y="1922"/>
                  </a:cubicBezTo>
                  <a:cubicBezTo>
                    <a:pt x="1062" y="2088"/>
                    <a:pt x="852" y="2241"/>
                    <a:pt x="852" y="2241"/>
                  </a:cubicBezTo>
                  <a:cubicBezTo>
                    <a:pt x="732" y="2648"/>
                    <a:pt x="477" y="2521"/>
                    <a:pt x="324" y="2673"/>
                  </a:cubicBezTo>
                  <a:cubicBezTo>
                    <a:pt x="178" y="2820"/>
                    <a:pt x="191" y="3322"/>
                    <a:pt x="0" y="3532"/>
                  </a:cubicBezTo>
                  <a:cubicBezTo>
                    <a:pt x="197" y="3603"/>
                    <a:pt x="299" y="3857"/>
                    <a:pt x="439" y="3946"/>
                  </a:cubicBezTo>
                  <a:cubicBezTo>
                    <a:pt x="604" y="4048"/>
                    <a:pt x="655" y="3883"/>
                    <a:pt x="827" y="3883"/>
                  </a:cubicBezTo>
                  <a:cubicBezTo>
                    <a:pt x="999" y="3883"/>
                    <a:pt x="1292" y="4691"/>
                    <a:pt x="1292" y="4691"/>
                  </a:cubicBezTo>
                  <a:cubicBezTo>
                    <a:pt x="1591" y="4742"/>
                    <a:pt x="1635" y="5041"/>
                    <a:pt x="1635" y="5041"/>
                  </a:cubicBezTo>
                  <a:cubicBezTo>
                    <a:pt x="1635" y="5041"/>
                    <a:pt x="1832" y="5123"/>
                    <a:pt x="1928" y="5123"/>
                  </a:cubicBezTo>
                  <a:cubicBezTo>
                    <a:pt x="2024" y="5123"/>
                    <a:pt x="1992" y="5097"/>
                    <a:pt x="2189" y="5060"/>
                  </a:cubicBezTo>
                  <a:cubicBezTo>
                    <a:pt x="2386" y="5022"/>
                    <a:pt x="2832" y="4945"/>
                    <a:pt x="2991" y="5022"/>
                  </a:cubicBezTo>
                  <a:cubicBezTo>
                    <a:pt x="3016" y="5028"/>
                    <a:pt x="3036" y="5041"/>
                    <a:pt x="3054" y="5060"/>
                  </a:cubicBezTo>
                  <a:cubicBezTo>
                    <a:pt x="3182" y="4754"/>
                    <a:pt x="3658" y="4850"/>
                    <a:pt x="3525" y="4608"/>
                  </a:cubicBezTo>
                  <a:cubicBezTo>
                    <a:pt x="3384" y="4341"/>
                    <a:pt x="4053" y="4226"/>
                    <a:pt x="4167" y="4341"/>
                  </a:cubicBezTo>
                  <a:lnTo>
                    <a:pt x="4167" y="4341"/>
                  </a:lnTo>
                  <a:cubicBezTo>
                    <a:pt x="4148" y="4169"/>
                    <a:pt x="4301" y="3965"/>
                    <a:pt x="4250" y="3965"/>
                  </a:cubicBezTo>
                </a:path>
              </a:pathLst>
            </a:custGeom>
            <a:solidFill>
              <a:schemeClr val="accent1"/>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8" name="Freeform 503">
              <a:extLst>
                <a:ext uri="{FF2B5EF4-FFF2-40B4-BE49-F238E27FC236}">
                  <a16:creationId xmlns:a16="http://schemas.microsoft.com/office/drawing/2014/main" id="{90CD9848-3910-B744-A854-801EE71F7E9C}"/>
                </a:ext>
              </a:extLst>
            </p:cNvPr>
            <p:cNvSpPr>
              <a:spLocks noChangeArrowheads="1"/>
            </p:cNvSpPr>
            <p:nvPr/>
          </p:nvSpPr>
          <p:spPr bwMode="auto">
            <a:xfrm>
              <a:off x="16060119" y="5677848"/>
              <a:ext cx="1958772" cy="2316709"/>
            </a:xfrm>
            <a:custGeom>
              <a:avLst/>
              <a:gdLst>
                <a:gd name="T0" fmla="*/ 3227 w 3813"/>
                <a:gd name="T1" fmla="*/ 1413 h 4512"/>
                <a:gd name="T2" fmla="*/ 3227 w 3813"/>
                <a:gd name="T3" fmla="*/ 1413 h 4512"/>
                <a:gd name="T4" fmla="*/ 2985 w 3813"/>
                <a:gd name="T5" fmla="*/ 1356 h 4512"/>
                <a:gd name="T6" fmla="*/ 2883 w 3813"/>
                <a:gd name="T7" fmla="*/ 1254 h 4512"/>
                <a:gd name="T8" fmla="*/ 2495 w 3813"/>
                <a:gd name="T9" fmla="*/ 738 h 4512"/>
                <a:gd name="T10" fmla="*/ 2202 w 3813"/>
                <a:gd name="T11" fmla="*/ 878 h 4512"/>
                <a:gd name="T12" fmla="*/ 1915 w 3813"/>
                <a:gd name="T13" fmla="*/ 967 h 4512"/>
                <a:gd name="T14" fmla="*/ 1489 w 3813"/>
                <a:gd name="T15" fmla="*/ 929 h 4512"/>
                <a:gd name="T16" fmla="*/ 1031 w 3813"/>
                <a:gd name="T17" fmla="*/ 382 h 4512"/>
                <a:gd name="T18" fmla="*/ 636 w 3813"/>
                <a:gd name="T19" fmla="*/ 38 h 4512"/>
                <a:gd name="T20" fmla="*/ 229 w 3813"/>
                <a:gd name="T21" fmla="*/ 286 h 4512"/>
                <a:gd name="T22" fmla="*/ 38 w 3813"/>
                <a:gd name="T23" fmla="*/ 477 h 4512"/>
                <a:gd name="T24" fmla="*/ 305 w 3813"/>
                <a:gd name="T25" fmla="*/ 694 h 4512"/>
                <a:gd name="T26" fmla="*/ 197 w 3813"/>
                <a:gd name="T27" fmla="*/ 1146 h 4512"/>
                <a:gd name="T28" fmla="*/ 0 w 3813"/>
                <a:gd name="T29" fmla="*/ 1337 h 4512"/>
                <a:gd name="T30" fmla="*/ 165 w 3813"/>
                <a:gd name="T31" fmla="*/ 1661 h 4512"/>
                <a:gd name="T32" fmla="*/ 121 w 3813"/>
                <a:gd name="T33" fmla="*/ 2062 h 4512"/>
                <a:gd name="T34" fmla="*/ 254 w 3813"/>
                <a:gd name="T35" fmla="*/ 2463 h 4512"/>
                <a:gd name="T36" fmla="*/ 388 w 3813"/>
                <a:gd name="T37" fmla="*/ 2940 h 4512"/>
                <a:gd name="T38" fmla="*/ 305 w 3813"/>
                <a:gd name="T39" fmla="*/ 3316 h 4512"/>
                <a:gd name="T40" fmla="*/ 1005 w 3813"/>
                <a:gd name="T41" fmla="*/ 3380 h 4512"/>
                <a:gd name="T42" fmla="*/ 1540 w 3813"/>
                <a:gd name="T43" fmla="*/ 3831 h 4512"/>
                <a:gd name="T44" fmla="*/ 1591 w 3813"/>
                <a:gd name="T45" fmla="*/ 4231 h 4512"/>
                <a:gd name="T46" fmla="*/ 1336 w 3813"/>
                <a:gd name="T47" fmla="*/ 4390 h 4512"/>
                <a:gd name="T48" fmla="*/ 2183 w 3813"/>
                <a:gd name="T49" fmla="*/ 4403 h 4512"/>
                <a:gd name="T50" fmla="*/ 2596 w 3813"/>
                <a:gd name="T51" fmla="*/ 4250 h 4512"/>
                <a:gd name="T52" fmla="*/ 3086 w 3813"/>
                <a:gd name="T53" fmla="*/ 3882 h 4512"/>
                <a:gd name="T54" fmla="*/ 3392 w 3813"/>
                <a:gd name="T55" fmla="*/ 3882 h 4512"/>
                <a:gd name="T56" fmla="*/ 3551 w 3813"/>
                <a:gd name="T57" fmla="*/ 3971 h 4512"/>
                <a:gd name="T58" fmla="*/ 3666 w 3813"/>
                <a:gd name="T59" fmla="*/ 3513 h 4512"/>
                <a:gd name="T60" fmla="*/ 3666 w 3813"/>
                <a:gd name="T61" fmla="*/ 3068 h 4512"/>
                <a:gd name="T62" fmla="*/ 3341 w 3813"/>
                <a:gd name="T63" fmla="*/ 2788 h 4512"/>
                <a:gd name="T64" fmla="*/ 3570 w 3813"/>
                <a:gd name="T65" fmla="*/ 2425 h 4512"/>
                <a:gd name="T66" fmla="*/ 3679 w 3813"/>
                <a:gd name="T67" fmla="*/ 2132 h 4512"/>
                <a:gd name="T68" fmla="*/ 3602 w 3813"/>
                <a:gd name="T69" fmla="*/ 1718 h 4512"/>
                <a:gd name="T70" fmla="*/ 3570 w 3813"/>
                <a:gd name="T71" fmla="*/ 1477 h 4512"/>
                <a:gd name="T72" fmla="*/ 3227 w 3813"/>
                <a:gd name="T73" fmla="*/ 1413 h 4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13" h="4512">
                  <a:moveTo>
                    <a:pt x="3227" y="1413"/>
                  </a:moveTo>
                  <a:lnTo>
                    <a:pt x="3227" y="1413"/>
                  </a:lnTo>
                  <a:cubicBezTo>
                    <a:pt x="3099" y="1375"/>
                    <a:pt x="3099" y="1311"/>
                    <a:pt x="2985" y="1356"/>
                  </a:cubicBezTo>
                  <a:cubicBezTo>
                    <a:pt x="2870" y="1400"/>
                    <a:pt x="2883" y="1254"/>
                    <a:pt x="2883" y="1254"/>
                  </a:cubicBezTo>
                  <a:cubicBezTo>
                    <a:pt x="3004" y="1101"/>
                    <a:pt x="2762" y="738"/>
                    <a:pt x="2495" y="738"/>
                  </a:cubicBezTo>
                  <a:cubicBezTo>
                    <a:pt x="2227" y="738"/>
                    <a:pt x="2297" y="878"/>
                    <a:pt x="2202" y="878"/>
                  </a:cubicBezTo>
                  <a:cubicBezTo>
                    <a:pt x="2106" y="878"/>
                    <a:pt x="1954" y="929"/>
                    <a:pt x="1915" y="967"/>
                  </a:cubicBezTo>
                  <a:cubicBezTo>
                    <a:pt x="1877" y="1006"/>
                    <a:pt x="1489" y="929"/>
                    <a:pt x="1489" y="929"/>
                  </a:cubicBezTo>
                  <a:cubicBezTo>
                    <a:pt x="1165" y="127"/>
                    <a:pt x="1031" y="764"/>
                    <a:pt x="1031" y="382"/>
                  </a:cubicBezTo>
                  <a:cubicBezTo>
                    <a:pt x="1031" y="0"/>
                    <a:pt x="636" y="38"/>
                    <a:pt x="636" y="38"/>
                  </a:cubicBezTo>
                  <a:cubicBezTo>
                    <a:pt x="636" y="38"/>
                    <a:pt x="324" y="248"/>
                    <a:pt x="229" y="286"/>
                  </a:cubicBezTo>
                  <a:cubicBezTo>
                    <a:pt x="140" y="325"/>
                    <a:pt x="51" y="452"/>
                    <a:pt x="38" y="477"/>
                  </a:cubicBezTo>
                  <a:cubicBezTo>
                    <a:pt x="146" y="522"/>
                    <a:pt x="286" y="598"/>
                    <a:pt x="305" y="694"/>
                  </a:cubicBezTo>
                  <a:cubicBezTo>
                    <a:pt x="331" y="853"/>
                    <a:pt x="178" y="1076"/>
                    <a:pt x="197" y="1146"/>
                  </a:cubicBezTo>
                  <a:cubicBezTo>
                    <a:pt x="229" y="1337"/>
                    <a:pt x="0" y="1197"/>
                    <a:pt x="0" y="1337"/>
                  </a:cubicBezTo>
                  <a:cubicBezTo>
                    <a:pt x="0" y="1483"/>
                    <a:pt x="210" y="1502"/>
                    <a:pt x="165" y="1661"/>
                  </a:cubicBezTo>
                  <a:cubicBezTo>
                    <a:pt x="121" y="1820"/>
                    <a:pt x="121" y="1979"/>
                    <a:pt x="121" y="2062"/>
                  </a:cubicBezTo>
                  <a:cubicBezTo>
                    <a:pt x="121" y="2145"/>
                    <a:pt x="254" y="2336"/>
                    <a:pt x="254" y="2463"/>
                  </a:cubicBezTo>
                  <a:cubicBezTo>
                    <a:pt x="254" y="2590"/>
                    <a:pt x="318" y="2940"/>
                    <a:pt x="388" y="2940"/>
                  </a:cubicBezTo>
                  <a:cubicBezTo>
                    <a:pt x="439" y="2940"/>
                    <a:pt x="286" y="3144"/>
                    <a:pt x="305" y="3316"/>
                  </a:cubicBezTo>
                  <a:cubicBezTo>
                    <a:pt x="426" y="3424"/>
                    <a:pt x="757" y="3380"/>
                    <a:pt x="1005" y="3380"/>
                  </a:cubicBezTo>
                  <a:cubicBezTo>
                    <a:pt x="1254" y="3380"/>
                    <a:pt x="1311" y="3831"/>
                    <a:pt x="1540" y="3831"/>
                  </a:cubicBezTo>
                  <a:cubicBezTo>
                    <a:pt x="1769" y="3831"/>
                    <a:pt x="1648" y="4168"/>
                    <a:pt x="1591" y="4231"/>
                  </a:cubicBezTo>
                  <a:cubicBezTo>
                    <a:pt x="1540" y="4282"/>
                    <a:pt x="1349" y="4327"/>
                    <a:pt x="1336" y="4390"/>
                  </a:cubicBezTo>
                  <a:cubicBezTo>
                    <a:pt x="1559" y="4511"/>
                    <a:pt x="2094" y="4492"/>
                    <a:pt x="2183" y="4403"/>
                  </a:cubicBezTo>
                  <a:cubicBezTo>
                    <a:pt x="2278" y="4301"/>
                    <a:pt x="2457" y="4250"/>
                    <a:pt x="2596" y="4250"/>
                  </a:cubicBezTo>
                  <a:cubicBezTo>
                    <a:pt x="2737" y="4250"/>
                    <a:pt x="2972" y="3933"/>
                    <a:pt x="3086" y="3882"/>
                  </a:cubicBezTo>
                  <a:cubicBezTo>
                    <a:pt x="3201" y="3831"/>
                    <a:pt x="3265" y="3882"/>
                    <a:pt x="3392" y="3882"/>
                  </a:cubicBezTo>
                  <a:cubicBezTo>
                    <a:pt x="3443" y="3882"/>
                    <a:pt x="3500" y="3920"/>
                    <a:pt x="3551" y="3971"/>
                  </a:cubicBezTo>
                  <a:cubicBezTo>
                    <a:pt x="3602" y="3819"/>
                    <a:pt x="3666" y="3589"/>
                    <a:pt x="3666" y="3513"/>
                  </a:cubicBezTo>
                  <a:cubicBezTo>
                    <a:pt x="3666" y="3386"/>
                    <a:pt x="3513" y="3214"/>
                    <a:pt x="3666" y="3068"/>
                  </a:cubicBezTo>
                  <a:cubicBezTo>
                    <a:pt x="3812" y="2915"/>
                    <a:pt x="3341" y="2966"/>
                    <a:pt x="3341" y="2788"/>
                  </a:cubicBezTo>
                  <a:cubicBezTo>
                    <a:pt x="3341" y="2698"/>
                    <a:pt x="3475" y="2559"/>
                    <a:pt x="3570" y="2425"/>
                  </a:cubicBezTo>
                  <a:cubicBezTo>
                    <a:pt x="3666" y="2291"/>
                    <a:pt x="3717" y="2170"/>
                    <a:pt x="3679" y="2132"/>
                  </a:cubicBezTo>
                  <a:cubicBezTo>
                    <a:pt x="3679" y="2132"/>
                    <a:pt x="3551" y="1839"/>
                    <a:pt x="3602" y="1718"/>
                  </a:cubicBezTo>
                  <a:cubicBezTo>
                    <a:pt x="3634" y="1636"/>
                    <a:pt x="3596" y="1547"/>
                    <a:pt x="3570" y="1477"/>
                  </a:cubicBezTo>
                  <a:cubicBezTo>
                    <a:pt x="3386" y="1540"/>
                    <a:pt x="3341" y="1451"/>
                    <a:pt x="3227" y="141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9" name="Freeform 504">
              <a:extLst>
                <a:ext uri="{FF2B5EF4-FFF2-40B4-BE49-F238E27FC236}">
                  <a16:creationId xmlns:a16="http://schemas.microsoft.com/office/drawing/2014/main" id="{3E7C3130-CCC5-D342-9A0F-85158721ACD1}"/>
                </a:ext>
              </a:extLst>
            </p:cNvPr>
            <p:cNvSpPr>
              <a:spLocks noChangeArrowheads="1"/>
            </p:cNvSpPr>
            <p:nvPr/>
          </p:nvSpPr>
          <p:spPr bwMode="auto">
            <a:xfrm>
              <a:off x="17455035" y="4407395"/>
              <a:ext cx="1841018" cy="1813961"/>
            </a:xfrm>
            <a:custGeom>
              <a:avLst/>
              <a:gdLst>
                <a:gd name="T0" fmla="*/ 3577 w 3585"/>
                <a:gd name="T1" fmla="*/ 955 h 3534"/>
                <a:gd name="T2" fmla="*/ 3577 w 3585"/>
                <a:gd name="T3" fmla="*/ 955 h 3534"/>
                <a:gd name="T4" fmla="*/ 3265 w 3585"/>
                <a:gd name="T5" fmla="*/ 783 h 3534"/>
                <a:gd name="T6" fmla="*/ 2979 w 3585"/>
                <a:gd name="T7" fmla="*/ 885 h 3534"/>
                <a:gd name="T8" fmla="*/ 2712 w 3585"/>
                <a:gd name="T9" fmla="*/ 764 h 3534"/>
                <a:gd name="T10" fmla="*/ 2317 w 3585"/>
                <a:gd name="T11" fmla="*/ 586 h 3534"/>
                <a:gd name="T12" fmla="*/ 1706 w 3585"/>
                <a:gd name="T13" fmla="*/ 255 h 3534"/>
                <a:gd name="T14" fmla="*/ 1490 w 3585"/>
                <a:gd name="T15" fmla="*/ 300 h 3534"/>
                <a:gd name="T16" fmla="*/ 936 w 3585"/>
                <a:gd name="T17" fmla="*/ 166 h 3534"/>
                <a:gd name="T18" fmla="*/ 809 w 3585"/>
                <a:gd name="T19" fmla="*/ 166 h 3534"/>
                <a:gd name="T20" fmla="*/ 618 w 3585"/>
                <a:gd name="T21" fmla="*/ 7 h 3534"/>
                <a:gd name="T22" fmla="*/ 618 w 3585"/>
                <a:gd name="T23" fmla="*/ 7 h 3534"/>
                <a:gd name="T24" fmla="*/ 446 w 3585"/>
                <a:gd name="T25" fmla="*/ 96 h 3534"/>
                <a:gd name="T26" fmla="*/ 217 w 3585"/>
                <a:gd name="T27" fmla="*/ 140 h 3534"/>
                <a:gd name="T28" fmla="*/ 51 w 3585"/>
                <a:gd name="T29" fmla="*/ 681 h 3534"/>
                <a:gd name="T30" fmla="*/ 89 w 3585"/>
                <a:gd name="T31" fmla="*/ 802 h 3534"/>
                <a:gd name="T32" fmla="*/ 191 w 3585"/>
                <a:gd name="T33" fmla="*/ 1235 h 3534"/>
                <a:gd name="T34" fmla="*/ 153 w 3585"/>
                <a:gd name="T35" fmla="*/ 1636 h 3534"/>
                <a:gd name="T36" fmla="*/ 153 w 3585"/>
                <a:gd name="T37" fmla="*/ 1763 h 3534"/>
                <a:gd name="T38" fmla="*/ 351 w 3585"/>
                <a:gd name="T39" fmla="*/ 2031 h 3534"/>
                <a:gd name="T40" fmla="*/ 815 w 3585"/>
                <a:gd name="T41" fmla="*/ 2323 h 3534"/>
                <a:gd name="T42" fmla="*/ 815 w 3585"/>
                <a:gd name="T43" fmla="*/ 2482 h 3534"/>
                <a:gd name="T44" fmla="*/ 1051 w 3585"/>
                <a:gd name="T45" fmla="*/ 2622 h 3534"/>
                <a:gd name="T46" fmla="*/ 1197 w 3585"/>
                <a:gd name="T47" fmla="*/ 2928 h 3534"/>
                <a:gd name="T48" fmla="*/ 1502 w 3585"/>
                <a:gd name="T49" fmla="*/ 3380 h 3534"/>
                <a:gd name="T50" fmla="*/ 1738 w 3585"/>
                <a:gd name="T51" fmla="*/ 3144 h 3534"/>
                <a:gd name="T52" fmla="*/ 1922 w 3585"/>
                <a:gd name="T53" fmla="*/ 3335 h 3534"/>
                <a:gd name="T54" fmla="*/ 2215 w 3585"/>
                <a:gd name="T55" fmla="*/ 3335 h 3534"/>
                <a:gd name="T56" fmla="*/ 2737 w 3585"/>
                <a:gd name="T57" fmla="*/ 3533 h 3534"/>
                <a:gd name="T58" fmla="*/ 3144 w 3585"/>
                <a:gd name="T59" fmla="*/ 2444 h 3534"/>
                <a:gd name="T60" fmla="*/ 3043 w 3585"/>
                <a:gd name="T61" fmla="*/ 1980 h 3534"/>
                <a:gd name="T62" fmla="*/ 3227 w 3585"/>
                <a:gd name="T63" fmla="*/ 1693 h 3534"/>
                <a:gd name="T64" fmla="*/ 2979 w 3585"/>
                <a:gd name="T65" fmla="*/ 1451 h 3534"/>
                <a:gd name="T66" fmla="*/ 2864 w 3585"/>
                <a:gd name="T67" fmla="*/ 1140 h 3534"/>
                <a:gd name="T68" fmla="*/ 3444 w 3585"/>
                <a:gd name="T69" fmla="*/ 1089 h 3534"/>
                <a:gd name="T70" fmla="*/ 3584 w 3585"/>
                <a:gd name="T71" fmla="*/ 961 h 3534"/>
                <a:gd name="T72" fmla="*/ 3577 w 3585"/>
                <a:gd name="T73" fmla="*/ 955 h 3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85" h="3534">
                  <a:moveTo>
                    <a:pt x="3577" y="955"/>
                  </a:moveTo>
                  <a:lnTo>
                    <a:pt x="3577" y="955"/>
                  </a:lnTo>
                  <a:cubicBezTo>
                    <a:pt x="3380" y="764"/>
                    <a:pt x="3265" y="783"/>
                    <a:pt x="3265" y="783"/>
                  </a:cubicBezTo>
                  <a:cubicBezTo>
                    <a:pt x="3176" y="802"/>
                    <a:pt x="3062" y="917"/>
                    <a:pt x="2979" y="885"/>
                  </a:cubicBezTo>
                  <a:cubicBezTo>
                    <a:pt x="2903" y="860"/>
                    <a:pt x="2864" y="688"/>
                    <a:pt x="2712" y="764"/>
                  </a:cubicBezTo>
                  <a:cubicBezTo>
                    <a:pt x="2413" y="923"/>
                    <a:pt x="2317" y="586"/>
                    <a:pt x="2317" y="586"/>
                  </a:cubicBezTo>
                  <a:cubicBezTo>
                    <a:pt x="2184" y="185"/>
                    <a:pt x="1795" y="159"/>
                    <a:pt x="1706" y="255"/>
                  </a:cubicBezTo>
                  <a:cubicBezTo>
                    <a:pt x="1611" y="344"/>
                    <a:pt x="1490" y="300"/>
                    <a:pt x="1490" y="300"/>
                  </a:cubicBezTo>
                  <a:cubicBezTo>
                    <a:pt x="1318" y="134"/>
                    <a:pt x="1076" y="108"/>
                    <a:pt x="936" y="166"/>
                  </a:cubicBezTo>
                  <a:cubicBezTo>
                    <a:pt x="802" y="223"/>
                    <a:pt x="809" y="166"/>
                    <a:pt x="809" y="166"/>
                  </a:cubicBezTo>
                  <a:cubicBezTo>
                    <a:pt x="751" y="0"/>
                    <a:pt x="618" y="51"/>
                    <a:pt x="618" y="7"/>
                  </a:cubicBezTo>
                  <a:lnTo>
                    <a:pt x="618" y="7"/>
                  </a:lnTo>
                  <a:cubicBezTo>
                    <a:pt x="561" y="51"/>
                    <a:pt x="490" y="96"/>
                    <a:pt x="446" y="96"/>
                  </a:cubicBezTo>
                  <a:cubicBezTo>
                    <a:pt x="357" y="96"/>
                    <a:pt x="261" y="0"/>
                    <a:pt x="217" y="140"/>
                  </a:cubicBezTo>
                  <a:cubicBezTo>
                    <a:pt x="166" y="287"/>
                    <a:pt x="198" y="535"/>
                    <a:pt x="51" y="681"/>
                  </a:cubicBezTo>
                  <a:cubicBezTo>
                    <a:pt x="51" y="681"/>
                    <a:pt x="89" y="719"/>
                    <a:pt x="89" y="802"/>
                  </a:cubicBezTo>
                  <a:cubicBezTo>
                    <a:pt x="89" y="885"/>
                    <a:pt x="77" y="1120"/>
                    <a:pt x="191" y="1235"/>
                  </a:cubicBezTo>
                  <a:cubicBezTo>
                    <a:pt x="306" y="1350"/>
                    <a:pt x="0" y="1375"/>
                    <a:pt x="153" y="1636"/>
                  </a:cubicBezTo>
                  <a:cubicBezTo>
                    <a:pt x="153" y="1636"/>
                    <a:pt x="223" y="1693"/>
                    <a:pt x="153" y="1763"/>
                  </a:cubicBezTo>
                  <a:cubicBezTo>
                    <a:pt x="77" y="1840"/>
                    <a:pt x="230" y="1986"/>
                    <a:pt x="351" y="2031"/>
                  </a:cubicBezTo>
                  <a:cubicBezTo>
                    <a:pt x="471" y="2075"/>
                    <a:pt x="815" y="2323"/>
                    <a:pt x="815" y="2323"/>
                  </a:cubicBezTo>
                  <a:cubicBezTo>
                    <a:pt x="815" y="2323"/>
                    <a:pt x="713" y="2482"/>
                    <a:pt x="815" y="2482"/>
                  </a:cubicBezTo>
                  <a:cubicBezTo>
                    <a:pt x="917" y="2482"/>
                    <a:pt x="1006" y="2514"/>
                    <a:pt x="1051" y="2622"/>
                  </a:cubicBezTo>
                  <a:cubicBezTo>
                    <a:pt x="1101" y="2724"/>
                    <a:pt x="1254" y="2813"/>
                    <a:pt x="1197" y="2928"/>
                  </a:cubicBezTo>
                  <a:cubicBezTo>
                    <a:pt x="1146" y="3023"/>
                    <a:pt x="1337" y="3265"/>
                    <a:pt x="1502" y="3380"/>
                  </a:cubicBezTo>
                  <a:cubicBezTo>
                    <a:pt x="1566" y="3297"/>
                    <a:pt x="1693" y="3106"/>
                    <a:pt x="1738" y="3144"/>
                  </a:cubicBezTo>
                  <a:cubicBezTo>
                    <a:pt x="1782" y="3195"/>
                    <a:pt x="1808" y="3361"/>
                    <a:pt x="1922" y="3335"/>
                  </a:cubicBezTo>
                  <a:cubicBezTo>
                    <a:pt x="2043" y="3303"/>
                    <a:pt x="2094" y="3335"/>
                    <a:pt x="2215" y="3335"/>
                  </a:cubicBezTo>
                  <a:cubicBezTo>
                    <a:pt x="2330" y="3335"/>
                    <a:pt x="2623" y="3431"/>
                    <a:pt x="2737" y="3533"/>
                  </a:cubicBezTo>
                  <a:cubicBezTo>
                    <a:pt x="2922" y="3227"/>
                    <a:pt x="3144" y="2444"/>
                    <a:pt x="3144" y="2444"/>
                  </a:cubicBezTo>
                  <a:cubicBezTo>
                    <a:pt x="2883" y="2362"/>
                    <a:pt x="2985" y="2107"/>
                    <a:pt x="3043" y="1980"/>
                  </a:cubicBezTo>
                  <a:cubicBezTo>
                    <a:pt x="3100" y="1852"/>
                    <a:pt x="3227" y="1865"/>
                    <a:pt x="3227" y="1693"/>
                  </a:cubicBezTo>
                  <a:cubicBezTo>
                    <a:pt x="3227" y="1521"/>
                    <a:pt x="2979" y="1534"/>
                    <a:pt x="2979" y="1451"/>
                  </a:cubicBezTo>
                  <a:cubicBezTo>
                    <a:pt x="2979" y="1369"/>
                    <a:pt x="2763" y="1241"/>
                    <a:pt x="2864" y="1140"/>
                  </a:cubicBezTo>
                  <a:cubicBezTo>
                    <a:pt x="2960" y="1044"/>
                    <a:pt x="3297" y="1089"/>
                    <a:pt x="3444" y="1089"/>
                  </a:cubicBezTo>
                  <a:cubicBezTo>
                    <a:pt x="3520" y="1089"/>
                    <a:pt x="3558" y="1025"/>
                    <a:pt x="3584" y="961"/>
                  </a:cubicBezTo>
                  <a:cubicBezTo>
                    <a:pt x="3577" y="961"/>
                    <a:pt x="3577" y="961"/>
                    <a:pt x="3577" y="955"/>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00" name="Freeform 505">
              <a:extLst>
                <a:ext uri="{FF2B5EF4-FFF2-40B4-BE49-F238E27FC236}">
                  <a16:creationId xmlns:a16="http://schemas.microsoft.com/office/drawing/2014/main" id="{00272F0E-5AF7-BE4F-96A1-61B8FF37BD9E}"/>
                </a:ext>
              </a:extLst>
            </p:cNvPr>
            <p:cNvSpPr>
              <a:spLocks noChangeArrowheads="1"/>
            </p:cNvSpPr>
            <p:nvPr/>
          </p:nvSpPr>
          <p:spPr bwMode="auto">
            <a:xfrm>
              <a:off x="16334121" y="3882002"/>
              <a:ext cx="1893101" cy="2588462"/>
            </a:xfrm>
            <a:custGeom>
              <a:avLst/>
              <a:gdLst>
                <a:gd name="T0" fmla="*/ 3380 w 3686"/>
                <a:gd name="T1" fmla="*/ 3952 h 5041"/>
                <a:gd name="T2" fmla="*/ 3380 w 3686"/>
                <a:gd name="T3" fmla="*/ 3952 h 5041"/>
                <a:gd name="T4" fmla="*/ 3234 w 3686"/>
                <a:gd name="T5" fmla="*/ 3646 h 5041"/>
                <a:gd name="T6" fmla="*/ 2998 w 3686"/>
                <a:gd name="T7" fmla="*/ 3506 h 5041"/>
                <a:gd name="T8" fmla="*/ 2998 w 3686"/>
                <a:gd name="T9" fmla="*/ 3347 h 5041"/>
                <a:gd name="T10" fmla="*/ 2534 w 3686"/>
                <a:gd name="T11" fmla="*/ 3055 h 5041"/>
                <a:gd name="T12" fmla="*/ 2336 w 3686"/>
                <a:gd name="T13" fmla="*/ 2787 h 5041"/>
                <a:gd name="T14" fmla="*/ 2336 w 3686"/>
                <a:gd name="T15" fmla="*/ 2660 h 5041"/>
                <a:gd name="T16" fmla="*/ 2374 w 3686"/>
                <a:gd name="T17" fmla="*/ 2259 h 5041"/>
                <a:gd name="T18" fmla="*/ 2272 w 3686"/>
                <a:gd name="T19" fmla="*/ 1826 h 5041"/>
                <a:gd name="T20" fmla="*/ 2234 w 3686"/>
                <a:gd name="T21" fmla="*/ 1705 h 5041"/>
                <a:gd name="T22" fmla="*/ 2400 w 3686"/>
                <a:gd name="T23" fmla="*/ 1164 h 5041"/>
                <a:gd name="T24" fmla="*/ 2629 w 3686"/>
                <a:gd name="T25" fmla="*/ 1120 h 5041"/>
                <a:gd name="T26" fmla="*/ 2801 w 3686"/>
                <a:gd name="T27" fmla="*/ 1031 h 5041"/>
                <a:gd name="T28" fmla="*/ 2203 w 3686"/>
                <a:gd name="T29" fmla="*/ 655 h 5041"/>
                <a:gd name="T30" fmla="*/ 2069 w 3686"/>
                <a:gd name="T31" fmla="*/ 63 h 5041"/>
                <a:gd name="T32" fmla="*/ 1878 w 3686"/>
                <a:gd name="T33" fmla="*/ 184 h 5041"/>
                <a:gd name="T34" fmla="*/ 1872 w 3686"/>
                <a:gd name="T35" fmla="*/ 337 h 5041"/>
                <a:gd name="T36" fmla="*/ 1280 w 3686"/>
                <a:gd name="T37" fmla="*/ 394 h 5041"/>
                <a:gd name="T38" fmla="*/ 981 w 3686"/>
                <a:gd name="T39" fmla="*/ 1062 h 5041"/>
                <a:gd name="T40" fmla="*/ 987 w 3686"/>
                <a:gd name="T41" fmla="*/ 1457 h 5041"/>
                <a:gd name="T42" fmla="*/ 541 w 3686"/>
                <a:gd name="T43" fmla="*/ 1622 h 5041"/>
                <a:gd name="T44" fmla="*/ 548 w 3686"/>
                <a:gd name="T45" fmla="*/ 1877 h 5041"/>
                <a:gd name="T46" fmla="*/ 242 w 3686"/>
                <a:gd name="T47" fmla="*/ 2615 h 5041"/>
                <a:gd name="T48" fmla="*/ 230 w 3686"/>
                <a:gd name="T49" fmla="*/ 2615 h 5041"/>
                <a:gd name="T50" fmla="*/ 401 w 3686"/>
                <a:gd name="T51" fmla="*/ 3067 h 5041"/>
                <a:gd name="T52" fmla="*/ 102 w 3686"/>
                <a:gd name="T53" fmla="*/ 3366 h 5041"/>
                <a:gd name="T54" fmla="*/ 102 w 3686"/>
                <a:gd name="T55" fmla="*/ 3538 h 5041"/>
                <a:gd name="T56" fmla="*/ 497 w 3686"/>
                <a:gd name="T57" fmla="*/ 3882 h 5041"/>
                <a:gd name="T58" fmla="*/ 955 w 3686"/>
                <a:gd name="T59" fmla="*/ 4429 h 5041"/>
                <a:gd name="T60" fmla="*/ 1381 w 3686"/>
                <a:gd name="T61" fmla="*/ 4467 h 5041"/>
                <a:gd name="T62" fmla="*/ 1668 w 3686"/>
                <a:gd name="T63" fmla="*/ 4378 h 5041"/>
                <a:gd name="T64" fmla="*/ 1961 w 3686"/>
                <a:gd name="T65" fmla="*/ 4238 h 5041"/>
                <a:gd name="T66" fmla="*/ 2349 w 3686"/>
                <a:gd name="T67" fmla="*/ 4754 h 5041"/>
                <a:gd name="T68" fmla="*/ 2451 w 3686"/>
                <a:gd name="T69" fmla="*/ 4856 h 5041"/>
                <a:gd name="T70" fmla="*/ 2693 w 3686"/>
                <a:gd name="T71" fmla="*/ 4913 h 5041"/>
                <a:gd name="T72" fmla="*/ 3036 w 3686"/>
                <a:gd name="T73" fmla="*/ 4977 h 5041"/>
                <a:gd name="T74" fmla="*/ 3043 w 3686"/>
                <a:gd name="T75" fmla="*/ 4888 h 5041"/>
                <a:gd name="T76" fmla="*/ 3405 w 3686"/>
                <a:gd name="T77" fmla="*/ 4875 h 5041"/>
                <a:gd name="T78" fmla="*/ 3456 w 3686"/>
                <a:gd name="T79" fmla="*/ 4569 h 5041"/>
                <a:gd name="T80" fmla="*/ 3666 w 3686"/>
                <a:gd name="T81" fmla="*/ 4423 h 5041"/>
                <a:gd name="T82" fmla="*/ 3685 w 3686"/>
                <a:gd name="T83" fmla="*/ 4404 h 5041"/>
                <a:gd name="T84" fmla="*/ 3380 w 3686"/>
                <a:gd name="T85" fmla="*/ 3952 h 5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86" h="5041">
                  <a:moveTo>
                    <a:pt x="3380" y="3952"/>
                  </a:moveTo>
                  <a:lnTo>
                    <a:pt x="3380" y="3952"/>
                  </a:lnTo>
                  <a:cubicBezTo>
                    <a:pt x="3437" y="3837"/>
                    <a:pt x="3284" y="3748"/>
                    <a:pt x="3234" y="3646"/>
                  </a:cubicBezTo>
                  <a:cubicBezTo>
                    <a:pt x="3189" y="3538"/>
                    <a:pt x="3100" y="3506"/>
                    <a:pt x="2998" y="3506"/>
                  </a:cubicBezTo>
                  <a:cubicBezTo>
                    <a:pt x="2896" y="3506"/>
                    <a:pt x="2998" y="3347"/>
                    <a:pt x="2998" y="3347"/>
                  </a:cubicBezTo>
                  <a:cubicBezTo>
                    <a:pt x="2998" y="3347"/>
                    <a:pt x="2654" y="3099"/>
                    <a:pt x="2534" y="3055"/>
                  </a:cubicBezTo>
                  <a:cubicBezTo>
                    <a:pt x="2413" y="3010"/>
                    <a:pt x="2260" y="2864"/>
                    <a:pt x="2336" y="2787"/>
                  </a:cubicBezTo>
                  <a:cubicBezTo>
                    <a:pt x="2406" y="2717"/>
                    <a:pt x="2336" y="2660"/>
                    <a:pt x="2336" y="2660"/>
                  </a:cubicBezTo>
                  <a:cubicBezTo>
                    <a:pt x="2183" y="2399"/>
                    <a:pt x="2489" y="2374"/>
                    <a:pt x="2374" y="2259"/>
                  </a:cubicBezTo>
                  <a:cubicBezTo>
                    <a:pt x="2260" y="2144"/>
                    <a:pt x="2272" y="1909"/>
                    <a:pt x="2272" y="1826"/>
                  </a:cubicBezTo>
                  <a:cubicBezTo>
                    <a:pt x="2272" y="1743"/>
                    <a:pt x="2234" y="1705"/>
                    <a:pt x="2234" y="1705"/>
                  </a:cubicBezTo>
                  <a:cubicBezTo>
                    <a:pt x="2381" y="1559"/>
                    <a:pt x="2349" y="1311"/>
                    <a:pt x="2400" y="1164"/>
                  </a:cubicBezTo>
                  <a:cubicBezTo>
                    <a:pt x="2444" y="1024"/>
                    <a:pt x="2540" y="1120"/>
                    <a:pt x="2629" y="1120"/>
                  </a:cubicBezTo>
                  <a:cubicBezTo>
                    <a:pt x="2673" y="1120"/>
                    <a:pt x="2744" y="1075"/>
                    <a:pt x="2801" y="1031"/>
                  </a:cubicBezTo>
                  <a:cubicBezTo>
                    <a:pt x="2782" y="980"/>
                    <a:pt x="2323" y="706"/>
                    <a:pt x="2203" y="655"/>
                  </a:cubicBezTo>
                  <a:cubicBezTo>
                    <a:pt x="2082" y="604"/>
                    <a:pt x="2133" y="127"/>
                    <a:pt x="2069" y="63"/>
                  </a:cubicBezTo>
                  <a:cubicBezTo>
                    <a:pt x="2012" y="0"/>
                    <a:pt x="1827" y="63"/>
                    <a:pt x="1878" y="184"/>
                  </a:cubicBezTo>
                  <a:cubicBezTo>
                    <a:pt x="1929" y="305"/>
                    <a:pt x="1872" y="337"/>
                    <a:pt x="1872" y="337"/>
                  </a:cubicBezTo>
                  <a:cubicBezTo>
                    <a:pt x="1522" y="407"/>
                    <a:pt x="1356" y="420"/>
                    <a:pt x="1280" y="394"/>
                  </a:cubicBezTo>
                  <a:cubicBezTo>
                    <a:pt x="1280" y="942"/>
                    <a:pt x="783" y="916"/>
                    <a:pt x="981" y="1062"/>
                  </a:cubicBezTo>
                  <a:cubicBezTo>
                    <a:pt x="1184" y="1215"/>
                    <a:pt x="1044" y="1457"/>
                    <a:pt x="987" y="1457"/>
                  </a:cubicBezTo>
                  <a:cubicBezTo>
                    <a:pt x="930" y="1457"/>
                    <a:pt x="605" y="1559"/>
                    <a:pt x="541" y="1622"/>
                  </a:cubicBezTo>
                  <a:cubicBezTo>
                    <a:pt x="471" y="1693"/>
                    <a:pt x="497" y="1832"/>
                    <a:pt x="548" y="1877"/>
                  </a:cubicBezTo>
                  <a:cubicBezTo>
                    <a:pt x="592" y="1928"/>
                    <a:pt x="414" y="2615"/>
                    <a:pt x="242" y="2615"/>
                  </a:cubicBezTo>
                  <a:cubicBezTo>
                    <a:pt x="236" y="2615"/>
                    <a:pt x="230" y="2615"/>
                    <a:pt x="230" y="2615"/>
                  </a:cubicBezTo>
                  <a:cubicBezTo>
                    <a:pt x="210" y="2876"/>
                    <a:pt x="351" y="3016"/>
                    <a:pt x="401" y="3067"/>
                  </a:cubicBezTo>
                  <a:cubicBezTo>
                    <a:pt x="465" y="3124"/>
                    <a:pt x="204" y="3265"/>
                    <a:pt x="102" y="3366"/>
                  </a:cubicBezTo>
                  <a:cubicBezTo>
                    <a:pt x="0" y="3468"/>
                    <a:pt x="102" y="3538"/>
                    <a:pt x="102" y="3538"/>
                  </a:cubicBezTo>
                  <a:cubicBezTo>
                    <a:pt x="102" y="3538"/>
                    <a:pt x="497" y="3500"/>
                    <a:pt x="497" y="3882"/>
                  </a:cubicBezTo>
                  <a:cubicBezTo>
                    <a:pt x="497" y="4264"/>
                    <a:pt x="631" y="3627"/>
                    <a:pt x="955" y="4429"/>
                  </a:cubicBezTo>
                  <a:cubicBezTo>
                    <a:pt x="955" y="4429"/>
                    <a:pt x="1343" y="4506"/>
                    <a:pt x="1381" y="4467"/>
                  </a:cubicBezTo>
                  <a:cubicBezTo>
                    <a:pt x="1420" y="4429"/>
                    <a:pt x="1572" y="4378"/>
                    <a:pt x="1668" y="4378"/>
                  </a:cubicBezTo>
                  <a:cubicBezTo>
                    <a:pt x="1763" y="4378"/>
                    <a:pt x="1693" y="4238"/>
                    <a:pt x="1961" y="4238"/>
                  </a:cubicBezTo>
                  <a:cubicBezTo>
                    <a:pt x="2228" y="4238"/>
                    <a:pt x="2470" y="4601"/>
                    <a:pt x="2349" y="4754"/>
                  </a:cubicBezTo>
                  <a:cubicBezTo>
                    <a:pt x="2349" y="4754"/>
                    <a:pt x="2336" y="4900"/>
                    <a:pt x="2451" y="4856"/>
                  </a:cubicBezTo>
                  <a:cubicBezTo>
                    <a:pt x="2565" y="4811"/>
                    <a:pt x="2565" y="4875"/>
                    <a:pt x="2693" y="4913"/>
                  </a:cubicBezTo>
                  <a:cubicBezTo>
                    <a:pt x="2807" y="4951"/>
                    <a:pt x="2852" y="5040"/>
                    <a:pt x="3036" y="4977"/>
                  </a:cubicBezTo>
                  <a:cubicBezTo>
                    <a:pt x="3030" y="4938"/>
                    <a:pt x="3024" y="4900"/>
                    <a:pt x="3043" y="4888"/>
                  </a:cubicBezTo>
                  <a:cubicBezTo>
                    <a:pt x="3094" y="4830"/>
                    <a:pt x="3355" y="4996"/>
                    <a:pt x="3405" y="4875"/>
                  </a:cubicBezTo>
                  <a:cubicBezTo>
                    <a:pt x="3456" y="4747"/>
                    <a:pt x="3393" y="4684"/>
                    <a:pt x="3456" y="4569"/>
                  </a:cubicBezTo>
                  <a:cubicBezTo>
                    <a:pt x="3520" y="4455"/>
                    <a:pt x="3609" y="4480"/>
                    <a:pt x="3666" y="4423"/>
                  </a:cubicBezTo>
                  <a:cubicBezTo>
                    <a:pt x="3673" y="4423"/>
                    <a:pt x="3679" y="4410"/>
                    <a:pt x="3685" y="4404"/>
                  </a:cubicBezTo>
                  <a:cubicBezTo>
                    <a:pt x="3520" y="4289"/>
                    <a:pt x="3329" y="4047"/>
                    <a:pt x="3380" y="3952"/>
                  </a:cubicBezTo>
                </a:path>
              </a:pathLst>
            </a:custGeom>
            <a:solidFill>
              <a:schemeClr val="accent3"/>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01" name="Freeform 506">
              <a:extLst>
                <a:ext uri="{FF2B5EF4-FFF2-40B4-BE49-F238E27FC236}">
                  <a16:creationId xmlns:a16="http://schemas.microsoft.com/office/drawing/2014/main" id="{BBF04EE7-223C-754E-8047-6B6A1756BAD8}"/>
                </a:ext>
              </a:extLst>
            </p:cNvPr>
            <p:cNvSpPr>
              <a:spLocks noChangeArrowheads="1"/>
            </p:cNvSpPr>
            <p:nvPr/>
          </p:nvSpPr>
          <p:spPr bwMode="auto">
            <a:xfrm>
              <a:off x="18861276" y="4815026"/>
              <a:ext cx="855971" cy="1755081"/>
            </a:xfrm>
            <a:custGeom>
              <a:avLst/>
              <a:gdLst>
                <a:gd name="T0" fmla="*/ 1648 w 1669"/>
                <a:gd name="T1" fmla="*/ 356 h 3418"/>
                <a:gd name="T2" fmla="*/ 1648 w 1669"/>
                <a:gd name="T3" fmla="*/ 356 h 3418"/>
                <a:gd name="T4" fmla="*/ 847 w 1669"/>
                <a:gd name="T5" fmla="*/ 165 h 3418"/>
                <a:gd name="T6" fmla="*/ 707 w 1669"/>
                <a:gd name="T7" fmla="*/ 293 h 3418"/>
                <a:gd name="T8" fmla="*/ 127 w 1669"/>
                <a:gd name="T9" fmla="*/ 344 h 3418"/>
                <a:gd name="T10" fmla="*/ 242 w 1669"/>
                <a:gd name="T11" fmla="*/ 655 h 3418"/>
                <a:gd name="T12" fmla="*/ 490 w 1669"/>
                <a:gd name="T13" fmla="*/ 897 h 3418"/>
                <a:gd name="T14" fmla="*/ 306 w 1669"/>
                <a:gd name="T15" fmla="*/ 1184 h 3418"/>
                <a:gd name="T16" fmla="*/ 407 w 1669"/>
                <a:gd name="T17" fmla="*/ 1648 h 3418"/>
                <a:gd name="T18" fmla="*/ 0 w 1669"/>
                <a:gd name="T19" fmla="*/ 2737 h 3418"/>
                <a:gd name="T20" fmla="*/ 13 w 1669"/>
                <a:gd name="T21" fmla="*/ 2743 h 3418"/>
                <a:gd name="T22" fmla="*/ 427 w 1669"/>
                <a:gd name="T23" fmla="*/ 3354 h 3418"/>
                <a:gd name="T24" fmla="*/ 732 w 1669"/>
                <a:gd name="T25" fmla="*/ 3392 h 3418"/>
                <a:gd name="T26" fmla="*/ 936 w 1669"/>
                <a:gd name="T27" fmla="*/ 3112 h 3418"/>
                <a:gd name="T28" fmla="*/ 853 w 1669"/>
                <a:gd name="T29" fmla="*/ 2908 h 3418"/>
                <a:gd name="T30" fmla="*/ 891 w 1669"/>
                <a:gd name="T31" fmla="*/ 2469 h 3418"/>
                <a:gd name="T32" fmla="*/ 872 w 1669"/>
                <a:gd name="T33" fmla="*/ 2106 h 3418"/>
                <a:gd name="T34" fmla="*/ 1031 w 1669"/>
                <a:gd name="T35" fmla="*/ 1788 h 3418"/>
                <a:gd name="T36" fmla="*/ 1165 w 1669"/>
                <a:gd name="T37" fmla="*/ 1177 h 3418"/>
                <a:gd name="T38" fmla="*/ 1292 w 1669"/>
                <a:gd name="T39" fmla="*/ 910 h 3418"/>
                <a:gd name="T40" fmla="*/ 1362 w 1669"/>
                <a:gd name="T41" fmla="*/ 789 h 3418"/>
                <a:gd name="T42" fmla="*/ 1547 w 1669"/>
                <a:gd name="T43" fmla="*/ 554 h 3418"/>
                <a:gd name="T44" fmla="*/ 1648 w 1669"/>
                <a:gd name="T45" fmla="*/ 356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9" h="3418">
                  <a:moveTo>
                    <a:pt x="1648" y="356"/>
                  </a:moveTo>
                  <a:lnTo>
                    <a:pt x="1648" y="356"/>
                  </a:lnTo>
                  <a:cubicBezTo>
                    <a:pt x="1057" y="0"/>
                    <a:pt x="1038" y="242"/>
                    <a:pt x="847" y="165"/>
                  </a:cubicBezTo>
                  <a:cubicBezTo>
                    <a:pt x="821" y="229"/>
                    <a:pt x="783" y="293"/>
                    <a:pt x="707" y="293"/>
                  </a:cubicBezTo>
                  <a:cubicBezTo>
                    <a:pt x="560" y="293"/>
                    <a:pt x="223" y="248"/>
                    <a:pt x="127" y="344"/>
                  </a:cubicBezTo>
                  <a:cubicBezTo>
                    <a:pt x="26" y="445"/>
                    <a:pt x="242" y="573"/>
                    <a:pt x="242" y="655"/>
                  </a:cubicBezTo>
                  <a:cubicBezTo>
                    <a:pt x="242" y="738"/>
                    <a:pt x="490" y="725"/>
                    <a:pt x="490" y="897"/>
                  </a:cubicBezTo>
                  <a:cubicBezTo>
                    <a:pt x="490" y="1069"/>
                    <a:pt x="363" y="1056"/>
                    <a:pt x="306" y="1184"/>
                  </a:cubicBezTo>
                  <a:cubicBezTo>
                    <a:pt x="248" y="1311"/>
                    <a:pt x="146" y="1566"/>
                    <a:pt x="407" y="1648"/>
                  </a:cubicBezTo>
                  <a:cubicBezTo>
                    <a:pt x="407" y="1648"/>
                    <a:pt x="185" y="2431"/>
                    <a:pt x="0" y="2737"/>
                  </a:cubicBezTo>
                  <a:cubicBezTo>
                    <a:pt x="7" y="2737"/>
                    <a:pt x="7" y="2743"/>
                    <a:pt x="13" y="2743"/>
                  </a:cubicBezTo>
                  <a:cubicBezTo>
                    <a:pt x="102" y="2838"/>
                    <a:pt x="388" y="3112"/>
                    <a:pt x="427" y="3354"/>
                  </a:cubicBezTo>
                  <a:cubicBezTo>
                    <a:pt x="541" y="3379"/>
                    <a:pt x="662" y="3417"/>
                    <a:pt x="732" y="3392"/>
                  </a:cubicBezTo>
                  <a:cubicBezTo>
                    <a:pt x="853" y="3354"/>
                    <a:pt x="878" y="3163"/>
                    <a:pt x="936" y="3112"/>
                  </a:cubicBezTo>
                  <a:cubicBezTo>
                    <a:pt x="987" y="3061"/>
                    <a:pt x="853" y="2908"/>
                    <a:pt x="853" y="2908"/>
                  </a:cubicBezTo>
                  <a:cubicBezTo>
                    <a:pt x="796" y="2749"/>
                    <a:pt x="885" y="2603"/>
                    <a:pt x="891" y="2469"/>
                  </a:cubicBezTo>
                  <a:cubicBezTo>
                    <a:pt x="904" y="2259"/>
                    <a:pt x="872" y="2106"/>
                    <a:pt x="872" y="2106"/>
                  </a:cubicBezTo>
                  <a:cubicBezTo>
                    <a:pt x="1018" y="1960"/>
                    <a:pt x="1031" y="1788"/>
                    <a:pt x="1031" y="1788"/>
                  </a:cubicBezTo>
                  <a:cubicBezTo>
                    <a:pt x="1031" y="1445"/>
                    <a:pt x="1222" y="1330"/>
                    <a:pt x="1165" y="1177"/>
                  </a:cubicBezTo>
                  <a:cubicBezTo>
                    <a:pt x="1108" y="1018"/>
                    <a:pt x="1292" y="974"/>
                    <a:pt x="1292" y="910"/>
                  </a:cubicBezTo>
                  <a:cubicBezTo>
                    <a:pt x="1292" y="840"/>
                    <a:pt x="1362" y="789"/>
                    <a:pt x="1362" y="789"/>
                  </a:cubicBezTo>
                  <a:cubicBezTo>
                    <a:pt x="1642" y="681"/>
                    <a:pt x="1547" y="554"/>
                    <a:pt x="1547" y="554"/>
                  </a:cubicBezTo>
                  <a:cubicBezTo>
                    <a:pt x="1668" y="433"/>
                    <a:pt x="1648" y="356"/>
                    <a:pt x="1648" y="3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11332745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3" name="TextBox 12">
            <a:extLst>
              <a:ext uri="{FF2B5EF4-FFF2-40B4-BE49-F238E27FC236}">
                <a16:creationId xmlns:a16="http://schemas.microsoft.com/office/drawing/2014/main" id="{20BC8CD3-1555-834D-9145-224E947E7733}"/>
              </a:ext>
            </a:extLst>
          </p:cNvPr>
          <p:cNvSpPr txBox="1"/>
          <p:nvPr/>
        </p:nvSpPr>
        <p:spPr>
          <a:xfrm>
            <a:off x="2197077" y="10721929"/>
            <a:ext cx="11299467" cy="1015663"/>
          </a:xfrm>
          <a:prstGeom prst="rect">
            <a:avLst/>
          </a:prstGeom>
          <a:noFill/>
          <a:ln>
            <a:noFill/>
          </a:ln>
        </p:spPr>
        <p:txBody>
          <a:bodyPr wrap="square" rtlCol="0">
            <a:spAutoFit/>
          </a:bodyPr>
          <a:lstStyle/>
          <a:p>
            <a:r>
              <a:rPr lang="en-US" sz="6000" spc="600" dirty="0">
                <a:solidFill>
                  <a:schemeClr val="tx2"/>
                </a:solidFill>
                <a:latin typeface="Montserrat Medium" pitchFamily="2" charset="77"/>
                <a:ea typeface="Roboto" panose="02000000000000000000" pitchFamily="2" charset="0"/>
                <a:cs typeface="Lato Light" panose="020F0502020204030203" pitchFamily="34" charset="0"/>
              </a:rPr>
              <a:t>GET IN TOUCH WITH US</a:t>
            </a:r>
          </a:p>
        </p:txBody>
      </p:sp>
      <p:sp>
        <p:nvSpPr>
          <p:cNvPr id="6" name="TextBox 5">
            <a:extLst>
              <a:ext uri="{FF2B5EF4-FFF2-40B4-BE49-F238E27FC236}">
                <a16:creationId xmlns:a16="http://schemas.microsoft.com/office/drawing/2014/main" id="{575D22E8-87B5-8647-8825-4805E902EB31}"/>
              </a:ext>
            </a:extLst>
          </p:cNvPr>
          <p:cNvSpPr txBox="1"/>
          <p:nvPr/>
        </p:nvSpPr>
        <p:spPr>
          <a:xfrm>
            <a:off x="16117621" y="10590018"/>
            <a:ext cx="5740674" cy="1384995"/>
          </a:xfrm>
          <a:prstGeom prst="rect">
            <a:avLst/>
          </a:prstGeom>
          <a:noFill/>
        </p:spPr>
        <p:txBody>
          <a:bodyPr wrap="none" rtlCol="0">
            <a:spAutoFit/>
          </a:bodyPr>
          <a:lstStyle/>
          <a:p>
            <a:r>
              <a:rPr lang="en-US" sz="2800" dirty="0">
                <a:latin typeface="Montserrat Light" pitchFamily="2" charset="77"/>
                <a:ea typeface="Lato Light" charset="0"/>
                <a:cs typeface="Lato Light" charset="0"/>
              </a:rPr>
              <a:t>Empire State Building</a:t>
            </a:r>
          </a:p>
          <a:p>
            <a:r>
              <a:rPr lang="en-US" sz="2800" dirty="0">
                <a:latin typeface="Montserrat Light" pitchFamily="2" charset="77"/>
                <a:ea typeface="Lato Light" charset="0"/>
                <a:cs typeface="Lato Light" charset="0"/>
              </a:rPr>
              <a:t>350 5th Ave, New York, NY 10118</a:t>
            </a:r>
          </a:p>
          <a:p>
            <a:r>
              <a:rPr lang="en-US" sz="2800" dirty="0">
                <a:latin typeface="Montserrat Light" pitchFamily="2" charset="77"/>
                <a:ea typeface="Lato Light" charset="0"/>
                <a:cs typeface="Lato Light" charset="0"/>
              </a:rPr>
              <a:t>(212) 736-3100</a:t>
            </a:r>
          </a:p>
        </p:txBody>
      </p:sp>
      <p:cxnSp>
        <p:nvCxnSpPr>
          <p:cNvPr id="3" name="Straight Connector 2">
            <a:extLst>
              <a:ext uri="{FF2B5EF4-FFF2-40B4-BE49-F238E27FC236}">
                <a16:creationId xmlns:a16="http://schemas.microsoft.com/office/drawing/2014/main" id="{198DE5DC-AA97-F44B-8E6C-C9860B5CEFB9}"/>
              </a:ext>
            </a:extLst>
          </p:cNvPr>
          <p:cNvCxnSpPr/>
          <p:nvPr/>
        </p:nvCxnSpPr>
        <p:spPr>
          <a:xfrm>
            <a:off x="14727733" y="10502473"/>
            <a:ext cx="0" cy="156760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089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1" name="Rectangle 10">
            <a:extLst>
              <a:ext uri="{FF2B5EF4-FFF2-40B4-BE49-F238E27FC236}">
                <a16:creationId xmlns:a16="http://schemas.microsoft.com/office/drawing/2014/main" id="{47ADD8E3-8414-514E-9C2F-1405D13389AD}"/>
              </a:ext>
            </a:extLst>
          </p:cNvPr>
          <p:cNvSpPr/>
          <p:nvPr/>
        </p:nvSpPr>
        <p:spPr>
          <a:xfrm rot="10800000" flipV="1">
            <a:off x="-4" y="0"/>
            <a:ext cx="24377653" cy="13716000"/>
          </a:xfrm>
          <a:prstGeom prst="rect">
            <a:avLst/>
          </a:prstGeom>
          <a:gradFill>
            <a:gsLst>
              <a:gs pos="0">
                <a:schemeClr val="accent1">
                  <a:alpha val="80000"/>
                </a:schemeClr>
              </a:gs>
              <a:gs pos="71000">
                <a:schemeClr val="accent3">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D030A040-ECE5-8C4A-BBDC-8617771C4EBF}"/>
              </a:ext>
            </a:extLst>
          </p:cNvPr>
          <p:cNvGrpSpPr/>
          <p:nvPr/>
        </p:nvGrpSpPr>
        <p:grpSpPr>
          <a:xfrm>
            <a:off x="6677473" y="5527566"/>
            <a:ext cx="11022698" cy="2660868"/>
            <a:chOff x="7274046" y="5888504"/>
            <a:chExt cx="11022698" cy="2660868"/>
          </a:xfrm>
        </p:grpSpPr>
        <p:sp>
          <p:nvSpPr>
            <p:cNvPr id="13" name="TextBox 12">
              <a:extLst>
                <a:ext uri="{FF2B5EF4-FFF2-40B4-BE49-F238E27FC236}">
                  <a16:creationId xmlns:a16="http://schemas.microsoft.com/office/drawing/2014/main" id="{F55F33B4-C1D4-4E4D-BD94-3BCCC5AE6982}"/>
                </a:ext>
              </a:extLst>
            </p:cNvPr>
            <p:cNvSpPr txBox="1"/>
            <p:nvPr/>
          </p:nvSpPr>
          <p:spPr>
            <a:xfrm>
              <a:off x="7274046" y="5888504"/>
              <a:ext cx="11022698" cy="1938992"/>
            </a:xfrm>
            <a:prstGeom prst="rect">
              <a:avLst/>
            </a:prstGeom>
            <a:noFill/>
            <a:ln>
              <a:noFill/>
            </a:ln>
          </p:spPr>
          <p:txBody>
            <a:bodyPr wrap="square" rtlCol="0">
              <a:spAutoFit/>
            </a:bodyPr>
            <a:lstStyle/>
            <a:p>
              <a:pPr algn="ctr"/>
              <a:r>
                <a:rPr lang="en-US" sz="12000" spc="1500" dirty="0">
                  <a:latin typeface="Montserrat Medium" pitchFamily="2" charset="77"/>
                  <a:ea typeface="Roboto" panose="02000000000000000000" pitchFamily="2" charset="0"/>
                  <a:cs typeface="Lato Light" panose="020F0502020204030203" pitchFamily="34" charset="0"/>
                </a:rPr>
                <a:t>ELEMENT</a:t>
              </a:r>
            </a:p>
          </p:txBody>
        </p:sp>
        <p:sp>
          <p:nvSpPr>
            <p:cNvPr id="14" name="Subtitle 2">
              <a:extLst>
                <a:ext uri="{FF2B5EF4-FFF2-40B4-BE49-F238E27FC236}">
                  <a16:creationId xmlns:a16="http://schemas.microsoft.com/office/drawing/2014/main" id="{F903787A-35FA-A94C-B53E-10CAAC54A10C}"/>
                </a:ext>
              </a:extLst>
            </p:cNvPr>
            <p:cNvSpPr txBox="1">
              <a:spLocks/>
            </p:cNvSpPr>
            <p:nvPr/>
          </p:nvSpPr>
          <p:spPr>
            <a:xfrm>
              <a:off x="9241920" y="7827496"/>
              <a:ext cx="7086949" cy="72187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Thanks For Coming</a:t>
              </a:r>
            </a:p>
          </p:txBody>
        </p:sp>
      </p:grpSp>
    </p:spTree>
    <p:extLst>
      <p:ext uri="{BB962C8B-B14F-4D97-AF65-F5344CB8AC3E}">
        <p14:creationId xmlns:p14="http://schemas.microsoft.com/office/powerpoint/2010/main" val="1724304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8C93D45-75B8-E84E-B489-7569CA41B870}"/>
              </a:ext>
            </a:extLst>
          </p:cNvPr>
          <p:cNvGrpSpPr/>
          <p:nvPr/>
        </p:nvGrpSpPr>
        <p:grpSpPr>
          <a:xfrm flipH="1">
            <a:off x="-177399" y="5664497"/>
            <a:ext cx="20176060" cy="2466109"/>
            <a:chOff x="4201590" y="5664497"/>
            <a:chExt cx="20176060" cy="2466109"/>
          </a:xfrm>
        </p:grpSpPr>
        <p:cxnSp>
          <p:nvCxnSpPr>
            <p:cNvPr id="7" name="Straight Connector 6">
              <a:extLst>
                <a:ext uri="{FF2B5EF4-FFF2-40B4-BE49-F238E27FC236}">
                  <a16:creationId xmlns:a16="http://schemas.microsoft.com/office/drawing/2014/main" id="{0BBC6D47-CB67-3F4D-A33F-1270BB745BA4}"/>
                </a:ext>
              </a:extLst>
            </p:cNvPr>
            <p:cNvCxnSpPr>
              <a:cxnSpLocks/>
            </p:cNvCxnSpPr>
            <p:nvPr/>
          </p:nvCxnSpPr>
          <p:spPr>
            <a:xfrm>
              <a:off x="5434644" y="6897551"/>
              <a:ext cx="1894300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1D67448E-0799-A642-AEC1-9219F78413A7}"/>
                </a:ext>
              </a:extLst>
            </p:cNvPr>
            <p:cNvSpPr/>
            <p:nvPr/>
          </p:nvSpPr>
          <p:spPr>
            <a:xfrm>
              <a:off x="4201590" y="5664497"/>
              <a:ext cx="2466109" cy="246610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1CA21F5-4AC2-BD40-B50F-E94C1EBECB96}"/>
                </a:ext>
              </a:extLst>
            </p:cNvPr>
            <p:cNvSpPr/>
            <p:nvPr/>
          </p:nvSpPr>
          <p:spPr>
            <a:xfrm>
              <a:off x="11936354" y="6725140"/>
              <a:ext cx="344824" cy="3448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0291258-B8DC-4D4B-9D37-1BBCCE4A6AFE}"/>
                </a:ext>
              </a:extLst>
            </p:cNvPr>
            <p:cNvSpPr/>
            <p:nvPr/>
          </p:nvSpPr>
          <p:spPr>
            <a:xfrm>
              <a:off x="18764171" y="6725140"/>
              <a:ext cx="344824" cy="34482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CE12ACFB-04B6-B34F-BE61-6712E50FB325}"/>
              </a:ext>
            </a:extLst>
          </p:cNvPr>
          <p:cNvGrpSpPr/>
          <p:nvPr/>
        </p:nvGrpSpPr>
        <p:grpSpPr>
          <a:xfrm>
            <a:off x="9321113" y="7607386"/>
            <a:ext cx="5575306" cy="2471073"/>
            <a:chOff x="13939892" y="3094009"/>
            <a:chExt cx="5575306" cy="2471073"/>
          </a:xfrm>
        </p:grpSpPr>
        <p:sp>
          <p:nvSpPr>
            <p:cNvPr id="8" name="Subtitle 2">
              <a:extLst>
                <a:ext uri="{FF2B5EF4-FFF2-40B4-BE49-F238E27FC236}">
                  <a16:creationId xmlns:a16="http://schemas.microsoft.com/office/drawing/2014/main" id="{710A54B4-4F0D-0B49-B3FC-7BA7273BF598}"/>
                </a:ext>
              </a:extLst>
            </p:cNvPr>
            <p:cNvSpPr txBox="1">
              <a:spLocks/>
            </p:cNvSpPr>
            <p:nvPr/>
          </p:nvSpPr>
          <p:spPr>
            <a:xfrm>
              <a:off x="13939892" y="3740340"/>
              <a:ext cx="5575306" cy="182474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9" name="Rectangle 8">
              <a:extLst>
                <a:ext uri="{FF2B5EF4-FFF2-40B4-BE49-F238E27FC236}">
                  <a16:creationId xmlns:a16="http://schemas.microsoft.com/office/drawing/2014/main" id="{2CE1D6B5-DD6C-4C4D-BC5F-1935588DA149}"/>
                </a:ext>
              </a:extLst>
            </p:cNvPr>
            <p:cNvSpPr/>
            <p:nvPr/>
          </p:nvSpPr>
          <p:spPr>
            <a:xfrm>
              <a:off x="14529410"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sp>
        <p:nvSpPr>
          <p:cNvPr id="10" name="TextBox 9">
            <a:extLst>
              <a:ext uri="{FF2B5EF4-FFF2-40B4-BE49-F238E27FC236}">
                <a16:creationId xmlns:a16="http://schemas.microsoft.com/office/drawing/2014/main" id="{5F34F2A3-06EC-C545-9FB2-0746BCB6C3A0}"/>
              </a:ext>
            </a:extLst>
          </p:cNvPr>
          <p:cNvSpPr txBox="1"/>
          <p:nvPr/>
        </p:nvSpPr>
        <p:spPr>
          <a:xfrm>
            <a:off x="11151732" y="5664497"/>
            <a:ext cx="1914068" cy="523220"/>
          </a:xfrm>
          <a:prstGeom prst="rect">
            <a:avLst/>
          </a:prstGeom>
          <a:noFill/>
        </p:spPr>
        <p:txBody>
          <a:bodyPr wrap="square" rtlCol="0">
            <a:spAutoFit/>
          </a:bodyPr>
          <a:lstStyle/>
          <a:p>
            <a:pPr algn="ctr"/>
            <a:r>
              <a:rPr lang="en-US" sz="2800" spc="600" dirty="0">
                <a:solidFill>
                  <a:schemeClr val="tx2"/>
                </a:solidFill>
                <a:latin typeface="Montserrat Medium" pitchFamily="2" charset="77"/>
                <a:ea typeface="Lato Medium" panose="020F0502020204030203" pitchFamily="34" charset="0"/>
                <a:cs typeface="Lato Medium" panose="020F0502020204030203" pitchFamily="34" charset="0"/>
              </a:rPr>
              <a:t>2013</a:t>
            </a:r>
          </a:p>
        </p:txBody>
      </p:sp>
      <p:sp>
        <p:nvSpPr>
          <p:cNvPr id="11" name="TextBox 10">
            <a:extLst>
              <a:ext uri="{FF2B5EF4-FFF2-40B4-BE49-F238E27FC236}">
                <a16:creationId xmlns:a16="http://schemas.microsoft.com/office/drawing/2014/main" id="{4B1D94B6-A54D-8A43-B589-5D670D343DE4}"/>
              </a:ext>
            </a:extLst>
          </p:cNvPr>
          <p:cNvSpPr txBox="1"/>
          <p:nvPr/>
        </p:nvSpPr>
        <p:spPr>
          <a:xfrm>
            <a:off x="4270916" y="7686490"/>
            <a:ext cx="1914068" cy="523220"/>
          </a:xfrm>
          <a:prstGeom prst="rect">
            <a:avLst/>
          </a:prstGeom>
          <a:noFill/>
        </p:spPr>
        <p:txBody>
          <a:bodyPr wrap="square" rtlCol="0">
            <a:spAutoFit/>
          </a:bodyPr>
          <a:lstStyle/>
          <a:p>
            <a:pPr algn="ctr"/>
            <a:r>
              <a:rPr lang="en-US" sz="2800" spc="600" dirty="0">
                <a:solidFill>
                  <a:schemeClr val="tx2"/>
                </a:solidFill>
                <a:latin typeface="Montserrat Medium" pitchFamily="2" charset="77"/>
                <a:ea typeface="Lato Medium" panose="020F0502020204030203" pitchFamily="34" charset="0"/>
                <a:cs typeface="Lato Medium" panose="020F0502020204030203" pitchFamily="34" charset="0"/>
              </a:rPr>
              <a:t>2013</a:t>
            </a:r>
          </a:p>
        </p:txBody>
      </p:sp>
      <p:grpSp>
        <p:nvGrpSpPr>
          <p:cNvPr id="13" name="Group 12">
            <a:extLst>
              <a:ext uri="{FF2B5EF4-FFF2-40B4-BE49-F238E27FC236}">
                <a16:creationId xmlns:a16="http://schemas.microsoft.com/office/drawing/2014/main" id="{901F866C-87EC-F045-B0FF-50E9D6CC0912}"/>
              </a:ext>
            </a:extLst>
          </p:cNvPr>
          <p:cNvGrpSpPr/>
          <p:nvPr/>
        </p:nvGrpSpPr>
        <p:grpSpPr>
          <a:xfrm>
            <a:off x="2440297" y="3637540"/>
            <a:ext cx="5575306" cy="2471073"/>
            <a:chOff x="13939892" y="3094009"/>
            <a:chExt cx="5575306" cy="2471073"/>
          </a:xfrm>
        </p:grpSpPr>
        <p:sp>
          <p:nvSpPr>
            <p:cNvPr id="14" name="Subtitle 2">
              <a:extLst>
                <a:ext uri="{FF2B5EF4-FFF2-40B4-BE49-F238E27FC236}">
                  <a16:creationId xmlns:a16="http://schemas.microsoft.com/office/drawing/2014/main" id="{0B4E5761-EACF-C14A-ABCE-F6C55B773A72}"/>
                </a:ext>
              </a:extLst>
            </p:cNvPr>
            <p:cNvSpPr txBox="1">
              <a:spLocks/>
            </p:cNvSpPr>
            <p:nvPr/>
          </p:nvSpPr>
          <p:spPr>
            <a:xfrm>
              <a:off x="13939892" y="3740340"/>
              <a:ext cx="5575306" cy="182474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15" name="Rectangle 14">
              <a:extLst>
                <a:ext uri="{FF2B5EF4-FFF2-40B4-BE49-F238E27FC236}">
                  <a16:creationId xmlns:a16="http://schemas.microsoft.com/office/drawing/2014/main" id="{9F223139-3421-6E46-97C1-DAA3A2AE9641}"/>
                </a:ext>
              </a:extLst>
            </p:cNvPr>
            <p:cNvSpPr/>
            <p:nvPr/>
          </p:nvSpPr>
          <p:spPr>
            <a:xfrm>
              <a:off x="14529410"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sp>
        <p:nvSpPr>
          <p:cNvPr id="18" name="TextBox 17">
            <a:extLst>
              <a:ext uri="{FF2B5EF4-FFF2-40B4-BE49-F238E27FC236}">
                <a16:creationId xmlns:a16="http://schemas.microsoft.com/office/drawing/2014/main" id="{D3873096-FA38-9C4B-83C9-140EC3130475}"/>
              </a:ext>
            </a:extLst>
          </p:cNvPr>
          <p:cNvSpPr txBox="1"/>
          <p:nvPr/>
        </p:nvSpPr>
        <p:spPr>
          <a:xfrm>
            <a:off x="17808572" y="6635941"/>
            <a:ext cx="1914068" cy="523220"/>
          </a:xfrm>
          <a:prstGeom prst="rect">
            <a:avLst/>
          </a:prstGeom>
          <a:noFill/>
        </p:spPr>
        <p:txBody>
          <a:bodyPr wrap="square" rtlCol="0">
            <a:spAutoFit/>
          </a:bodyPr>
          <a:lstStyle/>
          <a:p>
            <a:pPr algn="ctr"/>
            <a:r>
              <a:rPr lang="en-US" sz="2800" spc="600" dirty="0">
                <a:solidFill>
                  <a:schemeClr val="bg2"/>
                </a:solidFill>
                <a:latin typeface="Montserrat Medium" pitchFamily="2" charset="77"/>
                <a:ea typeface="Lato Medium" panose="020F0502020204030203" pitchFamily="34" charset="0"/>
                <a:cs typeface="Lato Medium" panose="020F0502020204030203" pitchFamily="34" charset="0"/>
              </a:rPr>
              <a:t>END</a:t>
            </a:r>
          </a:p>
        </p:txBody>
      </p:sp>
    </p:spTree>
    <p:extLst>
      <p:ext uri="{BB962C8B-B14F-4D97-AF65-F5344CB8AC3E}">
        <p14:creationId xmlns:p14="http://schemas.microsoft.com/office/powerpoint/2010/main" val="4048303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imagen 3"/>
          <p:cNvSpPr>
            <a:spLocks noGrp="1"/>
          </p:cNvSpPr>
          <p:nvPr>
            <p:ph type="pic" sz="quarter" idx="14"/>
          </p:nvPr>
        </p:nvSpPr>
        <p:spPr/>
      </p:sp>
      <p:grpSp>
        <p:nvGrpSpPr>
          <p:cNvPr id="2" name="Group 1">
            <a:extLst>
              <a:ext uri="{FF2B5EF4-FFF2-40B4-BE49-F238E27FC236}">
                <a16:creationId xmlns:a16="http://schemas.microsoft.com/office/drawing/2014/main" id="{D60CEF18-B19B-E443-AD36-F572C2D34C5F}"/>
              </a:ext>
            </a:extLst>
          </p:cNvPr>
          <p:cNvGrpSpPr/>
          <p:nvPr/>
        </p:nvGrpSpPr>
        <p:grpSpPr>
          <a:xfrm>
            <a:off x="1745442" y="1729593"/>
            <a:ext cx="9176854" cy="1292662"/>
            <a:chOff x="7600398" y="1249596"/>
            <a:chExt cx="9176854" cy="1292662"/>
          </a:xfrm>
        </p:grpSpPr>
        <p:sp>
          <p:nvSpPr>
            <p:cNvPr id="106" name="TextBox 105">
              <a:extLst>
                <a:ext uri="{FF2B5EF4-FFF2-40B4-BE49-F238E27FC236}">
                  <a16:creationId xmlns:a16="http://schemas.microsoft.com/office/drawing/2014/main" id="{E133785E-0B00-E64A-9AC0-44059588742B}"/>
                </a:ext>
              </a:extLst>
            </p:cNvPr>
            <p:cNvSpPr txBox="1"/>
            <p:nvPr/>
          </p:nvSpPr>
          <p:spPr>
            <a:xfrm>
              <a:off x="7600398" y="1618928"/>
              <a:ext cx="9176854" cy="923330"/>
            </a:xfrm>
            <a:prstGeom prst="rect">
              <a:avLst/>
            </a:prstGeom>
            <a:noFill/>
            <a:ln>
              <a:noFill/>
            </a:ln>
          </p:spPr>
          <p:txBody>
            <a:bodyPr wrap="square" rtlCol="0">
              <a:spAutoFit/>
            </a:bodyPr>
            <a:lstStyle/>
            <a:p>
              <a:r>
                <a:rPr lang="en-US" sz="5400" spc="300" dirty="0">
                  <a:solidFill>
                    <a:schemeClr val="tx2"/>
                  </a:solidFill>
                  <a:latin typeface="Montserrat Medium" pitchFamily="2" charset="77"/>
                  <a:ea typeface="Roboto" panose="02000000000000000000" pitchFamily="2" charset="0"/>
                  <a:cs typeface="Poppins Medium" pitchFamily="2" charset="77"/>
                </a:rPr>
                <a:t>PRODUCT PREVIEW</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7600398"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8" name="TextBox 7">
            <a:extLst>
              <a:ext uri="{FF2B5EF4-FFF2-40B4-BE49-F238E27FC236}">
                <a16:creationId xmlns:a16="http://schemas.microsoft.com/office/drawing/2014/main" id="{49E7C99D-0ED8-D64C-986D-6DFC754B6CD6}"/>
              </a:ext>
            </a:extLst>
          </p:cNvPr>
          <p:cNvSpPr txBox="1"/>
          <p:nvPr/>
        </p:nvSpPr>
        <p:spPr>
          <a:xfrm>
            <a:off x="1745441" y="4765710"/>
            <a:ext cx="8143255" cy="215276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grpSp>
        <p:nvGrpSpPr>
          <p:cNvPr id="3" name="Group 2">
            <a:extLst>
              <a:ext uri="{FF2B5EF4-FFF2-40B4-BE49-F238E27FC236}">
                <a16:creationId xmlns:a16="http://schemas.microsoft.com/office/drawing/2014/main" id="{A0A20764-F257-484E-988E-5C4EA37F7D9C}"/>
              </a:ext>
            </a:extLst>
          </p:cNvPr>
          <p:cNvGrpSpPr/>
          <p:nvPr/>
        </p:nvGrpSpPr>
        <p:grpSpPr>
          <a:xfrm>
            <a:off x="1861626" y="8588546"/>
            <a:ext cx="8027071" cy="1101199"/>
            <a:chOff x="1861626" y="7898166"/>
            <a:chExt cx="8027071" cy="1101199"/>
          </a:xfrm>
        </p:grpSpPr>
        <p:sp>
          <p:nvSpPr>
            <p:cNvPr id="7" name="Oval 6">
              <a:extLst>
                <a:ext uri="{FF2B5EF4-FFF2-40B4-BE49-F238E27FC236}">
                  <a16:creationId xmlns:a16="http://schemas.microsoft.com/office/drawing/2014/main" id="{F88AD672-874E-014B-B923-0730F33EEF49}"/>
                </a:ext>
              </a:extLst>
            </p:cNvPr>
            <p:cNvSpPr/>
            <p:nvPr/>
          </p:nvSpPr>
          <p:spPr>
            <a:xfrm>
              <a:off x="1861626" y="8276354"/>
              <a:ext cx="344824" cy="3448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69C2790-9F4C-014D-A1C1-BC1A3C4470FD}"/>
                </a:ext>
              </a:extLst>
            </p:cNvPr>
            <p:cNvSpPr txBox="1"/>
            <p:nvPr/>
          </p:nvSpPr>
          <p:spPr>
            <a:xfrm>
              <a:off x="2531017" y="7898166"/>
              <a:ext cx="7357680"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grpSp>
      <p:grpSp>
        <p:nvGrpSpPr>
          <p:cNvPr id="10" name="Group 9">
            <a:extLst>
              <a:ext uri="{FF2B5EF4-FFF2-40B4-BE49-F238E27FC236}">
                <a16:creationId xmlns:a16="http://schemas.microsoft.com/office/drawing/2014/main" id="{3DAD0097-BFD4-504A-B442-392E9C4F0861}"/>
              </a:ext>
            </a:extLst>
          </p:cNvPr>
          <p:cNvGrpSpPr/>
          <p:nvPr/>
        </p:nvGrpSpPr>
        <p:grpSpPr>
          <a:xfrm>
            <a:off x="1861626" y="10613075"/>
            <a:ext cx="8027071" cy="1101199"/>
            <a:chOff x="1861626" y="7898166"/>
            <a:chExt cx="8027071" cy="1101199"/>
          </a:xfrm>
        </p:grpSpPr>
        <p:sp>
          <p:nvSpPr>
            <p:cNvPr id="11" name="Oval 10">
              <a:extLst>
                <a:ext uri="{FF2B5EF4-FFF2-40B4-BE49-F238E27FC236}">
                  <a16:creationId xmlns:a16="http://schemas.microsoft.com/office/drawing/2014/main" id="{72434845-BAFB-8741-9E47-273542B981F4}"/>
                </a:ext>
              </a:extLst>
            </p:cNvPr>
            <p:cNvSpPr/>
            <p:nvPr/>
          </p:nvSpPr>
          <p:spPr>
            <a:xfrm>
              <a:off x="1861626" y="8276354"/>
              <a:ext cx="344824" cy="3448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B52CCA7-ECF9-A342-A879-80C1BE3E9092}"/>
                </a:ext>
              </a:extLst>
            </p:cNvPr>
            <p:cNvSpPr txBox="1"/>
            <p:nvPr/>
          </p:nvSpPr>
          <p:spPr>
            <a:xfrm>
              <a:off x="2531017" y="7898166"/>
              <a:ext cx="7357680"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grpSp>
    </p:spTree>
    <p:extLst>
      <p:ext uri="{BB962C8B-B14F-4D97-AF65-F5344CB8AC3E}">
        <p14:creationId xmlns:p14="http://schemas.microsoft.com/office/powerpoint/2010/main" val="1849428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grpSp>
        <p:nvGrpSpPr>
          <p:cNvPr id="5" name="Group 4">
            <a:extLst>
              <a:ext uri="{FF2B5EF4-FFF2-40B4-BE49-F238E27FC236}">
                <a16:creationId xmlns:a16="http://schemas.microsoft.com/office/drawing/2014/main" id="{33AE9B18-1177-2348-BFD5-3B6E86FA9CB6}"/>
              </a:ext>
            </a:extLst>
          </p:cNvPr>
          <p:cNvGrpSpPr/>
          <p:nvPr/>
        </p:nvGrpSpPr>
        <p:grpSpPr>
          <a:xfrm>
            <a:off x="2223877" y="2492561"/>
            <a:ext cx="20633278" cy="8730877"/>
            <a:chOff x="2261891" y="2278078"/>
            <a:chExt cx="20633278" cy="8730877"/>
          </a:xfrm>
        </p:grpSpPr>
        <p:grpSp>
          <p:nvGrpSpPr>
            <p:cNvPr id="10" name="Group 9">
              <a:extLst>
                <a:ext uri="{FF2B5EF4-FFF2-40B4-BE49-F238E27FC236}">
                  <a16:creationId xmlns:a16="http://schemas.microsoft.com/office/drawing/2014/main" id="{71507BD7-1344-CA42-B7C2-AB65206AAC60}"/>
                </a:ext>
              </a:extLst>
            </p:cNvPr>
            <p:cNvGrpSpPr/>
            <p:nvPr/>
          </p:nvGrpSpPr>
          <p:grpSpPr>
            <a:xfrm>
              <a:off x="14572442" y="2278078"/>
              <a:ext cx="8322727" cy="1292662"/>
              <a:chOff x="7600398" y="1249596"/>
              <a:chExt cx="8322727" cy="1292662"/>
            </a:xfrm>
          </p:grpSpPr>
          <p:sp>
            <p:nvSpPr>
              <p:cNvPr id="11" name="TextBox 10">
                <a:extLst>
                  <a:ext uri="{FF2B5EF4-FFF2-40B4-BE49-F238E27FC236}">
                    <a16:creationId xmlns:a16="http://schemas.microsoft.com/office/drawing/2014/main" id="{7DE345FD-335D-7E4B-8BF8-B97E3A39D36B}"/>
                  </a:ext>
                </a:extLst>
              </p:cNvPr>
              <p:cNvSpPr txBox="1"/>
              <p:nvPr/>
            </p:nvSpPr>
            <p:spPr>
              <a:xfrm>
                <a:off x="7600398" y="1618928"/>
                <a:ext cx="8322727" cy="923330"/>
              </a:xfrm>
              <a:prstGeom prst="rect">
                <a:avLst/>
              </a:prstGeom>
              <a:noFill/>
              <a:ln>
                <a:noFill/>
              </a:ln>
            </p:spPr>
            <p:txBody>
              <a:bodyPr wrap="square" rtlCol="0">
                <a:spAutoFit/>
              </a:bodyPr>
              <a:lstStyle/>
              <a:p>
                <a:r>
                  <a:rPr lang="en-US" sz="5400" spc="300" dirty="0">
                    <a:solidFill>
                      <a:schemeClr val="tx2"/>
                    </a:solidFill>
                    <a:latin typeface="Montserrat Medium" pitchFamily="2" charset="77"/>
                    <a:ea typeface="Roboto" panose="02000000000000000000" pitchFamily="2" charset="0"/>
                    <a:cs typeface="Poppins Medium" pitchFamily="2" charset="77"/>
                  </a:rPr>
                  <a:t>PRODUCT PREVIEW</a:t>
                </a:r>
              </a:p>
            </p:txBody>
          </p:sp>
          <p:sp>
            <p:nvSpPr>
              <p:cNvPr id="12" name="TextBox 11">
                <a:extLst>
                  <a:ext uri="{FF2B5EF4-FFF2-40B4-BE49-F238E27FC236}">
                    <a16:creationId xmlns:a16="http://schemas.microsoft.com/office/drawing/2014/main" id="{E6443355-575F-9A4C-935D-9FF9507FF871}"/>
                  </a:ext>
                </a:extLst>
              </p:cNvPr>
              <p:cNvSpPr txBox="1"/>
              <p:nvPr/>
            </p:nvSpPr>
            <p:spPr>
              <a:xfrm>
                <a:off x="7600398"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20" name="TextBox 19">
              <a:extLst>
                <a:ext uri="{FF2B5EF4-FFF2-40B4-BE49-F238E27FC236}">
                  <a16:creationId xmlns:a16="http://schemas.microsoft.com/office/drawing/2014/main" id="{3F04B6A7-94D6-2B4D-A84A-A2A07D264EB7}"/>
                </a:ext>
              </a:extLst>
            </p:cNvPr>
            <p:cNvSpPr txBox="1"/>
            <p:nvPr/>
          </p:nvSpPr>
          <p:spPr>
            <a:xfrm>
              <a:off x="14572441" y="5175755"/>
              <a:ext cx="7687368" cy="5833200"/>
            </a:xfrm>
            <a:prstGeom prst="rect">
              <a:avLst/>
            </a:prstGeom>
            <a:noFill/>
          </p:spPr>
          <p:txBody>
            <a:bodyPr wrap="square" rtlCol="0">
              <a:spAutoFit/>
            </a:bodyPr>
            <a:lstStyle/>
            <a:p>
              <a:pPr>
                <a:lnSpc>
                  <a:spcPts val="4080"/>
                </a:lnSpc>
              </a:pPr>
              <a:r>
                <a:rPr lang="en-US" sz="2800" dirty="0">
                  <a:latin typeface="Montserrat Light" pitchFamily="2" charset="77"/>
                  <a:ea typeface="Roboto Light" panose="02000000000000000000" pitchFamily="2" charset="0"/>
                </a:rPr>
                <a:t>Mobile search is no longer the way of the future; it is the here and now! It is essential to optimize your website for specific mobile search algorithm.</a:t>
              </a:r>
            </a:p>
            <a:p>
              <a:pPr>
                <a:lnSpc>
                  <a:spcPts val="4080"/>
                </a:lnSpc>
              </a:pPr>
              <a:endParaRPr lang="en-US" sz="2800" dirty="0">
                <a:latin typeface="Montserrat Light" pitchFamily="2" charset="77"/>
                <a:ea typeface="Roboto Light" panose="02000000000000000000" pitchFamily="2" charset="0"/>
              </a:endParaRPr>
            </a:p>
            <a:p>
              <a:pPr>
                <a:lnSpc>
                  <a:spcPts val="4080"/>
                </a:lnSpc>
              </a:pPr>
              <a:r>
                <a:rPr lang="en-US" sz="2800" dirty="0">
                  <a:latin typeface="Montserrat Light" pitchFamily="2" charset="77"/>
                  <a:ea typeface="Roboto Light" panose="02000000000000000000" pitchFamily="2" charset="0"/>
                </a:rPr>
                <a:t>That’s why we provide point and click solutions that let you choose a responsive mobile design for your website. We can start you off with a brand new website or convert your current website into a mobile web design. </a:t>
              </a:r>
              <a:endParaRPr lang="en-US" sz="2800" dirty="0">
                <a:latin typeface="Montserrat Light" pitchFamily="2" charset="77"/>
                <a:ea typeface="Roboto Light" panose="02000000000000000000" pitchFamily="2" charset="0"/>
                <a:cs typeface="Lato Light" panose="020F0502020204030203" pitchFamily="34" charset="0"/>
              </a:endParaRPr>
            </a:p>
          </p:txBody>
        </p:sp>
        <p:grpSp>
          <p:nvGrpSpPr>
            <p:cNvPr id="21" name="Group 20">
              <a:extLst>
                <a:ext uri="{FF2B5EF4-FFF2-40B4-BE49-F238E27FC236}">
                  <a16:creationId xmlns:a16="http://schemas.microsoft.com/office/drawing/2014/main" id="{A1CE5FDC-0548-F64D-BF5B-822EF57EAE50}"/>
                </a:ext>
              </a:extLst>
            </p:cNvPr>
            <p:cNvGrpSpPr/>
            <p:nvPr/>
          </p:nvGrpSpPr>
          <p:grpSpPr>
            <a:xfrm>
              <a:off x="2261891" y="8856186"/>
              <a:ext cx="5053309" cy="2152769"/>
              <a:chOff x="1861626" y="7898166"/>
              <a:chExt cx="5053309" cy="2152769"/>
            </a:xfrm>
          </p:grpSpPr>
          <p:sp>
            <p:nvSpPr>
              <p:cNvPr id="22" name="Oval 21">
                <a:extLst>
                  <a:ext uri="{FF2B5EF4-FFF2-40B4-BE49-F238E27FC236}">
                    <a16:creationId xmlns:a16="http://schemas.microsoft.com/office/drawing/2014/main" id="{76B19D2A-0D86-BA44-A227-9F2B656AE671}"/>
                  </a:ext>
                </a:extLst>
              </p:cNvPr>
              <p:cNvSpPr/>
              <p:nvPr/>
            </p:nvSpPr>
            <p:spPr>
              <a:xfrm>
                <a:off x="1861626" y="8276354"/>
                <a:ext cx="344824" cy="3448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49B7AA89-6B7A-9A49-AE96-65D70D87B22C}"/>
                  </a:ext>
                </a:extLst>
              </p:cNvPr>
              <p:cNvSpPr txBox="1"/>
              <p:nvPr/>
            </p:nvSpPr>
            <p:spPr>
              <a:xfrm>
                <a:off x="2531017" y="7898166"/>
                <a:ext cx="4383918" cy="215276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grpSp>
        <p:grpSp>
          <p:nvGrpSpPr>
            <p:cNvPr id="24" name="Group 23">
              <a:extLst>
                <a:ext uri="{FF2B5EF4-FFF2-40B4-BE49-F238E27FC236}">
                  <a16:creationId xmlns:a16="http://schemas.microsoft.com/office/drawing/2014/main" id="{277ADEED-A7AE-6D4C-85C7-47DF4351EAB0}"/>
                </a:ext>
              </a:extLst>
            </p:cNvPr>
            <p:cNvGrpSpPr/>
            <p:nvPr/>
          </p:nvGrpSpPr>
          <p:grpSpPr>
            <a:xfrm>
              <a:off x="8261591" y="8856186"/>
              <a:ext cx="5053309" cy="2152769"/>
              <a:chOff x="1861626" y="7898166"/>
              <a:chExt cx="5053309" cy="2152769"/>
            </a:xfrm>
          </p:grpSpPr>
          <p:sp>
            <p:nvSpPr>
              <p:cNvPr id="25" name="Oval 24">
                <a:extLst>
                  <a:ext uri="{FF2B5EF4-FFF2-40B4-BE49-F238E27FC236}">
                    <a16:creationId xmlns:a16="http://schemas.microsoft.com/office/drawing/2014/main" id="{C840D3E3-9727-3240-9522-2D7197564611}"/>
                  </a:ext>
                </a:extLst>
              </p:cNvPr>
              <p:cNvSpPr/>
              <p:nvPr/>
            </p:nvSpPr>
            <p:spPr>
              <a:xfrm>
                <a:off x="1861626" y="8276354"/>
                <a:ext cx="344824" cy="3448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F6AB4177-DC16-C543-A764-21B20A7A06B9}"/>
                  </a:ext>
                </a:extLst>
              </p:cNvPr>
              <p:cNvSpPr txBox="1"/>
              <p:nvPr/>
            </p:nvSpPr>
            <p:spPr>
              <a:xfrm>
                <a:off x="2531017" y="7898166"/>
                <a:ext cx="4383918" cy="215276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grpSp>
      </p:grpSp>
    </p:spTree>
    <p:extLst>
      <p:ext uri="{BB962C8B-B14F-4D97-AF65-F5344CB8AC3E}">
        <p14:creationId xmlns:p14="http://schemas.microsoft.com/office/powerpoint/2010/main" val="1104625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imagen 3"/>
          <p:cNvSpPr>
            <a:spLocks noGrp="1"/>
          </p:cNvSpPr>
          <p:nvPr>
            <p:ph type="pic" sz="quarter" idx="14"/>
          </p:nvPr>
        </p:nvSpPr>
        <p:spPr/>
      </p:sp>
      <p:grpSp>
        <p:nvGrpSpPr>
          <p:cNvPr id="2" name="Group 1">
            <a:extLst>
              <a:ext uri="{FF2B5EF4-FFF2-40B4-BE49-F238E27FC236}">
                <a16:creationId xmlns:a16="http://schemas.microsoft.com/office/drawing/2014/main" id="{D60CEF18-B19B-E443-AD36-F572C2D34C5F}"/>
              </a:ext>
            </a:extLst>
          </p:cNvPr>
          <p:cNvGrpSpPr/>
          <p:nvPr/>
        </p:nvGrpSpPr>
        <p:grpSpPr>
          <a:xfrm>
            <a:off x="14572442" y="1729593"/>
            <a:ext cx="9176854" cy="1292662"/>
            <a:chOff x="7600398" y="1249596"/>
            <a:chExt cx="9176854" cy="1292662"/>
          </a:xfrm>
        </p:grpSpPr>
        <p:sp>
          <p:nvSpPr>
            <p:cNvPr id="106" name="TextBox 105">
              <a:extLst>
                <a:ext uri="{FF2B5EF4-FFF2-40B4-BE49-F238E27FC236}">
                  <a16:creationId xmlns:a16="http://schemas.microsoft.com/office/drawing/2014/main" id="{E133785E-0B00-E64A-9AC0-44059588742B}"/>
                </a:ext>
              </a:extLst>
            </p:cNvPr>
            <p:cNvSpPr txBox="1"/>
            <p:nvPr/>
          </p:nvSpPr>
          <p:spPr>
            <a:xfrm>
              <a:off x="7600398" y="1618928"/>
              <a:ext cx="9176854" cy="923330"/>
            </a:xfrm>
            <a:prstGeom prst="rect">
              <a:avLst/>
            </a:prstGeom>
            <a:noFill/>
            <a:ln>
              <a:noFill/>
            </a:ln>
          </p:spPr>
          <p:txBody>
            <a:bodyPr wrap="square" rtlCol="0">
              <a:spAutoFit/>
            </a:bodyPr>
            <a:lstStyle/>
            <a:p>
              <a:r>
                <a:rPr lang="en-US" sz="5400" spc="300" dirty="0">
                  <a:solidFill>
                    <a:schemeClr val="tx2"/>
                  </a:solidFill>
                  <a:latin typeface="Montserrat Medium" pitchFamily="2" charset="77"/>
                  <a:ea typeface="Roboto" panose="02000000000000000000" pitchFamily="2" charset="0"/>
                  <a:cs typeface="Poppins Medium" pitchFamily="2" charset="77"/>
                </a:rPr>
                <a:t>PRODUCT PREVIEW</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7600398"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8" name="TextBox 7">
            <a:extLst>
              <a:ext uri="{FF2B5EF4-FFF2-40B4-BE49-F238E27FC236}">
                <a16:creationId xmlns:a16="http://schemas.microsoft.com/office/drawing/2014/main" id="{49E7C99D-0ED8-D64C-986D-6DFC754B6CD6}"/>
              </a:ext>
            </a:extLst>
          </p:cNvPr>
          <p:cNvSpPr txBox="1"/>
          <p:nvPr/>
        </p:nvSpPr>
        <p:spPr>
          <a:xfrm>
            <a:off x="14572441" y="4765710"/>
            <a:ext cx="8143255" cy="215276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grpSp>
        <p:nvGrpSpPr>
          <p:cNvPr id="3" name="Group 2">
            <a:extLst>
              <a:ext uri="{FF2B5EF4-FFF2-40B4-BE49-F238E27FC236}">
                <a16:creationId xmlns:a16="http://schemas.microsoft.com/office/drawing/2014/main" id="{A0A20764-F257-484E-988E-5C4EA37F7D9C}"/>
              </a:ext>
            </a:extLst>
          </p:cNvPr>
          <p:cNvGrpSpPr/>
          <p:nvPr/>
        </p:nvGrpSpPr>
        <p:grpSpPr>
          <a:xfrm>
            <a:off x="14688626" y="8588546"/>
            <a:ext cx="8027071" cy="1101199"/>
            <a:chOff x="1861626" y="7898166"/>
            <a:chExt cx="8027071" cy="1101199"/>
          </a:xfrm>
        </p:grpSpPr>
        <p:sp>
          <p:nvSpPr>
            <p:cNvPr id="7" name="Oval 6">
              <a:extLst>
                <a:ext uri="{FF2B5EF4-FFF2-40B4-BE49-F238E27FC236}">
                  <a16:creationId xmlns:a16="http://schemas.microsoft.com/office/drawing/2014/main" id="{F88AD672-874E-014B-B923-0730F33EEF49}"/>
                </a:ext>
              </a:extLst>
            </p:cNvPr>
            <p:cNvSpPr/>
            <p:nvPr/>
          </p:nvSpPr>
          <p:spPr>
            <a:xfrm>
              <a:off x="1861626" y="8276354"/>
              <a:ext cx="344824" cy="3448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69C2790-9F4C-014D-A1C1-BC1A3C4470FD}"/>
                </a:ext>
              </a:extLst>
            </p:cNvPr>
            <p:cNvSpPr txBox="1"/>
            <p:nvPr/>
          </p:nvSpPr>
          <p:spPr>
            <a:xfrm>
              <a:off x="2531017" y="7898166"/>
              <a:ext cx="7357680"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grpSp>
      <p:grpSp>
        <p:nvGrpSpPr>
          <p:cNvPr id="10" name="Group 9">
            <a:extLst>
              <a:ext uri="{FF2B5EF4-FFF2-40B4-BE49-F238E27FC236}">
                <a16:creationId xmlns:a16="http://schemas.microsoft.com/office/drawing/2014/main" id="{3DAD0097-BFD4-504A-B442-392E9C4F0861}"/>
              </a:ext>
            </a:extLst>
          </p:cNvPr>
          <p:cNvGrpSpPr/>
          <p:nvPr/>
        </p:nvGrpSpPr>
        <p:grpSpPr>
          <a:xfrm>
            <a:off x="14688626" y="10613075"/>
            <a:ext cx="8027071" cy="1101199"/>
            <a:chOff x="1861626" y="7898166"/>
            <a:chExt cx="8027071" cy="1101199"/>
          </a:xfrm>
        </p:grpSpPr>
        <p:sp>
          <p:nvSpPr>
            <p:cNvPr id="11" name="Oval 10">
              <a:extLst>
                <a:ext uri="{FF2B5EF4-FFF2-40B4-BE49-F238E27FC236}">
                  <a16:creationId xmlns:a16="http://schemas.microsoft.com/office/drawing/2014/main" id="{72434845-BAFB-8741-9E47-273542B981F4}"/>
                </a:ext>
              </a:extLst>
            </p:cNvPr>
            <p:cNvSpPr/>
            <p:nvPr/>
          </p:nvSpPr>
          <p:spPr>
            <a:xfrm>
              <a:off x="1861626" y="8276354"/>
              <a:ext cx="344824" cy="3448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B52CCA7-ECF9-A342-A879-80C1BE3E9092}"/>
                </a:ext>
              </a:extLst>
            </p:cNvPr>
            <p:cNvSpPr txBox="1"/>
            <p:nvPr/>
          </p:nvSpPr>
          <p:spPr>
            <a:xfrm>
              <a:off x="2531017" y="7898166"/>
              <a:ext cx="7357680"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grpSp>
    </p:spTree>
    <p:extLst>
      <p:ext uri="{BB962C8B-B14F-4D97-AF65-F5344CB8AC3E}">
        <p14:creationId xmlns:p14="http://schemas.microsoft.com/office/powerpoint/2010/main" val="3719424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3EEB6B7-8B8D-BE42-A2C9-9F9F795E17BA}"/>
              </a:ext>
            </a:extLst>
          </p:cNvPr>
          <p:cNvSpPr>
            <a:spLocks noGrp="1"/>
          </p:cNvSpPr>
          <p:nvPr>
            <p:ph type="pic" sz="quarter" idx="15"/>
          </p:nvPr>
        </p:nvSpPr>
        <p:spPr/>
      </p:sp>
      <p:sp>
        <p:nvSpPr>
          <p:cNvPr id="13" name="Rectangle 12">
            <a:extLst>
              <a:ext uri="{FF2B5EF4-FFF2-40B4-BE49-F238E27FC236}">
                <a16:creationId xmlns:a16="http://schemas.microsoft.com/office/drawing/2014/main" id="{13DEFC5D-09F8-9246-9334-20152AD0C70C}"/>
              </a:ext>
            </a:extLst>
          </p:cNvPr>
          <p:cNvSpPr/>
          <p:nvPr/>
        </p:nvSpPr>
        <p:spPr>
          <a:xfrm rot="10800000" flipV="1">
            <a:off x="-6" y="0"/>
            <a:ext cx="24377653" cy="10083800"/>
          </a:xfrm>
          <a:prstGeom prst="rect">
            <a:avLst/>
          </a:prstGeom>
          <a:gradFill>
            <a:gsLst>
              <a:gs pos="0">
                <a:schemeClr val="accent1">
                  <a:alpha val="80000"/>
                </a:schemeClr>
              </a:gs>
              <a:gs pos="71000">
                <a:schemeClr val="accent3">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FC68C66B-F40E-4742-B91B-BFE1D2EF3579}"/>
              </a:ext>
            </a:extLst>
          </p:cNvPr>
          <p:cNvGrpSpPr/>
          <p:nvPr/>
        </p:nvGrpSpPr>
        <p:grpSpPr>
          <a:xfrm>
            <a:off x="2242825" y="3210014"/>
            <a:ext cx="16426175" cy="3435171"/>
            <a:chOff x="2242825" y="5496175"/>
            <a:chExt cx="16426175" cy="3435171"/>
          </a:xfrm>
        </p:grpSpPr>
        <p:sp>
          <p:nvSpPr>
            <p:cNvPr id="11" name="TextBox 10">
              <a:extLst>
                <a:ext uri="{FF2B5EF4-FFF2-40B4-BE49-F238E27FC236}">
                  <a16:creationId xmlns:a16="http://schemas.microsoft.com/office/drawing/2014/main" id="{2861FBF8-9F22-5049-A329-561F3C415FF4}"/>
                </a:ext>
              </a:extLst>
            </p:cNvPr>
            <p:cNvSpPr txBox="1"/>
            <p:nvPr/>
          </p:nvSpPr>
          <p:spPr>
            <a:xfrm>
              <a:off x="2242825" y="8469681"/>
              <a:ext cx="3922869" cy="461665"/>
            </a:xfrm>
            <a:prstGeom prst="rect">
              <a:avLst/>
            </a:prstGeom>
            <a:noFill/>
          </p:spPr>
          <p:txBody>
            <a:bodyPr wrap="none" rtlCol="0">
              <a:spAutoFit/>
            </a:bodyPr>
            <a:lstStyle/>
            <a:p>
              <a:pPr algn="ctr"/>
              <a:r>
                <a:rPr lang="en-US" sz="2400" spc="600" dirty="0">
                  <a:latin typeface="Montserrat Medium" pitchFamily="2" charset="77"/>
                  <a:ea typeface="Roboto Medium" panose="02000000000000000000" pitchFamily="2" charset="0"/>
                  <a:cs typeface="Poppins" pitchFamily="2" charset="77"/>
                </a:rPr>
                <a:t>CONRAD HILTON</a:t>
              </a:r>
            </a:p>
          </p:txBody>
        </p:sp>
        <p:sp>
          <p:nvSpPr>
            <p:cNvPr id="9" name="TextBox 8">
              <a:extLst>
                <a:ext uri="{FF2B5EF4-FFF2-40B4-BE49-F238E27FC236}">
                  <a16:creationId xmlns:a16="http://schemas.microsoft.com/office/drawing/2014/main" id="{4C16BC99-152B-564B-B110-8BA739617808}"/>
                </a:ext>
              </a:extLst>
            </p:cNvPr>
            <p:cNvSpPr txBox="1"/>
            <p:nvPr/>
          </p:nvSpPr>
          <p:spPr>
            <a:xfrm>
              <a:off x="2242825" y="5496175"/>
              <a:ext cx="16426175" cy="1938992"/>
            </a:xfrm>
            <a:prstGeom prst="rect">
              <a:avLst/>
            </a:prstGeom>
            <a:noFill/>
          </p:spPr>
          <p:txBody>
            <a:bodyPr wrap="square" rtlCol="0">
              <a:spAutoFit/>
            </a:bodyPr>
            <a:lstStyle/>
            <a:p>
              <a:r>
                <a:rPr lang="en-US" sz="6000" dirty="0">
                  <a:latin typeface="Montserrat Medium" pitchFamily="2" charset="77"/>
                  <a:ea typeface="Lato" panose="020F0502020204030203" pitchFamily="34" charset="0"/>
                  <a:cs typeface="Lato" panose="020F0502020204030203" pitchFamily="34" charset="0"/>
                </a:rPr>
                <a:t>“The future belongs to those who believe in the beauty of their dreams”</a:t>
              </a:r>
            </a:p>
          </p:txBody>
        </p:sp>
      </p:grpSp>
      <p:sp>
        <p:nvSpPr>
          <p:cNvPr id="14" name="TextBox 13">
            <a:extLst>
              <a:ext uri="{FF2B5EF4-FFF2-40B4-BE49-F238E27FC236}">
                <a16:creationId xmlns:a16="http://schemas.microsoft.com/office/drawing/2014/main" id="{CA7146CE-7057-2247-B724-CFEC779BD1DE}"/>
              </a:ext>
            </a:extLst>
          </p:cNvPr>
          <p:cNvSpPr txBox="1"/>
          <p:nvPr/>
        </p:nvSpPr>
        <p:spPr>
          <a:xfrm>
            <a:off x="2101841" y="11346916"/>
            <a:ext cx="20173960" cy="1101199"/>
          </a:xfrm>
          <a:prstGeom prst="rect">
            <a:avLst/>
          </a:prstGeom>
          <a:noFill/>
        </p:spPr>
        <p:txBody>
          <a:bodyPr wrap="square" rtlCol="0">
            <a:spAutoFit/>
          </a:bodyPr>
          <a:lstStyle/>
          <a:p>
            <a:pPr algn="ct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a:t>
            </a:r>
          </a:p>
        </p:txBody>
      </p:sp>
    </p:spTree>
    <p:extLst>
      <p:ext uri="{BB962C8B-B14F-4D97-AF65-F5344CB8AC3E}">
        <p14:creationId xmlns:p14="http://schemas.microsoft.com/office/powerpoint/2010/main" val="2070798672"/>
      </p:ext>
    </p:extLst>
  </p:cSld>
  <p:clrMapOvr>
    <a:masterClrMapping/>
  </p:clrMapOvr>
</p:sld>
</file>

<file path=ppt/theme/theme1.xml><?xml version="1.0" encoding="utf-8"?>
<a:theme xmlns:a="http://schemas.openxmlformats.org/drawingml/2006/main" name="Office Theme">
  <a:themeElements>
    <a:clrScheme name="TSQ - Element Dark">
      <a:dk1>
        <a:srgbClr val="FFFFFF"/>
      </a:dk1>
      <a:lt1>
        <a:srgbClr val="FFFFFF"/>
      </a:lt1>
      <a:dk2>
        <a:srgbClr val="FFFFFF"/>
      </a:dk2>
      <a:lt2>
        <a:srgbClr val="363D48"/>
      </a:lt2>
      <a:accent1>
        <a:srgbClr val="3F85FC"/>
      </a:accent1>
      <a:accent2>
        <a:srgbClr val="796BE8"/>
      </a:accent2>
      <a:accent3>
        <a:srgbClr val="663BB2"/>
      </a:accent3>
      <a:accent4>
        <a:srgbClr val="3F85FC"/>
      </a:accent4>
      <a:accent5>
        <a:srgbClr val="796BE8"/>
      </a:accent5>
      <a:accent6>
        <a:srgbClr val="663BB2"/>
      </a:accent6>
      <a:hlink>
        <a:srgbClr val="1E9272"/>
      </a:hlink>
      <a:folHlink>
        <a:srgbClr val="AC262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90690</TotalTime>
  <Words>2106</Words>
  <Application>Microsoft Macintosh PowerPoint</Application>
  <PresentationFormat>Custom</PresentationFormat>
  <Paragraphs>269</Paragraphs>
  <Slides>45</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Arial</vt:lpstr>
      <vt:lpstr>Calibri</vt:lpstr>
      <vt:lpstr>Calibri Light</vt:lpstr>
      <vt:lpstr>Gill Sans</vt:lpstr>
      <vt:lpstr>Lato Light</vt:lpstr>
      <vt:lpstr>Lato Regular</vt:lpstr>
      <vt:lpstr>Montserrat</vt:lpstr>
      <vt:lpstr>Montserrat Light</vt:lpstr>
      <vt:lpstr>Montserrat Medium</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16446</cp:revision>
  <dcterms:created xsi:type="dcterms:W3CDTF">2014-11-12T21:47:38Z</dcterms:created>
  <dcterms:modified xsi:type="dcterms:W3CDTF">2019-06-05T16:16:32Z</dcterms:modified>
  <cp:category/>
</cp:coreProperties>
</file>