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256" r:id="rId2"/>
    <p:sldId id="4285" r:id="rId3"/>
    <p:sldId id="4193" r:id="rId4"/>
    <p:sldId id="4259" r:id="rId5"/>
    <p:sldId id="4260" r:id="rId6"/>
    <p:sldId id="4263" r:id="rId7"/>
    <p:sldId id="4275" r:id="rId8"/>
    <p:sldId id="4264" r:id="rId9"/>
    <p:sldId id="4262" r:id="rId10"/>
    <p:sldId id="4265" r:id="rId11"/>
    <p:sldId id="4277" r:id="rId12"/>
    <p:sldId id="4278" r:id="rId13"/>
    <p:sldId id="4279" r:id="rId14"/>
    <p:sldId id="4280" r:id="rId15"/>
    <p:sldId id="4271" r:id="rId16"/>
    <p:sldId id="4272" r:id="rId17"/>
    <p:sldId id="4273" r:id="rId18"/>
    <p:sldId id="4286" r:id="rId19"/>
    <p:sldId id="4281" r:id="rId20"/>
    <p:sldId id="4282" r:id="rId21"/>
    <p:sldId id="4283" r:id="rId22"/>
    <p:sldId id="4287" r:id="rId23"/>
    <p:sldId id="4288" r:id="rId24"/>
    <p:sldId id="4289" r:id="rId25"/>
    <p:sldId id="4290" r:id="rId26"/>
    <p:sldId id="4291" r:id="rId27"/>
    <p:sldId id="4292" r:id="rId28"/>
    <p:sldId id="4293" r:id="rId29"/>
    <p:sldId id="4294" r:id="rId30"/>
    <p:sldId id="4295" r:id="rId31"/>
    <p:sldId id="4296" r:id="rId32"/>
    <p:sldId id="4298" r:id="rId33"/>
    <p:sldId id="4297" r:id="rId34"/>
    <p:sldId id="4299" r:id="rId35"/>
    <p:sldId id="4300" r:id="rId36"/>
    <p:sldId id="4301" r:id="rId37"/>
    <p:sldId id="4305" r:id="rId38"/>
    <p:sldId id="4304" r:id="rId39"/>
    <p:sldId id="4302" r:id="rId40"/>
    <p:sldId id="4306" r:id="rId41"/>
    <p:sldId id="4308" r:id="rId42"/>
    <p:sldId id="4309" r:id="rId43"/>
    <p:sldId id="4311" r:id="rId44"/>
    <p:sldId id="4307" r:id="rId45"/>
    <p:sldId id="4310"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EFF1F8"/>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99" autoAdjust="0"/>
    <p:restoredTop sz="95609" autoAdjust="0"/>
  </p:normalViewPr>
  <p:slideViewPr>
    <p:cSldViewPr snapToGrid="0" snapToObjects="1">
      <p:cViewPr>
        <p:scale>
          <a:sx n="34" d="100"/>
          <a:sy n="34" d="100"/>
        </p:scale>
        <p:origin x="2208" y="1152"/>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Title One</c:v>
                </c:pt>
                <c:pt idx="1">
                  <c:v>Title Two</c:v>
                </c:pt>
                <c:pt idx="2">
                  <c:v>Title Three</c:v>
                </c:pt>
                <c:pt idx="3">
                  <c:v>Title Four</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200-B346-A860-7B62CA8824E7}"/>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Title One</c:v>
                </c:pt>
                <c:pt idx="1">
                  <c:v>Title Two</c:v>
                </c:pt>
                <c:pt idx="2">
                  <c:v>Title Three</c:v>
                </c:pt>
                <c:pt idx="3">
                  <c:v>Title Four</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200-B346-A860-7B62CA8824E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Title One</c:v>
                </c:pt>
                <c:pt idx="1">
                  <c:v>Title Two</c:v>
                </c:pt>
                <c:pt idx="2">
                  <c:v>Title Three</c:v>
                </c:pt>
                <c:pt idx="3">
                  <c:v>Title Four</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200-B346-A860-7B62CA8824E7}"/>
            </c:ext>
          </c:extLst>
        </c:ser>
        <c:dLbls>
          <c:showLegendKey val="0"/>
          <c:showVal val="0"/>
          <c:showCatName val="0"/>
          <c:showSerName val="0"/>
          <c:showPercent val="0"/>
          <c:showBubbleSize val="0"/>
        </c:dLbls>
        <c:gapWidth val="150"/>
        <c:overlap val="100"/>
        <c:axId val="2140266864"/>
        <c:axId val="1414683536"/>
      </c:barChart>
      <c:catAx>
        <c:axId val="2140266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414683536"/>
        <c:crosses val="autoZero"/>
        <c:auto val="1"/>
        <c:lblAlgn val="ctr"/>
        <c:lblOffset val="100"/>
        <c:noMultiLvlLbl val="0"/>
      </c:catAx>
      <c:valAx>
        <c:axId val="141468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40266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Sheet1!$C$1</c:f>
              <c:strCache>
                <c:ptCount val="1"/>
                <c:pt idx="0">
                  <c:v>Series 2</c:v>
                </c:pt>
              </c:strCache>
            </c:strRef>
          </c:tx>
          <c:spPr>
            <a:ln w="50800" cap="rnd">
              <a:solidFill>
                <a:schemeClr val="accent2"/>
              </a:solidFill>
              <a:round/>
            </a:ln>
            <a:effectLst/>
          </c:spPr>
          <c:marker>
            <c:symbol val="circle"/>
            <c:size val="5"/>
            <c:spPr>
              <a:solidFill>
                <a:schemeClr val="accent2"/>
              </a:solidFill>
              <a:ln w="76200">
                <a:solidFill>
                  <a:schemeClr val="accent2"/>
                </a:solidFill>
              </a:ln>
              <a:effectLst/>
            </c:spPr>
          </c:marker>
          <c:cat>
            <c:strRef>
              <c:f>Sheet1!$A$2:$A$5</c:f>
              <c:strCache>
                <c:ptCount val="4"/>
                <c:pt idx="0">
                  <c:v>Title One</c:v>
                </c:pt>
                <c:pt idx="1">
                  <c:v>Title Two</c:v>
                </c:pt>
                <c:pt idx="2">
                  <c:v>Title Three</c:v>
                </c:pt>
                <c:pt idx="3">
                  <c:v>Title Four</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477-024A-85AB-577F1F0DE0D7}"/>
            </c:ext>
          </c:extLst>
        </c:ser>
        <c:ser>
          <c:idx val="2"/>
          <c:order val="2"/>
          <c:tx>
            <c:strRef>
              <c:f>Sheet1!$D$1</c:f>
              <c:strCache>
                <c:ptCount val="1"/>
                <c:pt idx="0">
                  <c:v>Series 3</c:v>
                </c:pt>
              </c:strCache>
            </c:strRef>
          </c:tx>
          <c:spPr>
            <a:ln w="50800" cap="rnd">
              <a:solidFill>
                <a:schemeClr val="accent3"/>
              </a:solidFill>
              <a:round/>
            </a:ln>
            <a:effectLst/>
          </c:spPr>
          <c:marker>
            <c:symbol val="circle"/>
            <c:size val="5"/>
            <c:spPr>
              <a:solidFill>
                <a:schemeClr val="accent3"/>
              </a:solidFill>
              <a:ln w="76200">
                <a:solidFill>
                  <a:schemeClr val="accent3"/>
                </a:solidFill>
              </a:ln>
              <a:effectLst/>
            </c:spPr>
          </c:marker>
          <c:cat>
            <c:strRef>
              <c:f>Sheet1!$A$2:$A$5</c:f>
              <c:strCache>
                <c:ptCount val="4"/>
                <c:pt idx="0">
                  <c:v>Title One</c:v>
                </c:pt>
                <c:pt idx="1">
                  <c:v>Title Two</c:v>
                </c:pt>
                <c:pt idx="2">
                  <c:v>Title Three</c:v>
                </c:pt>
                <c:pt idx="3">
                  <c:v>Title Four</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477-024A-85AB-577F1F0DE0D7}"/>
            </c:ext>
          </c:extLst>
        </c:ser>
        <c:dLbls>
          <c:showLegendKey val="0"/>
          <c:showVal val="0"/>
          <c:showCatName val="0"/>
          <c:showSerName val="0"/>
          <c:showPercent val="0"/>
          <c:showBubbleSize val="0"/>
        </c:dLbls>
        <c:marker val="1"/>
        <c:smooth val="0"/>
        <c:axId val="2137111744"/>
        <c:axId val="1540284784"/>
      </c:lineChart>
      <c:lineChart>
        <c:grouping val="standard"/>
        <c:varyColors val="0"/>
        <c:ser>
          <c:idx val="0"/>
          <c:order val="0"/>
          <c:tx>
            <c:strRef>
              <c:f>Sheet1!$B$1</c:f>
              <c:strCache>
                <c:ptCount val="1"/>
                <c:pt idx="0">
                  <c:v>Series 1</c:v>
                </c:pt>
              </c:strCache>
            </c:strRef>
          </c:tx>
          <c:spPr>
            <a:ln w="50800" cap="rnd">
              <a:solidFill>
                <a:schemeClr val="accent1"/>
              </a:solidFill>
              <a:round/>
            </a:ln>
            <a:effectLst/>
          </c:spPr>
          <c:marker>
            <c:symbol val="circle"/>
            <c:size val="5"/>
            <c:spPr>
              <a:solidFill>
                <a:schemeClr val="accent1"/>
              </a:solidFill>
              <a:ln w="127000">
                <a:solidFill>
                  <a:schemeClr val="accent1"/>
                </a:solidFill>
              </a:ln>
              <a:effectLst/>
            </c:spPr>
          </c:marker>
          <c:dPt>
            <c:idx val="0"/>
            <c:marker>
              <c:symbol val="circle"/>
              <c:size val="5"/>
              <c:spPr>
                <a:solidFill>
                  <a:schemeClr val="accent1"/>
                </a:solidFill>
                <a:ln w="76200">
                  <a:solidFill>
                    <a:schemeClr val="accent1"/>
                  </a:solidFill>
                </a:ln>
                <a:effectLst/>
              </c:spPr>
            </c:marker>
            <c:bubble3D val="0"/>
            <c:extLst>
              <c:ext xmlns:c16="http://schemas.microsoft.com/office/drawing/2014/chart" uri="{C3380CC4-5D6E-409C-BE32-E72D297353CC}">
                <c16:uniqueId val="{00000007-D477-024A-85AB-577F1F0DE0D7}"/>
              </c:ext>
            </c:extLst>
          </c:dPt>
          <c:dPt>
            <c:idx val="1"/>
            <c:marker>
              <c:symbol val="circle"/>
              <c:size val="5"/>
              <c:spPr>
                <a:solidFill>
                  <a:schemeClr val="accent1"/>
                </a:solidFill>
                <a:ln w="76200">
                  <a:solidFill>
                    <a:schemeClr val="accent1"/>
                  </a:solidFill>
                </a:ln>
                <a:effectLst/>
              </c:spPr>
            </c:marker>
            <c:bubble3D val="0"/>
            <c:extLst>
              <c:ext xmlns:c16="http://schemas.microsoft.com/office/drawing/2014/chart" uri="{C3380CC4-5D6E-409C-BE32-E72D297353CC}">
                <c16:uniqueId val="{00000006-D477-024A-85AB-577F1F0DE0D7}"/>
              </c:ext>
            </c:extLst>
          </c:dPt>
          <c:dPt>
            <c:idx val="2"/>
            <c:marker>
              <c:symbol val="circle"/>
              <c:size val="5"/>
              <c:spPr>
                <a:solidFill>
                  <a:schemeClr val="accent1"/>
                </a:solidFill>
                <a:ln w="76200">
                  <a:solidFill>
                    <a:schemeClr val="accent1"/>
                  </a:solidFill>
                </a:ln>
                <a:effectLst/>
              </c:spPr>
            </c:marker>
            <c:bubble3D val="0"/>
            <c:extLst>
              <c:ext xmlns:c16="http://schemas.microsoft.com/office/drawing/2014/chart" uri="{C3380CC4-5D6E-409C-BE32-E72D297353CC}">
                <c16:uniqueId val="{00000005-D477-024A-85AB-577F1F0DE0D7}"/>
              </c:ext>
            </c:extLst>
          </c:dPt>
          <c:dPt>
            <c:idx val="3"/>
            <c:marker>
              <c:symbol val="circle"/>
              <c:size val="5"/>
              <c:spPr>
                <a:solidFill>
                  <a:schemeClr val="accent1"/>
                </a:solidFill>
                <a:ln w="76200">
                  <a:solidFill>
                    <a:schemeClr val="accent1"/>
                  </a:solidFill>
                </a:ln>
                <a:effectLst/>
              </c:spPr>
            </c:marker>
            <c:bubble3D val="0"/>
            <c:extLst>
              <c:ext xmlns:c16="http://schemas.microsoft.com/office/drawing/2014/chart" uri="{C3380CC4-5D6E-409C-BE32-E72D297353CC}">
                <c16:uniqueId val="{00000004-D477-024A-85AB-577F1F0DE0D7}"/>
              </c:ext>
            </c:extLst>
          </c:dPt>
          <c:cat>
            <c:strRef>
              <c:f>Sheet1!$A$2:$A$5</c:f>
              <c:strCache>
                <c:ptCount val="4"/>
                <c:pt idx="0">
                  <c:v>Title One</c:v>
                </c:pt>
                <c:pt idx="1">
                  <c:v>Title Two</c:v>
                </c:pt>
                <c:pt idx="2">
                  <c:v>Title Three</c:v>
                </c:pt>
                <c:pt idx="3">
                  <c:v>Title Four</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D477-024A-85AB-577F1F0DE0D7}"/>
            </c:ext>
          </c:extLst>
        </c:ser>
        <c:dLbls>
          <c:showLegendKey val="0"/>
          <c:showVal val="0"/>
          <c:showCatName val="0"/>
          <c:showSerName val="0"/>
          <c:showPercent val="0"/>
          <c:showBubbleSize val="0"/>
        </c:dLbls>
        <c:marker val="1"/>
        <c:smooth val="0"/>
        <c:axId val="1372796800"/>
        <c:axId val="1540242592"/>
      </c:lineChart>
      <c:catAx>
        <c:axId val="2137111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540284784"/>
        <c:crosses val="autoZero"/>
        <c:auto val="1"/>
        <c:lblAlgn val="ctr"/>
        <c:lblOffset val="100"/>
        <c:noMultiLvlLbl val="0"/>
      </c:catAx>
      <c:valAx>
        <c:axId val="154028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37111744"/>
        <c:crosses val="autoZero"/>
        <c:crossBetween val="between"/>
      </c:valAx>
      <c:valAx>
        <c:axId val="154024259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372796800"/>
        <c:crosses val="max"/>
        <c:crossBetween val="between"/>
      </c:valAx>
      <c:catAx>
        <c:axId val="1372796800"/>
        <c:scaling>
          <c:orientation val="minMax"/>
        </c:scaling>
        <c:delete val="1"/>
        <c:axPos val="b"/>
        <c:numFmt formatCode="General" sourceLinked="1"/>
        <c:majorTickMark val="out"/>
        <c:minorTickMark val="none"/>
        <c:tickLblPos val="nextTo"/>
        <c:crossAx val="1540242592"/>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6/5/19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936561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982034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1109168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1920928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33</a:t>
            </a:fld>
            <a:endParaRPr lang="en-US" dirty="0"/>
          </a:p>
        </p:txBody>
      </p:sp>
    </p:spTree>
    <p:extLst>
      <p:ext uri="{BB962C8B-B14F-4D97-AF65-F5344CB8AC3E}">
        <p14:creationId xmlns:p14="http://schemas.microsoft.com/office/powerpoint/2010/main" val="1312353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34</a:t>
            </a:fld>
            <a:endParaRPr lang="en-US" dirty="0"/>
          </a:p>
        </p:txBody>
      </p:sp>
    </p:spTree>
    <p:extLst>
      <p:ext uri="{BB962C8B-B14F-4D97-AF65-F5344CB8AC3E}">
        <p14:creationId xmlns:p14="http://schemas.microsoft.com/office/powerpoint/2010/main" val="929950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37</a:t>
            </a:fld>
            <a:endParaRPr lang="en-US" dirty="0"/>
          </a:p>
        </p:txBody>
      </p:sp>
    </p:spTree>
    <p:extLst>
      <p:ext uri="{BB962C8B-B14F-4D97-AF65-F5344CB8AC3E}">
        <p14:creationId xmlns:p14="http://schemas.microsoft.com/office/powerpoint/2010/main" val="308627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C417C144-871D-AE46-8534-9B236256BA31}"/>
              </a:ext>
            </a:extLst>
          </p:cNvPr>
          <p:cNvSpPr>
            <a:spLocks noGrp="1"/>
          </p:cNvSpPr>
          <p:nvPr>
            <p:ph type="pic" sz="quarter" idx="16"/>
          </p:nvPr>
        </p:nvSpPr>
        <p:spPr>
          <a:xfrm>
            <a:off x="10057203" y="5008472"/>
            <a:ext cx="4263253" cy="4263243"/>
          </a:xfrm>
          <a:prstGeom prst="ellipse">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C417C144-871D-AE46-8534-9B236256BA31}"/>
              </a:ext>
            </a:extLst>
          </p:cNvPr>
          <p:cNvSpPr>
            <a:spLocks noGrp="1"/>
          </p:cNvSpPr>
          <p:nvPr>
            <p:ph type="pic" sz="quarter" idx="17"/>
          </p:nvPr>
        </p:nvSpPr>
        <p:spPr>
          <a:xfrm>
            <a:off x="16864277" y="5008472"/>
            <a:ext cx="4263253" cy="4263243"/>
          </a:xfrm>
          <a:prstGeom prst="ellipse">
            <a:avLst/>
          </a:prstGeom>
          <a:solidFill>
            <a:schemeClr val="bg1">
              <a:lumMod val="95000"/>
            </a:schemeClr>
          </a:solidFill>
        </p:spPr>
        <p:txBody>
          <a:bodyPr>
            <a:normAutofit/>
          </a:bodyPr>
          <a:lstStyle>
            <a:lvl1pPr>
              <a:defRPr sz="2101"/>
            </a:lvl1pPr>
          </a:lstStyle>
          <a:p>
            <a:endParaRPr lang="en-US" dirty="0"/>
          </a:p>
        </p:txBody>
      </p:sp>
      <p:sp>
        <p:nvSpPr>
          <p:cNvPr id="3" name="Picture Placeholder 8">
            <a:extLst>
              <a:ext uri="{FF2B5EF4-FFF2-40B4-BE49-F238E27FC236}">
                <a16:creationId xmlns:a16="http://schemas.microsoft.com/office/drawing/2014/main" id="{C417C144-871D-AE46-8534-9B236256BA31}"/>
              </a:ext>
            </a:extLst>
          </p:cNvPr>
          <p:cNvSpPr>
            <a:spLocks noGrp="1"/>
          </p:cNvSpPr>
          <p:nvPr>
            <p:ph type="pic" sz="quarter" idx="15"/>
          </p:nvPr>
        </p:nvSpPr>
        <p:spPr>
          <a:xfrm>
            <a:off x="3290496" y="5008472"/>
            <a:ext cx="4263253" cy="4263243"/>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95880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C417C144-871D-AE46-8534-9B236256BA31}"/>
              </a:ext>
            </a:extLst>
          </p:cNvPr>
          <p:cNvSpPr>
            <a:spLocks noGrp="1"/>
          </p:cNvSpPr>
          <p:nvPr>
            <p:ph type="pic" sz="quarter" idx="16"/>
          </p:nvPr>
        </p:nvSpPr>
        <p:spPr>
          <a:xfrm>
            <a:off x="10757175" y="5548276"/>
            <a:ext cx="2619454" cy="2619448"/>
          </a:xfrm>
          <a:prstGeom prst="ellipse">
            <a:avLst/>
          </a:prstGeom>
          <a:solidFill>
            <a:schemeClr val="bg1">
              <a:lumMod val="95000"/>
            </a:schemeClr>
          </a:solidFill>
        </p:spPr>
        <p:txBody>
          <a:bodyPr>
            <a:normAutofit/>
          </a:bodyPr>
          <a:lstStyle>
            <a:lvl1pPr>
              <a:defRPr sz="2101"/>
            </a:lvl1pPr>
          </a:lstStyle>
          <a:p>
            <a:endParaRPr lang="en-US" dirty="0"/>
          </a:p>
        </p:txBody>
      </p:sp>
      <p:sp>
        <p:nvSpPr>
          <p:cNvPr id="11" name="Picture Placeholder 8">
            <a:extLst>
              <a:ext uri="{FF2B5EF4-FFF2-40B4-BE49-F238E27FC236}">
                <a16:creationId xmlns:a16="http://schemas.microsoft.com/office/drawing/2014/main" id="{C417C144-871D-AE46-8534-9B236256BA31}"/>
              </a:ext>
            </a:extLst>
          </p:cNvPr>
          <p:cNvSpPr>
            <a:spLocks noGrp="1"/>
          </p:cNvSpPr>
          <p:nvPr>
            <p:ph type="pic" sz="quarter" idx="17"/>
          </p:nvPr>
        </p:nvSpPr>
        <p:spPr>
          <a:xfrm>
            <a:off x="9501245" y="9842421"/>
            <a:ext cx="2619454" cy="2619448"/>
          </a:xfrm>
          <a:prstGeom prst="ellipse">
            <a:avLst/>
          </a:prstGeom>
          <a:solidFill>
            <a:schemeClr val="bg1">
              <a:lumMod val="95000"/>
            </a:schemeClr>
          </a:solidFill>
        </p:spPr>
        <p:txBody>
          <a:bodyPr>
            <a:normAutofit/>
          </a:bodyPr>
          <a:lstStyle>
            <a:lvl1pPr>
              <a:defRPr sz="2101"/>
            </a:lvl1pPr>
          </a:lstStyle>
          <a:p>
            <a:endParaRPr lang="en-US" dirty="0"/>
          </a:p>
        </p:txBody>
      </p:sp>
      <p:sp>
        <p:nvSpPr>
          <p:cNvPr id="3" name="Picture Placeholder 8">
            <a:extLst>
              <a:ext uri="{FF2B5EF4-FFF2-40B4-BE49-F238E27FC236}">
                <a16:creationId xmlns:a16="http://schemas.microsoft.com/office/drawing/2014/main" id="{C417C144-871D-AE46-8534-9B236256BA31}"/>
              </a:ext>
            </a:extLst>
          </p:cNvPr>
          <p:cNvSpPr>
            <a:spLocks noGrp="1"/>
          </p:cNvSpPr>
          <p:nvPr>
            <p:ph type="pic" sz="quarter" idx="15"/>
          </p:nvPr>
        </p:nvSpPr>
        <p:spPr>
          <a:xfrm>
            <a:off x="9501245" y="1254131"/>
            <a:ext cx="2619454" cy="2619448"/>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069808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0" y="2484732"/>
            <a:ext cx="12188826" cy="874653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98010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6094410" y="0"/>
            <a:ext cx="6094413"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4798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8283237" y="1"/>
            <a:ext cx="6094413"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69620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9259184" y="8661400"/>
            <a:ext cx="7571043" cy="505460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6830229" y="8661400"/>
            <a:ext cx="7547422" cy="50546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97743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7565128" y="8661399"/>
            <a:ext cx="7547422" cy="505460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8853" y="8661399"/>
            <a:ext cx="7547422" cy="50546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2432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0535478" y="6858000"/>
            <a:ext cx="13842172" cy="6858000"/>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0" y="0"/>
            <a:ext cx="10535478"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707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8125884" y="0"/>
            <a:ext cx="8125884"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25798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13842170" y="6858000"/>
            <a:ext cx="10535480" cy="6858000"/>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0" y="0"/>
            <a:ext cx="13842170"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0070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966389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15867804" y="1231190"/>
            <a:ext cx="7357956" cy="5626810"/>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5867804" y="6858000"/>
            <a:ext cx="7357956" cy="5626810"/>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3AF8D21A-6CCE-CD43-8AE8-35782B027FA3}"/>
              </a:ext>
            </a:extLst>
          </p:cNvPr>
          <p:cNvSpPr>
            <a:spLocks noGrp="1"/>
          </p:cNvSpPr>
          <p:nvPr>
            <p:ph type="pic" sz="quarter" idx="23"/>
          </p:nvPr>
        </p:nvSpPr>
        <p:spPr>
          <a:xfrm>
            <a:off x="8509848" y="6858000"/>
            <a:ext cx="7357956" cy="5626810"/>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3AF8D21A-6CCE-CD43-8AE8-35782B027FA3}"/>
              </a:ext>
            </a:extLst>
          </p:cNvPr>
          <p:cNvSpPr>
            <a:spLocks noGrp="1"/>
          </p:cNvSpPr>
          <p:nvPr>
            <p:ph type="pic" sz="quarter" idx="24"/>
          </p:nvPr>
        </p:nvSpPr>
        <p:spPr>
          <a:xfrm>
            <a:off x="1151892" y="6858000"/>
            <a:ext cx="7357956" cy="562681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8509848" y="1231190"/>
            <a:ext cx="7357956" cy="562681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99348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3AF8D21A-6CCE-CD43-8AE8-35782B027FA3}"/>
              </a:ext>
            </a:extLst>
          </p:cNvPr>
          <p:cNvSpPr>
            <a:spLocks noGrp="1"/>
          </p:cNvSpPr>
          <p:nvPr>
            <p:ph type="pic" sz="quarter" idx="24"/>
          </p:nvPr>
        </p:nvSpPr>
        <p:spPr>
          <a:xfrm>
            <a:off x="10445260" y="0"/>
            <a:ext cx="10832123"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1432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4" name="Freeform 31">
            <a:extLst>
              <a:ext uri="{FF2B5EF4-FFF2-40B4-BE49-F238E27FC236}">
                <a16:creationId xmlns:a16="http://schemas.microsoft.com/office/drawing/2014/main" id="{090B5575-571E-0742-A6AE-80FF35BF3EB1}"/>
              </a:ext>
            </a:extLst>
          </p:cNvPr>
          <p:cNvSpPr>
            <a:spLocks noGrp="1"/>
          </p:cNvSpPr>
          <p:nvPr>
            <p:ph type="pic" sz="quarter" idx="14"/>
          </p:nvPr>
        </p:nvSpPr>
        <p:spPr>
          <a:xfrm>
            <a:off x="18170740" y="2171181"/>
            <a:ext cx="4353568" cy="9401267"/>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3947961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6" name="Freeform 31">
            <a:extLst>
              <a:ext uri="{FF2B5EF4-FFF2-40B4-BE49-F238E27FC236}">
                <a16:creationId xmlns:a16="http://schemas.microsoft.com/office/drawing/2014/main" id="{090B5575-571E-0742-A6AE-80FF35BF3EB1}"/>
              </a:ext>
            </a:extLst>
          </p:cNvPr>
          <p:cNvSpPr>
            <a:spLocks noGrp="1"/>
          </p:cNvSpPr>
          <p:nvPr>
            <p:ph type="pic" sz="quarter" idx="15"/>
          </p:nvPr>
        </p:nvSpPr>
        <p:spPr>
          <a:xfrm>
            <a:off x="13960424" y="1699859"/>
            <a:ext cx="4781287" cy="10310363"/>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
        <p:nvSpPr>
          <p:cNvPr id="4" name="Freeform 31">
            <a:extLst>
              <a:ext uri="{FF2B5EF4-FFF2-40B4-BE49-F238E27FC236}">
                <a16:creationId xmlns:a16="http://schemas.microsoft.com/office/drawing/2014/main" id="{090B5575-571E-0742-A6AE-80FF35BF3EB1}"/>
              </a:ext>
            </a:extLst>
          </p:cNvPr>
          <p:cNvSpPr>
            <a:spLocks noGrp="1"/>
          </p:cNvSpPr>
          <p:nvPr>
            <p:ph type="pic" sz="quarter" idx="14"/>
          </p:nvPr>
        </p:nvSpPr>
        <p:spPr>
          <a:xfrm>
            <a:off x="17595118" y="2171180"/>
            <a:ext cx="4353568" cy="9401267"/>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350894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4"/>
          </p:nvPr>
        </p:nvSpPr>
        <p:spPr>
          <a:xfrm>
            <a:off x="8251466" y="4752794"/>
            <a:ext cx="7833398" cy="103932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805624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C417C144-871D-AE46-8534-9B236256BA31}"/>
              </a:ext>
            </a:extLst>
          </p:cNvPr>
          <p:cNvSpPr>
            <a:spLocks noGrp="1"/>
          </p:cNvSpPr>
          <p:nvPr>
            <p:ph type="pic" sz="quarter" idx="15"/>
          </p:nvPr>
        </p:nvSpPr>
        <p:spPr>
          <a:xfrm>
            <a:off x="-4242059" y="-1361892"/>
            <a:ext cx="16439822" cy="16439784"/>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989608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C417C144-871D-AE46-8534-9B236256BA31}"/>
              </a:ext>
            </a:extLst>
          </p:cNvPr>
          <p:cNvSpPr>
            <a:spLocks noGrp="1"/>
          </p:cNvSpPr>
          <p:nvPr>
            <p:ph type="pic" sz="quarter" idx="15"/>
          </p:nvPr>
        </p:nvSpPr>
        <p:spPr>
          <a:xfrm>
            <a:off x="12179887" y="-1361892"/>
            <a:ext cx="16439822" cy="16439784"/>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05387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900477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2614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1246863" y="0"/>
            <a:ext cx="13130788"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8852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223874" y="2572075"/>
            <a:ext cx="10821064" cy="541480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3871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 y="1"/>
            <a:ext cx="13130785"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0151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F6B087BF-5F2B-4144-9B3A-1C9DA1B453EB}"/>
              </a:ext>
            </a:extLst>
          </p:cNvPr>
          <p:cNvSpPr>
            <a:spLocks noGrp="1"/>
          </p:cNvSpPr>
          <p:nvPr>
            <p:ph type="pic" sz="quarter" idx="15"/>
          </p:nvPr>
        </p:nvSpPr>
        <p:spPr>
          <a:xfrm>
            <a:off x="-276644" y="-261256"/>
            <a:ext cx="24930938" cy="1034505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3034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4982349" y="7561384"/>
            <a:ext cx="4720122" cy="3836628"/>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9964699" y="7561384"/>
            <a:ext cx="4720122" cy="3836628"/>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7561384"/>
            <a:ext cx="4720122" cy="38366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3725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 y="2911589"/>
            <a:ext cx="14556619" cy="918548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95532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6/5/19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660100"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 id="2147484000" r:id="rId24"/>
    <p:sldLayoutId id="2147484001" r:id="rId25"/>
    <p:sldLayoutId id="2147484002" r:id="rId26"/>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E7119F6-642A-FB43-B39E-706B38510602}"/>
              </a:ext>
            </a:extLst>
          </p:cNvPr>
          <p:cNvSpPr>
            <a:spLocks noGrp="1"/>
          </p:cNvSpPr>
          <p:nvPr>
            <p:ph type="pic" sz="quarter" idx="14"/>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4" y="0"/>
            <a:ext cx="24377653" cy="13716000"/>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D030A040-ECE5-8C4A-BBDC-8617771C4EBF}"/>
              </a:ext>
            </a:extLst>
          </p:cNvPr>
          <p:cNvGrpSpPr/>
          <p:nvPr/>
        </p:nvGrpSpPr>
        <p:grpSpPr>
          <a:xfrm>
            <a:off x="2146278" y="5527566"/>
            <a:ext cx="11022698" cy="2660868"/>
            <a:chOff x="2742851" y="5166628"/>
            <a:chExt cx="11022698" cy="2660868"/>
          </a:xfrm>
        </p:grpSpPr>
        <p:sp>
          <p:nvSpPr>
            <p:cNvPr id="13" name="TextBox 12">
              <a:extLst>
                <a:ext uri="{FF2B5EF4-FFF2-40B4-BE49-F238E27FC236}">
                  <a16:creationId xmlns:a16="http://schemas.microsoft.com/office/drawing/2014/main" id="{F55F33B4-C1D4-4E4D-BD94-3BCCC5AE6982}"/>
                </a:ext>
              </a:extLst>
            </p:cNvPr>
            <p:cNvSpPr txBox="1"/>
            <p:nvPr/>
          </p:nvSpPr>
          <p:spPr>
            <a:xfrm>
              <a:off x="2742851" y="5888504"/>
              <a:ext cx="11022698" cy="1938992"/>
            </a:xfrm>
            <a:prstGeom prst="rect">
              <a:avLst/>
            </a:prstGeom>
            <a:noFill/>
            <a:ln>
              <a:noFill/>
            </a:ln>
          </p:spPr>
          <p:txBody>
            <a:bodyPr wrap="square" rtlCol="0">
              <a:spAutoFit/>
            </a:bodyPr>
            <a:lstStyle/>
            <a:p>
              <a:r>
                <a:rPr lang="en-US" sz="12000" spc="1500" dirty="0">
                  <a:solidFill>
                    <a:schemeClr val="bg2"/>
                  </a:solidFill>
                  <a:latin typeface="Montserrat Medium" pitchFamily="2" charset="77"/>
                  <a:ea typeface="Roboto" panose="02000000000000000000" pitchFamily="2" charset="0"/>
                  <a:cs typeface="Lato Light" panose="020F0502020204030203" pitchFamily="34" charset="0"/>
                </a:rPr>
                <a:t>ELEMENT</a:t>
              </a:r>
            </a:p>
          </p:txBody>
        </p:sp>
        <p:sp>
          <p:nvSpPr>
            <p:cNvPr id="14" name="Subtitle 2">
              <a:extLst>
                <a:ext uri="{FF2B5EF4-FFF2-40B4-BE49-F238E27FC236}">
                  <a16:creationId xmlns:a16="http://schemas.microsoft.com/office/drawing/2014/main" id="{F903787A-35FA-A94C-B53E-10CAAC54A10C}"/>
                </a:ext>
              </a:extLst>
            </p:cNvPr>
            <p:cNvSpPr txBox="1">
              <a:spLocks/>
            </p:cNvSpPr>
            <p:nvPr/>
          </p:nvSpPr>
          <p:spPr>
            <a:xfrm>
              <a:off x="2742851" y="5166628"/>
              <a:ext cx="7086949" cy="72187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a:t>
              </a:r>
            </a:p>
          </p:txBody>
        </p:sp>
      </p:grpSp>
      <p:grpSp>
        <p:nvGrpSpPr>
          <p:cNvPr id="3" name="Group 2">
            <a:extLst>
              <a:ext uri="{FF2B5EF4-FFF2-40B4-BE49-F238E27FC236}">
                <a16:creationId xmlns:a16="http://schemas.microsoft.com/office/drawing/2014/main" id="{8F3C094A-8C65-7A42-9C46-02825DFE7BD9}"/>
              </a:ext>
            </a:extLst>
          </p:cNvPr>
          <p:cNvGrpSpPr/>
          <p:nvPr/>
        </p:nvGrpSpPr>
        <p:grpSpPr>
          <a:xfrm>
            <a:off x="20443021" y="3496235"/>
            <a:ext cx="1191778" cy="6723530"/>
            <a:chOff x="20443021" y="3496235"/>
            <a:chExt cx="1191778" cy="6723530"/>
          </a:xfrm>
        </p:grpSpPr>
        <p:sp>
          <p:nvSpPr>
            <p:cNvPr id="6" name="Rounded Rectangle 5">
              <a:extLst>
                <a:ext uri="{FF2B5EF4-FFF2-40B4-BE49-F238E27FC236}">
                  <a16:creationId xmlns:a16="http://schemas.microsoft.com/office/drawing/2014/main" id="{28499F82-4556-C343-8A77-F5A35D47AD30}"/>
                </a:ext>
              </a:extLst>
            </p:cNvPr>
            <p:cNvSpPr/>
            <p:nvPr/>
          </p:nvSpPr>
          <p:spPr>
            <a:xfrm>
              <a:off x="20443021" y="3496235"/>
              <a:ext cx="1191778" cy="6723530"/>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A615B98-B7F0-2649-9D9B-ADB2578A33E2}"/>
                </a:ext>
              </a:extLst>
            </p:cNvPr>
            <p:cNvSpPr txBox="1"/>
            <p:nvPr/>
          </p:nvSpPr>
          <p:spPr>
            <a:xfrm rot="16200000">
              <a:off x="18425855" y="6657945"/>
              <a:ext cx="5226111" cy="400110"/>
            </a:xfrm>
            <a:prstGeom prst="rect">
              <a:avLst/>
            </a:prstGeom>
            <a:noFill/>
          </p:spPr>
          <p:txBody>
            <a:bodyPr wrap="none" rtlCol="0">
              <a:spAutoFit/>
            </a:bodyPr>
            <a:lstStyle/>
            <a:p>
              <a:pPr algn="ctr"/>
              <a:r>
                <a:rPr lang="en-US" sz="2000" spc="600" dirty="0">
                  <a:solidFill>
                    <a:schemeClr val="bg2"/>
                  </a:solidFill>
                  <a:latin typeface="Montserrat Light" pitchFamily="2" charset="77"/>
                  <a:ea typeface="Lato Medium" panose="020F0502020204030203" pitchFamily="34" charset="0"/>
                  <a:cs typeface="Lato Medium" panose="020F0502020204030203" pitchFamily="34" charset="0"/>
                </a:rPr>
                <a:t>BUSINESS PRESENTATION</a:t>
              </a:r>
            </a:p>
          </p:txBody>
        </p:sp>
      </p:grpSp>
    </p:spTree>
    <p:extLst>
      <p:ext uri="{BB962C8B-B14F-4D97-AF65-F5344CB8AC3E}">
        <p14:creationId xmlns:p14="http://schemas.microsoft.com/office/powerpoint/2010/main" val="2638242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E87301B-A621-234C-B3E6-C170525E51F5}"/>
              </a:ext>
            </a:extLst>
          </p:cNvPr>
          <p:cNvGrpSpPr/>
          <p:nvPr/>
        </p:nvGrpSpPr>
        <p:grpSpPr>
          <a:xfrm>
            <a:off x="7479538" y="5843060"/>
            <a:ext cx="9418574" cy="1292662"/>
            <a:chOff x="7479538" y="1249596"/>
            <a:chExt cx="9418574"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7479538" y="1618928"/>
              <a:ext cx="9418574" cy="923330"/>
            </a:xfrm>
            <a:prstGeom prst="rect">
              <a:avLst/>
            </a:prstGeom>
            <a:noFill/>
            <a:ln>
              <a:noFill/>
            </a:ln>
          </p:spPr>
          <p:txBody>
            <a:bodyPr wrap="square" rtlCol="0">
              <a:spAutoFit/>
            </a:bodyPr>
            <a:lstStyle/>
            <a:p>
              <a:pPr algn="ctr"/>
              <a:r>
                <a:rPr lang="en-US" sz="5400" spc="300" dirty="0">
                  <a:solidFill>
                    <a:schemeClr val="tx2"/>
                  </a:solidFill>
                  <a:latin typeface="Montserrat Medium" pitchFamily="2" charset="77"/>
                  <a:ea typeface="Roboto" panose="02000000000000000000" pitchFamily="2" charset="0"/>
                  <a:cs typeface="Poppins Medium" pitchFamily="2" charset="77"/>
                </a:rPr>
                <a:t>S.W.O.T. DIAGRAM</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43" name="Freeform 2">
            <a:extLst>
              <a:ext uri="{FF2B5EF4-FFF2-40B4-BE49-F238E27FC236}">
                <a16:creationId xmlns:a16="http://schemas.microsoft.com/office/drawing/2014/main" id="{066DC005-D453-4640-9551-4CE2F8E15E3E}"/>
              </a:ext>
            </a:extLst>
          </p:cNvPr>
          <p:cNvSpPr>
            <a:spLocks noChangeArrowheads="1"/>
          </p:cNvSpPr>
          <p:nvPr/>
        </p:nvSpPr>
        <p:spPr bwMode="auto">
          <a:xfrm>
            <a:off x="7021452" y="1764983"/>
            <a:ext cx="10180517" cy="10186033"/>
          </a:xfrm>
          <a:custGeom>
            <a:avLst/>
            <a:gdLst>
              <a:gd name="T0" fmla="*/ 8141 w 8142"/>
              <a:gd name="T1" fmla="*/ 4071 h 8143"/>
              <a:gd name="T2" fmla="*/ 8141 w 8142"/>
              <a:gd name="T3" fmla="*/ 4071 h 8143"/>
              <a:gd name="T4" fmla="*/ 4070 w 8142"/>
              <a:gd name="T5" fmla="*/ 8142 h 8143"/>
              <a:gd name="T6" fmla="*/ 4070 w 8142"/>
              <a:gd name="T7" fmla="*/ 8142 h 8143"/>
              <a:gd name="T8" fmla="*/ 0 w 8142"/>
              <a:gd name="T9" fmla="*/ 4071 h 8143"/>
              <a:gd name="T10" fmla="*/ 0 w 8142"/>
              <a:gd name="T11" fmla="*/ 4071 h 8143"/>
              <a:gd name="T12" fmla="*/ 4070 w 8142"/>
              <a:gd name="T13" fmla="*/ 0 h 8143"/>
              <a:gd name="T14" fmla="*/ 4070 w 8142"/>
              <a:gd name="T15" fmla="*/ 0 h 8143"/>
              <a:gd name="T16" fmla="*/ 8141 w 8142"/>
              <a:gd name="T17" fmla="*/ 4071 h 8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42" h="8143">
                <a:moveTo>
                  <a:pt x="8141" y="4071"/>
                </a:moveTo>
                <a:lnTo>
                  <a:pt x="8141" y="4071"/>
                </a:lnTo>
                <a:cubicBezTo>
                  <a:pt x="8141" y="6319"/>
                  <a:pt x="6319" y="8142"/>
                  <a:pt x="4070" y="8142"/>
                </a:cubicBezTo>
                <a:lnTo>
                  <a:pt x="4070" y="8142"/>
                </a:lnTo>
                <a:cubicBezTo>
                  <a:pt x="1822" y="8142"/>
                  <a:pt x="0" y="6319"/>
                  <a:pt x="0" y="4071"/>
                </a:cubicBezTo>
                <a:lnTo>
                  <a:pt x="0" y="4071"/>
                </a:lnTo>
                <a:cubicBezTo>
                  <a:pt x="0" y="1823"/>
                  <a:pt x="1822" y="0"/>
                  <a:pt x="4070" y="0"/>
                </a:cubicBezTo>
                <a:lnTo>
                  <a:pt x="4070" y="0"/>
                </a:lnTo>
                <a:cubicBezTo>
                  <a:pt x="6319" y="0"/>
                  <a:pt x="8141" y="1823"/>
                  <a:pt x="8141" y="4071"/>
                </a:cubicBezTo>
              </a:path>
            </a:pathLst>
          </a:custGeom>
          <a:noFill/>
          <a:ln w="18000" cap="flat">
            <a:solidFill>
              <a:schemeClr val="bg1">
                <a:lumMod val="8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3">
            <a:extLst>
              <a:ext uri="{FF2B5EF4-FFF2-40B4-BE49-F238E27FC236}">
                <a16:creationId xmlns:a16="http://schemas.microsoft.com/office/drawing/2014/main" id="{77952C75-DECC-9E4B-8187-3202D23777A0}"/>
              </a:ext>
            </a:extLst>
          </p:cNvPr>
          <p:cNvSpPr>
            <a:spLocks noChangeArrowheads="1"/>
          </p:cNvSpPr>
          <p:nvPr/>
        </p:nvSpPr>
        <p:spPr bwMode="auto">
          <a:xfrm>
            <a:off x="15194543" y="2834875"/>
            <a:ext cx="2128754" cy="2128754"/>
          </a:xfrm>
          <a:custGeom>
            <a:avLst/>
            <a:gdLst>
              <a:gd name="T0" fmla="*/ 1702 w 1703"/>
              <a:gd name="T1" fmla="*/ 851 h 1703"/>
              <a:gd name="T2" fmla="*/ 1702 w 1703"/>
              <a:gd name="T3" fmla="*/ 851 h 1703"/>
              <a:gd name="T4" fmla="*/ 851 w 1703"/>
              <a:gd name="T5" fmla="*/ 1702 h 1703"/>
              <a:gd name="T6" fmla="*/ 851 w 1703"/>
              <a:gd name="T7" fmla="*/ 1702 h 1703"/>
              <a:gd name="T8" fmla="*/ 0 w 1703"/>
              <a:gd name="T9" fmla="*/ 851 h 1703"/>
              <a:gd name="T10" fmla="*/ 0 w 1703"/>
              <a:gd name="T11" fmla="*/ 851 h 1703"/>
              <a:gd name="T12" fmla="*/ 851 w 1703"/>
              <a:gd name="T13" fmla="*/ 0 h 1703"/>
              <a:gd name="T14" fmla="*/ 851 w 1703"/>
              <a:gd name="T15" fmla="*/ 0 h 1703"/>
              <a:gd name="T16" fmla="*/ 1702 w 1703"/>
              <a:gd name="T17" fmla="*/ 851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3" h="1703">
                <a:moveTo>
                  <a:pt x="1702" y="851"/>
                </a:moveTo>
                <a:lnTo>
                  <a:pt x="1702" y="851"/>
                </a:lnTo>
                <a:cubicBezTo>
                  <a:pt x="1702" y="1321"/>
                  <a:pt x="1321" y="1702"/>
                  <a:pt x="851" y="1702"/>
                </a:cubicBezTo>
                <a:lnTo>
                  <a:pt x="851" y="1702"/>
                </a:lnTo>
                <a:cubicBezTo>
                  <a:pt x="381" y="1702"/>
                  <a:pt x="0" y="1321"/>
                  <a:pt x="0" y="851"/>
                </a:cubicBezTo>
                <a:lnTo>
                  <a:pt x="0" y="851"/>
                </a:lnTo>
                <a:cubicBezTo>
                  <a:pt x="0" y="381"/>
                  <a:pt x="381" y="0"/>
                  <a:pt x="851" y="0"/>
                </a:cubicBezTo>
                <a:lnTo>
                  <a:pt x="851" y="0"/>
                </a:lnTo>
                <a:cubicBezTo>
                  <a:pt x="1321" y="0"/>
                  <a:pt x="1702" y="381"/>
                  <a:pt x="1702" y="851"/>
                </a:cubicBezTo>
              </a:path>
            </a:pathLst>
          </a:custGeom>
          <a:solidFill>
            <a:schemeClr val="accent2"/>
          </a:solidFill>
          <a:ln>
            <a:noFill/>
          </a:ln>
          <a:effectLst/>
        </p:spPr>
        <p:txBody>
          <a:bodyPr wrap="none" anchor="ctr"/>
          <a:lstStyle/>
          <a:p>
            <a:endParaRPr lang="en-US"/>
          </a:p>
        </p:txBody>
      </p:sp>
      <p:sp>
        <p:nvSpPr>
          <p:cNvPr id="45" name="Freeform 4">
            <a:extLst>
              <a:ext uri="{FF2B5EF4-FFF2-40B4-BE49-F238E27FC236}">
                <a16:creationId xmlns:a16="http://schemas.microsoft.com/office/drawing/2014/main" id="{CC52CAD3-7A9B-4640-8244-9B72DA38CD49}"/>
              </a:ext>
            </a:extLst>
          </p:cNvPr>
          <p:cNvSpPr>
            <a:spLocks noChangeArrowheads="1"/>
          </p:cNvSpPr>
          <p:nvPr/>
        </p:nvSpPr>
        <p:spPr bwMode="auto">
          <a:xfrm>
            <a:off x="15194543" y="8631043"/>
            <a:ext cx="2128754" cy="2128754"/>
          </a:xfrm>
          <a:custGeom>
            <a:avLst/>
            <a:gdLst>
              <a:gd name="T0" fmla="*/ 1702 w 1703"/>
              <a:gd name="T1" fmla="*/ 850 h 1702"/>
              <a:gd name="T2" fmla="*/ 1702 w 1703"/>
              <a:gd name="T3" fmla="*/ 850 h 1702"/>
              <a:gd name="T4" fmla="*/ 851 w 1703"/>
              <a:gd name="T5" fmla="*/ 1701 h 1702"/>
              <a:gd name="T6" fmla="*/ 851 w 1703"/>
              <a:gd name="T7" fmla="*/ 1701 h 1702"/>
              <a:gd name="T8" fmla="*/ 0 w 1703"/>
              <a:gd name="T9" fmla="*/ 850 h 1702"/>
              <a:gd name="T10" fmla="*/ 0 w 1703"/>
              <a:gd name="T11" fmla="*/ 850 h 1702"/>
              <a:gd name="T12" fmla="*/ 851 w 1703"/>
              <a:gd name="T13" fmla="*/ 0 h 1702"/>
              <a:gd name="T14" fmla="*/ 851 w 1703"/>
              <a:gd name="T15" fmla="*/ 0 h 1702"/>
              <a:gd name="T16" fmla="*/ 1702 w 1703"/>
              <a:gd name="T17" fmla="*/ 850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3" h="1702">
                <a:moveTo>
                  <a:pt x="1702" y="850"/>
                </a:moveTo>
                <a:lnTo>
                  <a:pt x="1702" y="850"/>
                </a:lnTo>
                <a:cubicBezTo>
                  <a:pt x="1702" y="1320"/>
                  <a:pt x="1321" y="1701"/>
                  <a:pt x="851" y="1701"/>
                </a:cubicBezTo>
                <a:lnTo>
                  <a:pt x="851" y="1701"/>
                </a:lnTo>
                <a:cubicBezTo>
                  <a:pt x="381" y="1701"/>
                  <a:pt x="0" y="1320"/>
                  <a:pt x="0" y="850"/>
                </a:cubicBezTo>
                <a:lnTo>
                  <a:pt x="0" y="850"/>
                </a:lnTo>
                <a:cubicBezTo>
                  <a:pt x="0" y="381"/>
                  <a:pt x="381" y="0"/>
                  <a:pt x="851" y="0"/>
                </a:cubicBezTo>
                <a:lnTo>
                  <a:pt x="851" y="0"/>
                </a:lnTo>
                <a:cubicBezTo>
                  <a:pt x="1321" y="0"/>
                  <a:pt x="1702" y="381"/>
                  <a:pt x="1702" y="850"/>
                </a:cubicBezTo>
              </a:path>
            </a:pathLst>
          </a:custGeom>
          <a:solidFill>
            <a:schemeClr val="accent4"/>
          </a:solidFill>
          <a:ln>
            <a:noFill/>
          </a:ln>
          <a:effectLst/>
        </p:spPr>
        <p:txBody>
          <a:bodyPr wrap="none" anchor="ctr"/>
          <a:lstStyle/>
          <a:p>
            <a:endParaRPr lang="en-US"/>
          </a:p>
        </p:txBody>
      </p:sp>
      <p:sp>
        <p:nvSpPr>
          <p:cNvPr id="46" name="Freeform 5">
            <a:extLst>
              <a:ext uri="{FF2B5EF4-FFF2-40B4-BE49-F238E27FC236}">
                <a16:creationId xmlns:a16="http://schemas.microsoft.com/office/drawing/2014/main" id="{382CD0F1-53A4-4141-A527-91FD6976B165}"/>
              </a:ext>
            </a:extLst>
          </p:cNvPr>
          <p:cNvSpPr>
            <a:spLocks noChangeArrowheads="1"/>
          </p:cNvSpPr>
          <p:nvPr/>
        </p:nvSpPr>
        <p:spPr bwMode="auto">
          <a:xfrm>
            <a:off x="7021452" y="2834875"/>
            <a:ext cx="2128754" cy="2128754"/>
          </a:xfrm>
          <a:custGeom>
            <a:avLst/>
            <a:gdLst>
              <a:gd name="T0" fmla="*/ 1701 w 1702"/>
              <a:gd name="T1" fmla="*/ 851 h 1703"/>
              <a:gd name="T2" fmla="*/ 1701 w 1702"/>
              <a:gd name="T3" fmla="*/ 851 h 1703"/>
              <a:gd name="T4" fmla="*/ 850 w 1702"/>
              <a:gd name="T5" fmla="*/ 1702 h 1703"/>
              <a:gd name="T6" fmla="*/ 850 w 1702"/>
              <a:gd name="T7" fmla="*/ 1702 h 1703"/>
              <a:gd name="T8" fmla="*/ 0 w 1702"/>
              <a:gd name="T9" fmla="*/ 851 h 1703"/>
              <a:gd name="T10" fmla="*/ 0 w 1702"/>
              <a:gd name="T11" fmla="*/ 851 h 1703"/>
              <a:gd name="T12" fmla="*/ 850 w 1702"/>
              <a:gd name="T13" fmla="*/ 0 h 1703"/>
              <a:gd name="T14" fmla="*/ 850 w 1702"/>
              <a:gd name="T15" fmla="*/ 0 h 1703"/>
              <a:gd name="T16" fmla="*/ 1701 w 1702"/>
              <a:gd name="T17" fmla="*/ 851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2" h="1703">
                <a:moveTo>
                  <a:pt x="1701" y="851"/>
                </a:moveTo>
                <a:lnTo>
                  <a:pt x="1701" y="851"/>
                </a:lnTo>
                <a:cubicBezTo>
                  <a:pt x="1701" y="1321"/>
                  <a:pt x="1320" y="1702"/>
                  <a:pt x="850" y="1702"/>
                </a:cubicBezTo>
                <a:lnTo>
                  <a:pt x="850" y="1702"/>
                </a:lnTo>
                <a:cubicBezTo>
                  <a:pt x="380" y="1702"/>
                  <a:pt x="0" y="1321"/>
                  <a:pt x="0" y="851"/>
                </a:cubicBezTo>
                <a:lnTo>
                  <a:pt x="0" y="851"/>
                </a:lnTo>
                <a:cubicBezTo>
                  <a:pt x="0" y="381"/>
                  <a:pt x="380" y="0"/>
                  <a:pt x="850" y="0"/>
                </a:cubicBezTo>
                <a:lnTo>
                  <a:pt x="850" y="0"/>
                </a:lnTo>
                <a:cubicBezTo>
                  <a:pt x="1320" y="0"/>
                  <a:pt x="1701" y="381"/>
                  <a:pt x="1701" y="851"/>
                </a:cubicBezTo>
              </a:path>
            </a:pathLst>
          </a:custGeom>
          <a:solidFill>
            <a:schemeClr val="accent1"/>
          </a:solidFill>
          <a:ln>
            <a:noFill/>
          </a:ln>
          <a:effectLst/>
        </p:spPr>
        <p:txBody>
          <a:bodyPr wrap="none" anchor="ctr"/>
          <a:lstStyle/>
          <a:p>
            <a:endParaRPr lang="en-US"/>
          </a:p>
        </p:txBody>
      </p:sp>
      <p:sp>
        <p:nvSpPr>
          <p:cNvPr id="47" name="Freeform 6">
            <a:extLst>
              <a:ext uri="{FF2B5EF4-FFF2-40B4-BE49-F238E27FC236}">
                <a16:creationId xmlns:a16="http://schemas.microsoft.com/office/drawing/2014/main" id="{8F6E7B04-375F-E348-BFA1-1430B3F525CF}"/>
              </a:ext>
            </a:extLst>
          </p:cNvPr>
          <p:cNvSpPr>
            <a:spLocks noChangeArrowheads="1"/>
          </p:cNvSpPr>
          <p:nvPr/>
        </p:nvSpPr>
        <p:spPr bwMode="auto">
          <a:xfrm>
            <a:off x="7021452" y="8631043"/>
            <a:ext cx="2128754" cy="2128754"/>
          </a:xfrm>
          <a:custGeom>
            <a:avLst/>
            <a:gdLst>
              <a:gd name="T0" fmla="*/ 1701 w 1702"/>
              <a:gd name="T1" fmla="*/ 850 h 1702"/>
              <a:gd name="T2" fmla="*/ 1701 w 1702"/>
              <a:gd name="T3" fmla="*/ 850 h 1702"/>
              <a:gd name="T4" fmla="*/ 850 w 1702"/>
              <a:gd name="T5" fmla="*/ 1701 h 1702"/>
              <a:gd name="T6" fmla="*/ 850 w 1702"/>
              <a:gd name="T7" fmla="*/ 1701 h 1702"/>
              <a:gd name="T8" fmla="*/ 0 w 1702"/>
              <a:gd name="T9" fmla="*/ 850 h 1702"/>
              <a:gd name="T10" fmla="*/ 0 w 1702"/>
              <a:gd name="T11" fmla="*/ 850 h 1702"/>
              <a:gd name="T12" fmla="*/ 850 w 1702"/>
              <a:gd name="T13" fmla="*/ 0 h 1702"/>
              <a:gd name="T14" fmla="*/ 850 w 1702"/>
              <a:gd name="T15" fmla="*/ 0 h 1702"/>
              <a:gd name="T16" fmla="*/ 1701 w 1702"/>
              <a:gd name="T17" fmla="*/ 850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2" h="1702">
                <a:moveTo>
                  <a:pt x="1701" y="850"/>
                </a:moveTo>
                <a:lnTo>
                  <a:pt x="1701" y="850"/>
                </a:lnTo>
                <a:cubicBezTo>
                  <a:pt x="1701" y="1320"/>
                  <a:pt x="1320" y="1701"/>
                  <a:pt x="850" y="1701"/>
                </a:cubicBezTo>
                <a:lnTo>
                  <a:pt x="850" y="1701"/>
                </a:lnTo>
                <a:cubicBezTo>
                  <a:pt x="380" y="1701"/>
                  <a:pt x="0" y="1320"/>
                  <a:pt x="0" y="850"/>
                </a:cubicBezTo>
                <a:lnTo>
                  <a:pt x="0" y="850"/>
                </a:lnTo>
                <a:cubicBezTo>
                  <a:pt x="0" y="381"/>
                  <a:pt x="380" y="0"/>
                  <a:pt x="850" y="0"/>
                </a:cubicBezTo>
                <a:lnTo>
                  <a:pt x="850" y="0"/>
                </a:lnTo>
                <a:cubicBezTo>
                  <a:pt x="1320" y="0"/>
                  <a:pt x="1701" y="381"/>
                  <a:pt x="1701" y="850"/>
                </a:cubicBezTo>
              </a:path>
            </a:pathLst>
          </a:custGeom>
          <a:solidFill>
            <a:schemeClr val="accent3"/>
          </a:solidFill>
          <a:ln>
            <a:noFill/>
          </a:ln>
          <a:effectLst/>
        </p:spPr>
        <p:txBody>
          <a:bodyPr wrap="none" anchor="ctr"/>
          <a:lstStyle/>
          <a:p>
            <a:endParaRPr lang="en-US"/>
          </a:p>
        </p:txBody>
      </p:sp>
      <p:grpSp>
        <p:nvGrpSpPr>
          <p:cNvPr id="12" name="Group 11">
            <a:extLst>
              <a:ext uri="{FF2B5EF4-FFF2-40B4-BE49-F238E27FC236}">
                <a16:creationId xmlns:a16="http://schemas.microsoft.com/office/drawing/2014/main" id="{C68A1C71-48E2-4942-A0D0-795CF935CCC3}"/>
              </a:ext>
            </a:extLst>
          </p:cNvPr>
          <p:cNvGrpSpPr/>
          <p:nvPr/>
        </p:nvGrpSpPr>
        <p:grpSpPr>
          <a:xfrm>
            <a:off x="17792328" y="2939432"/>
            <a:ext cx="5575306" cy="1919640"/>
            <a:chOff x="9462132" y="3637540"/>
            <a:chExt cx="5575306" cy="1919640"/>
          </a:xfrm>
        </p:grpSpPr>
        <p:sp>
          <p:nvSpPr>
            <p:cNvPr id="63" name="Subtitle 2">
              <a:extLst>
                <a:ext uri="{FF2B5EF4-FFF2-40B4-BE49-F238E27FC236}">
                  <a16:creationId xmlns:a16="http://schemas.microsoft.com/office/drawing/2014/main" id="{B5F65241-1CDB-AB40-BC92-B1E8A65A19CC}"/>
                </a:ext>
              </a:extLst>
            </p:cNvPr>
            <p:cNvSpPr txBox="1">
              <a:spLocks/>
            </p:cNvSpPr>
            <p:nvPr/>
          </p:nvSpPr>
          <p:spPr>
            <a:xfrm>
              <a:off x="9462132" y="4283871"/>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64" name="Rectangle 63">
              <a:extLst>
                <a:ext uri="{FF2B5EF4-FFF2-40B4-BE49-F238E27FC236}">
                  <a16:creationId xmlns:a16="http://schemas.microsoft.com/office/drawing/2014/main" id="{034679A2-FB6F-874E-B7B1-44E52E90C3F8}"/>
                </a:ext>
              </a:extLst>
            </p:cNvPr>
            <p:cNvSpPr/>
            <p:nvPr/>
          </p:nvSpPr>
          <p:spPr>
            <a:xfrm>
              <a:off x="9583460" y="3637540"/>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Weakness</a:t>
              </a:r>
            </a:p>
          </p:txBody>
        </p:sp>
      </p:grpSp>
      <p:grpSp>
        <p:nvGrpSpPr>
          <p:cNvPr id="65" name="Group 64">
            <a:extLst>
              <a:ext uri="{FF2B5EF4-FFF2-40B4-BE49-F238E27FC236}">
                <a16:creationId xmlns:a16="http://schemas.microsoft.com/office/drawing/2014/main" id="{A5D703EB-7D35-4A48-A4D0-4BEAA2E8CAD0}"/>
              </a:ext>
            </a:extLst>
          </p:cNvPr>
          <p:cNvGrpSpPr/>
          <p:nvPr/>
        </p:nvGrpSpPr>
        <p:grpSpPr>
          <a:xfrm>
            <a:off x="17792328" y="8735600"/>
            <a:ext cx="5575306" cy="1919640"/>
            <a:chOff x="9462132" y="3637540"/>
            <a:chExt cx="5575306" cy="1919640"/>
          </a:xfrm>
        </p:grpSpPr>
        <p:sp>
          <p:nvSpPr>
            <p:cNvPr id="66" name="Subtitle 2">
              <a:extLst>
                <a:ext uri="{FF2B5EF4-FFF2-40B4-BE49-F238E27FC236}">
                  <a16:creationId xmlns:a16="http://schemas.microsoft.com/office/drawing/2014/main" id="{45F10CC9-BBE4-7644-8C3F-1E47CA1FE513}"/>
                </a:ext>
              </a:extLst>
            </p:cNvPr>
            <p:cNvSpPr txBox="1">
              <a:spLocks/>
            </p:cNvSpPr>
            <p:nvPr/>
          </p:nvSpPr>
          <p:spPr>
            <a:xfrm>
              <a:off x="9462132" y="4283871"/>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67" name="Rectangle 66">
              <a:extLst>
                <a:ext uri="{FF2B5EF4-FFF2-40B4-BE49-F238E27FC236}">
                  <a16:creationId xmlns:a16="http://schemas.microsoft.com/office/drawing/2014/main" id="{631EBBFE-B415-174F-9257-562385D3542F}"/>
                </a:ext>
              </a:extLst>
            </p:cNvPr>
            <p:cNvSpPr/>
            <p:nvPr/>
          </p:nvSpPr>
          <p:spPr>
            <a:xfrm>
              <a:off x="9583460" y="3637540"/>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Threats</a:t>
              </a:r>
            </a:p>
          </p:txBody>
        </p:sp>
      </p:grpSp>
      <p:sp>
        <p:nvSpPr>
          <p:cNvPr id="69" name="Subtitle 2">
            <a:extLst>
              <a:ext uri="{FF2B5EF4-FFF2-40B4-BE49-F238E27FC236}">
                <a16:creationId xmlns:a16="http://schemas.microsoft.com/office/drawing/2014/main" id="{1DC92CE9-2844-A24A-B773-88AA27FD7A14}"/>
              </a:ext>
            </a:extLst>
          </p:cNvPr>
          <p:cNvSpPr txBox="1">
            <a:spLocks/>
          </p:cNvSpPr>
          <p:nvPr/>
        </p:nvSpPr>
        <p:spPr>
          <a:xfrm>
            <a:off x="855787" y="3585763"/>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70" name="Rectangle 69">
            <a:extLst>
              <a:ext uri="{FF2B5EF4-FFF2-40B4-BE49-F238E27FC236}">
                <a16:creationId xmlns:a16="http://schemas.microsoft.com/office/drawing/2014/main" id="{FC490A54-DC31-C24B-A573-541C9C0EA205}"/>
              </a:ext>
            </a:extLst>
          </p:cNvPr>
          <p:cNvSpPr/>
          <p:nvPr/>
        </p:nvSpPr>
        <p:spPr>
          <a:xfrm>
            <a:off x="1877354" y="2939432"/>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Strengths</a:t>
            </a:r>
          </a:p>
        </p:txBody>
      </p:sp>
      <p:sp>
        <p:nvSpPr>
          <p:cNvPr id="72" name="Subtitle 2">
            <a:extLst>
              <a:ext uri="{FF2B5EF4-FFF2-40B4-BE49-F238E27FC236}">
                <a16:creationId xmlns:a16="http://schemas.microsoft.com/office/drawing/2014/main" id="{2FC7A8BB-6946-F946-9841-D827CB569EE4}"/>
              </a:ext>
            </a:extLst>
          </p:cNvPr>
          <p:cNvSpPr txBox="1">
            <a:spLocks/>
          </p:cNvSpPr>
          <p:nvPr/>
        </p:nvSpPr>
        <p:spPr>
          <a:xfrm>
            <a:off x="855787" y="9381931"/>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73" name="Rectangle 72">
            <a:extLst>
              <a:ext uri="{FF2B5EF4-FFF2-40B4-BE49-F238E27FC236}">
                <a16:creationId xmlns:a16="http://schemas.microsoft.com/office/drawing/2014/main" id="{E840E74D-AFB0-C24A-AFE7-2E3077320202}"/>
              </a:ext>
            </a:extLst>
          </p:cNvPr>
          <p:cNvSpPr/>
          <p:nvPr/>
        </p:nvSpPr>
        <p:spPr>
          <a:xfrm>
            <a:off x="1877354" y="8735600"/>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Opportunity</a:t>
            </a:r>
          </a:p>
        </p:txBody>
      </p:sp>
      <p:sp>
        <p:nvSpPr>
          <p:cNvPr id="74" name="TextBox 73">
            <a:extLst>
              <a:ext uri="{FF2B5EF4-FFF2-40B4-BE49-F238E27FC236}">
                <a16:creationId xmlns:a16="http://schemas.microsoft.com/office/drawing/2014/main" id="{D5EFE77D-157D-8F47-B604-A3125AB4601F}"/>
              </a:ext>
            </a:extLst>
          </p:cNvPr>
          <p:cNvSpPr txBox="1"/>
          <p:nvPr/>
        </p:nvSpPr>
        <p:spPr>
          <a:xfrm>
            <a:off x="7244958" y="3437587"/>
            <a:ext cx="1681742" cy="923330"/>
          </a:xfrm>
          <a:prstGeom prst="rect">
            <a:avLst/>
          </a:prstGeom>
          <a:noFill/>
          <a:ln>
            <a:noFill/>
          </a:ln>
        </p:spPr>
        <p:txBody>
          <a:bodyPr wrap="square" rtlCol="0">
            <a:spAutoFit/>
          </a:bodyPr>
          <a:lstStyle/>
          <a:p>
            <a:pPr algn="ctr"/>
            <a:r>
              <a:rPr lang="en-US" sz="5400" spc="300" dirty="0">
                <a:solidFill>
                  <a:schemeClr val="bg2"/>
                </a:solidFill>
                <a:latin typeface="Montserrat Medium" pitchFamily="2" charset="77"/>
                <a:ea typeface="Roboto" panose="02000000000000000000" pitchFamily="2" charset="0"/>
                <a:cs typeface="Poppins Medium" pitchFamily="2" charset="77"/>
              </a:rPr>
              <a:t>S</a:t>
            </a:r>
          </a:p>
        </p:txBody>
      </p:sp>
      <p:sp>
        <p:nvSpPr>
          <p:cNvPr id="75" name="TextBox 74">
            <a:extLst>
              <a:ext uri="{FF2B5EF4-FFF2-40B4-BE49-F238E27FC236}">
                <a16:creationId xmlns:a16="http://schemas.microsoft.com/office/drawing/2014/main" id="{6C0405CB-299E-FF4F-A0E2-CFA681A8730D}"/>
              </a:ext>
            </a:extLst>
          </p:cNvPr>
          <p:cNvSpPr txBox="1"/>
          <p:nvPr/>
        </p:nvSpPr>
        <p:spPr>
          <a:xfrm>
            <a:off x="15418049" y="3437587"/>
            <a:ext cx="1681742" cy="923330"/>
          </a:xfrm>
          <a:prstGeom prst="rect">
            <a:avLst/>
          </a:prstGeom>
          <a:noFill/>
          <a:ln>
            <a:noFill/>
          </a:ln>
        </p:spPr>
        <p:txBody>
          <a:bodyPr wrap="square" rtlCol="0">
            <a:spAutoFit/>
          </a:bodyPr>
          <a:lstStyle/>
          <a:p>
            <a:pPr algn="ctr"/>
            <a:r>
              <a:rPr lang="en-US" sz="5400" spc="300" dirty="0">
                <a:solidFill>
                  <a:schemeClr val="bg2"/>
                </a:solidFill>
                <a:latin typeface="Montserrat Medium" pitchFamily="2" charset="77"/>
                <a:ea typeface="Roboto" panose="02000000000000000000" pitchFamily="2" charset="0"/>
                <a:cs typeface="Poppins Medium" pitchFamily="2" charset="77"/>
              </a:rPr>
              <a:t>W</a:t>
            </a:r>
          </a:p>
        </p:txBody>
      </p:sp>
      <p:sp>
        <p:nvSpPr>
          <p:cNvPr id="76" name="TextBox 75">
            <a:extLst>
              <a:ext uri="{FF2B5EF4-FFF2-40B4-BE49-F238E27FC236}">
                <a16:creationId xmlns:a16="http://schemas.microsoft.com/office/drawing/2014/main" id="{C61AAD5E-461E-544C-B277-2943B21F8F3B}"/>
              </a:ext>
            </a:extLst>
          </p:cNvPr>
          <p:cNvSpPr txBox="1"/>
          <p:nvPr/>
        </p:nvSpPr>
        <p:spPr>
          <a:xfrm>
            <a:off x="7244958" y="9240510"/>
            <a:ext cx="1681742" cy="923330"/>
          </a:xfrm>
          <a:prstGeom prst="rect">
            <a:avLst/>
          </a:prstGeom>
          <a:noFill/>
          <a:ln>
            <a:noFill/>
          </a:ln>
        </p:spPr>
        <p:txBody>
          <a:bodyPr wrap="square" rtlCol="0">
            <a:spAutoFit/>
          </a:bodyPr>
          <a:lstStyle/>
          <a:p>
            <a:pPr algn="ctr"/>
            <a:r>
              <a:rPr lang="en-US" sz="5400" spc="300" dirty="0">
                <a:solidFill>
                  <a:schemeClr val="bg2"/>
                </a:solidFill>
                <a:latin typeface="Montserrat Medium" pitchFamily="2" charset="77"/>
                <a:ea typeface="Roboto" panose="02000000000000000000" pitchFamily="2" charset="0"/>
                <a:cs typeface="Poppins Medium" pitchFamily="2" charset="77"/>
              </a:rPr>
              <a:t>O</a:t>
            </a:r>
          </a:p>
        </p:txBody>
      </p:sp>
      <p:sp>
        <p:nvSpPr>
          <p:cNvPr id="77" name="TextBox 76">
            <a:extLst>
              <a:ext uri="{FF2B5EF4-FFF2-40B4-BE49-F238E27FC236}">
                <a16:creationId xmlns:a16="http://schemas.microsoft.com/office/drawing/2014/main" id="{F33C7A67-3583-B145-AE15-3A3721792624}"/>
              </a:ext>
            </a:extLst>
          </p:cNvPr>
          <p:cNvSpPr txBox="1"/>
          <p:nvPr/>
        </p:nvSpPr>
        <p:spPr>
          <a:xfrm>
            <a:off x="15418049" y="9240510"/>
            <a:ext cx="1681742" cy="923330"/>
          </a:xfrm>
          <a:prstGeom prst="rect">
            <a:avLst/>
          </a:prstGeom>
          <a:noFill/>
          <a:ln>
            <a:noFill/>
          </a:ln>
        </p:spPr>
        <p:txBody>
          <a:bodyPr wrap="square" rtlCol="0">
            <a:spAutoFit/>
          </a:bodyPr>
          <a:lstStyle/>
          <a:p>
            <a:pPr algn="ctr"/>
            <a:r>
              <a:rPr lang="en-US" sz="5400" spc="300" dirty="0">
                <a:solidFill>
                  <a:schemeClr val="bg2"/>
                </a:solidFill>
                <a:latin typeface="Montserrat Medium" pitchFamily="2" charset="77"/>
                <a:ea typeface="Roboto" panose="02000000000000000000" pitchFamily="2" charset="0"/>
                <a:cs typeface="Poppins Medium" pitchFamily="2" charset="77"/>
              </a:rPr>
              <a:t>T</a:t>
            </a:r>
          </a:p>
        </p:txBody>
      </p:sp>
    </p:spTree>
    <p:extLst>
      <p:ext uri="{BB962C8B-B14F-4D97-AF65-F5344CB8AC3E}">
        <p14:creationId xmlns:p14="http://schemas.microsoft.com/office/powerpoint/2010/main" val="421585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grpSp>
        <p:nvGrpSpPr>
          <p:cNvPr id="2" name="Group 1">
            <a:extLst>
              <a:ext uri="{FF2B5EF4-FFF2-40B4-BE49-F238E27FC236}">
                <a16:creationId xmlns:a16="http://schemas.microsoft.com/office/drawing/2014/main" id="{4F49935F-2749-B842-B97D-3DA198227E29}"/>
              </a:ext>
            </a:extLst>
          </p:cNvPr>
          <p:cNvGrpSpPr/>
          <p:nvPr/>
        </p:nvGrpSpPr>
        <p:grpSpPr>
          <a:xfrm>
            <a:off x="3973383" y="5049078"/>
            <a:ext cx="3617845" cy="3617845"/>
            <a:chOff x="7355882" y="3169305"/>
            <a:chExt cx="1459894" cy="1459894"/>
          </a:xfrm>
        </p:grpSpPr>
        <p:sp>
          <p:nvSpPr>
            <p:cNvPr id="46" name="Freeform 5">
              <a:extLst>
                <a:ext uri="{FF2B5EF4-FFF2-40B4-BE49-F238E27FC236}">
                  <a16:creationId xmlns:a16="http://schemas.microsoft.com/office/drawing/2014/main" id="{382CD0F1-53A4-4141-A527-91FD6976B165}"/>
                </a:ext>
              </a:extLst>
            </p:cNvPr>
            <p:cNvSpPr>
              <a:spLocks noChangeArrowheads="1"/>
            </p:cNvSpPr>
            <p:nvPr/>
          </p:nvSpPr>
          <p:spPr bwMode="auto">
            <a:xfrm>
              <a:off x="7355882" y="3169305"/>
              <a:ext cx="1459894" cy="1459894"/>
            </a:xfrm>
            <a:custGeom>
              <a:avLst/>
              <a:gdLst>
                <a:gd name="T0" fmla="*/ 1701 w 1702"/>
                <a:gd name="T1" fmla="*/ 851 h 1703"/>
                <a:gd name="T2" fmla="*/ 1701 w 1702"/>
                <a:gd name="T3" fmla="*/ 851 h 1703"/>
                <a:gd name="T4" fmla="*/ 850 w 1702"/>
                <a:gd name="T5" fmla="*/ 1702 h 1703"/>
                <a:gd name="T6" fmla="*/ 850 w 1702"/>
                <a:gd name="T7" fmla="*/ 1702 h 1703"/>
                <a:gd name="T8" fmla="*/ 0 w 1702"/>
                <a:gd name="T9" fmla="*/ 851 h 1703"/>
                <a:gd name="T10" fmla="*/ 0 w 1702"/>
                <a:gd name="T11" fmla="*/ 851 h 1703"/>
                <a:gd name="T12" fmla="*/ 850 w 1702"/>
                <a:gd name="T13" fmla="*/ 0 h 1703"/>
                <a:gd name="T14" fmla="*/ 850 w 1702"/>
                <a:gd name="T15" fmla="*/ 0 h 1703"/>
                <a:gd name="T16" fmla="*/ 1701 w 1702"/>
                <a:gd name="T17" fmla="*/ 851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2" h="1703">
                  <a:moveTo>
                    <a:pt x="1701" y="851"/>
                  </a:moveTo>
                  <a:lnTo>
                    <a:pt x="1701" y="851"/>
                  </a:lnTo>
                  <a:cubicBezTo>
                    <a:pt x="1701" y="1321"/>
                    <a:pt x="1320" y="1702"/>
                    <a:pt x="850" y="1702"/>
                  </a:cubicBezTo>
                  <a:lnTo>
                    <a:pt x="850" y="1702"/>
                  </a:lnTo>
                  <a:cubicBezTo>
                    <a:pt x="380" y="1702"/>
                    <a:pt x="0" y="1321"/>
                    <a:pt x="0" y="851"/>
                  </a:cubicBezTo>
                  <a:lnTo>
                    <a:pt x="0" y="851"/>
                  </a:lnTo>
                  <a:cubicBezTo>
                    <a:pt x="0" y="381"/>
                    <a:pt x="380" y="0"/>
                    <a:pt x="850" y="0"/>
                  </a:cubicBezTo>
                  <a:lnTo>
                    <a:pt x="850" y="0"/>
                  </a:lnTo>
                  <a:cubicBezTo>
                    <a:pt x="1320" y="0"/>
                    <a:pt x="1701" y="381"/>
                    <a:pt x="1701" y="851"/>
                  </a:cubicBezTo>
                </a:path>
              </a:pathLst>
            </a:custGeom>
            <a:solidFill>
              <a:schemeClr val="accent1"/>
            </a:solidFill>
            <a:ln>
              <a:noFill/>
            </a:ln>
            <a:effectLst/>
          </p:spPr>
          <p:txBody>
            <a:bodyPr wrap="none" anchor="ctr"/>
            <a:lstStyle/>
            <a:p>
              <a:endParaRPr lang="en-US" sz="4000"/>
            </a:p>
          </p:txBody>
        </p:sp>
        <p:sp>
          <p:nvSpPr>
            <p:cNvPr id="74" name="TextBox 73">
              <a:extLst>
                <a:ext uri="{FF2B5EF4-FFF2-40B4-BE49-F238E27FC236}">
                  <a16:creationId xmlns:a16="http://schemas.microsoft.com/office/drawing/2014/main" id="{D5EFE77D-157D-8F47-B604-A3125AB4601F}"/>
                </a:ext>
              </a:extLst>
            </p:cNvPr>
            <p:cNvSpPr txBox="1"/>
            <p:nvPr/>
          </p:nvSpPr>
          <p:spPr>
            <a:xfrm>
              <a:off x="7483766" y="3508035"/>
              <a:ext cx="1204126" cy="782433"/>
            </a:xfrm>
            <a:prstGeom prst="rect">
              <a:avLst/>
            </a:prstGeom>
            <a:noFill/>
            <a:ln>
              <a:noFill/>
            </a:ln>
          </p:spPr>
          <p:txBody>
            <a:bodyPr wrap="square" rtlCol="0">
              <a:spAutoFit/>
            </a:bodyPr>
            <a:lstStyle/>
            <a:p>
              <a:pPr algn="ctr"/>
              <a:r>
                <a:rPr lang="en-US" sz="12000" spc="300" dirty="0">
                  <a:solidFill>
                    <a:schemeClr val="bg2"/>
                  </a:solidFill>
                  <a:latin typeface="Montserrat Medium" pitchFamily="2" charset="77"/>
                  <a:ea typeface="Roboto" panose="02000000000000000000" pitchFamily="2" charset="0"/>
                  <a:cs typeface="Poppins Medium" pitchFamily="2" charset="77"/>
                </a:rPr>
                <a:t>S</a:t>
              </a:r>
            </a:p>
          </p:txBody>
        </p:sp>
      </p:grpSp>
      <p:grpSp>
        <p:nvGrpSpPr>
          <p:cNvPr id="11" name="Group 10">
            <a:extLst>
              <a:ext uri="{FF2B5EF4-FFF2-40B4-BE49-F238E27FC236}">
                <a16:creationId xmlns:a16="http://schemas.microsoft.com/office/drawing/2014/main" id="{C6B8B021-53F3-5B4E-A7E0-58B1E773FC7A}"/>
              </a:ext>
            </a:extLst>
          </p:cNvPr>
          <p:cNvGrpSpPr/>
          <p:nvPr/>
        </p:nvGrpSpPr>
        <p:grpSpPr>
          <a:xfrm>
            <a:off x="16003856" y="4220308"/>
            <a:ext cx="6308313" cy="5275384"/>
            <a:chOff x="1745441" y="4220308"/>
            <a:chExt cx="6308313" cy="5275384"/>
          </a:xfrm>
        </p:grpSpPr>
        <p:sp>
          <p:nvSpPr>
            <p:cNvPr id="18" name="TextBox 17">
              <a:extLst>
                <a:ext uri="{FF2B5EF4-FFF2-40B4-BE49-F238E27FC236}">
                  <a16:creationId xmlns:a16="http://schemas.microsoft.com/office/drawing/2014/main" id="{1EC558BB-EE28-2849-887B-617BA1DA436C}"/>
                </a:ext>
              </a:extLst>
            </p:cNvPr>
            <p:cNvSpPr txBox="1"/>
            <p:nvPr/>
          </p:nvSpPr>
          <p:spPr>
            <a:xfrm>
              <a:off x="1745441" y="6817138"/>
              <a:ext cx="6308313" cy="267855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19" name="Group 18">
              <a:extLst>
                <a:ext uri="{FF2B5EF4-FFF2-40B4-BE49-F238E27FC236}">
                  <a16:creationId xmlns:a16="http://schemas.microsoft.com/office/drawing/2014/main" id="{B1489A47-BC1B-EF43-8CF5-2181310FE730}"/>
                </a:ext>
              </a:extLst>
            </p:cNvPr>
            <p:cNvGrpSpPr/>
            <p:nvPr/>
          </p:nvGrpSpPr>
          <p:grpSpPr>
            <a:xfrm>
              <a:off x="1745441" y="4220308"/>
              <a:ext cx="6308313" cy="1292662"/>
              <a:chOff x="7600398" y="1249596"/>
              <a:chExt cx="6308313" cy="1292662"/>
            </a:xfrm>
          </p:grpSpPr>
          <p:sp>
            <p:nvSpPr>
              <p:cNvPr id="20" name="TextBox 19">
                <a:extLst>
                  <a:ext uri="{FF2B5EF4-FFF2-40B4-BE49-F238E27FC236}">
                    <a16:creationId xmlns:a16="http://schemas.microsoft.com/office/drawing/2014/main" id="{80787F4C-BD33-2340-A90F-116702726B1D}"/>
                  </a:ext>
                </a:extLst>
              </p:cNvPr>
              <p:cNvSpPr txBox="1"/>
              <p:nvPr/>
            </p:nvSpPr>
            <p:spPr>
              <a:xfrm>
                <a:off x="7600398" y="1618928"/>
                <a:ext cx="6308313"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STRENGTHS</a:t>
                </a:r>
              </a:p>
            </p:txBody>
          </p:sp>
          <p:sp>
            <p:nvSpPr>
              <p:cNvPr id="21" name="TextBox 20">
                <a:extLst>
                  <a:ext uri="{FF2B5EF4-FFF2-40B4-BE49-F238E27FC236}">
                    <a16:creationId xmlns:a16="http://schemas.microsoft.com/office/drawing/2014/main" id="{018475BD-D1EB-0440-A461-CBB4BC681E34}"/>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spTree>
    <p:extLst>
      <p:ext uri="{BB962C8B-B14F-4D97-AF65-F5344CB8AC3E}">
        <p14:creationId xmlns:p14="http://schemas.microsoft.com/office/powerpoint/2010/main" val="793303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grpSp>
        <p:nvGrpSpPr>
          <p:cNvPr id="2" name="Group 1">
            <a:extLst>
              <a:ext uri="{FF2B5EF4-FFF2-40B4-BE49-F238E27FC236}">
                <a16:creationId xmlns:a16="http://schemas.microsoft.com/office/drawing/2014/main" id="{4F49935F-2749-B842-B97D-3DA198227E29}"/>
              </a:ext>
            </a:extLst>
          </p:cNvPr>
          <p:cNvGrpSpPr/>
          <p:nvPr/>
        </p:nvGrpSpPr>
        <p:grpSpPr>
          <a:xfrm>
            <a:off x="16786422" y="5049078"/>
            <a:ext cx="3617845" cy="3617845"/>
            <a:chOff x="7355882" y="3169305"/>
            <a:chExt cx="1459894" cy="1459894"/>
          </a:xfrm>
        </p:grpSpPr>
        <p:sp>
          <p:nvSpPr>
            <p:cNvPr id="46" name="Freeform 5">
              <a:extLst>
                <a:ext uri="{FF2B5EF4-FFF2-40B4-BE49-F238E27FC236}">
                  <a16:creationId xmlns:a16="http://schemas.microsoft.com/office/drawing/2014/main" id="{382CD0F1-53A4-4141-A527-91FD6976B165}"/>
                </a:ext>
              </a:extLst>
            </p:cNvPr>
            <p:cNvSpPr>
              <a:spLocks noChangeArrowheads="1"/>
            </p:cNvSpPr>
            <p:nvPr/>
          </p:nvSpPr>
          <p:spPr bwMode="auto">
            <a:xfrm>
              <a:off x="7355882" y="3169305"/>
              <a:ext cx="1459894" cy="1459894"/>
            </a:xfrm>
            <a:custGeom>
              <a:avLst/>
              <a:gdLst>
                <a:gd name="T0" fmla="*/ 1701 w 1702"/>
                <a:gd name="T1" fmla="*/ 851 h 1703"/>
                <a:gd name="T2" fmla="*/ 1701 w 1702"/>
                <a:gd name="T3" fmla="*/ 851 h 1703"/>
                <a:gd name="T4" fmla="*/ 850 w 1702"/>
                <a:gd name="T5" fmla="*/ 1702 h 1703"/>
                <a:gd name="T6" fmla="*/ 850 w 1702"/>
                <a:gd name="T7" fmla="*/ 1702 h 1703"/>
                <a:gd name="T8" fmla="*/ 0 w 1702"/>
                <a:gd name="T9" fmla="*/ 851 h 1703"/>
                <a:gd name="T10" fmla="*/ 0 w 1702"/>
                <a:gd name="T11" fmla="*/ 851 h 1703"/>
                <a:gd name="T12" fmla="*/ 850 w 1702"/>
                <a:gd name="T13" fmla="*/ 0 h 1703"/>
                <a:gd name="T14" fmla="*/ 850 w 1702"/>
                <a:gd name="T15" fmla="*/ 0 h 1703"/>
                <a:gd name="T16" fmla="*/ 1701 w 1702"/>
                <a:gd name="T17" fmla="*/ 851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2" h="1703">
                  <a:moveTo>
                    <a:pt x="1701" y="851"/>
                  </a:moveTo>
                  <a:lnTo>
                    <a:pt x="1701" y="851"/>
                  </a:lnTo>
                  <a:cubicBezTo>
                    <a:pt x="1701" y="1321"/>
                    <a:pt x="1320" y="1702"/>
                    <a:pt x="850" y="1702"/>
                  </a:cubicBezTo>
                  <a:lnTo>
                    <a:pt x="850" y="1702"/>
                  </a:lnTo>
                  <a:cubicBezTo>
                    <a:pt x="380" y="1702"/>
                    <a:pt x="0" y="1321"/>
                    <a:pt x="0" y="851"/>
                  </a:cubicBezTo>
                  <a:lnTo>
                    <a:pt x="0" y="851"/>
                  </a:lnTo>
                  <a:cubicBezTo>
                    <a:pt x="0" y="381"/>
                    <a:pt x="380" y="0"/>
                    <a:pt x="850" y="0"/>
                  </a:cubicBezTo>
                  <a:lnTo>
                    <a:pt x="850" y="0"/>
                  </a:lnTo>
                  <a:cubicBezTo>
                    <a:pt x="1320" y="0"/>
                    <a:pt x="1701" y="381"/>
                    <a:pt x="1701" y="851"/>
                  </a:cubicBezTo>
                </a:path>
              </a:pathLst>
            </a:custGeom>
            <a:solidFill>
              <a:schemeClr val="accent2"/>
            </a:solidFill>
            <a:ln>
              <a:noFill/>
            </a:ln>
            <a:effectLst/>
          </p:spPr>
          <p:txBody>
            <a:bodyPr wrap="none" anchor="ctr"/>
            <a:lstStyle/>
            <a:p>
              <a:endParaRPr lang="en-US" sz="4000"/>
            </a:p>
          </p:txBody>
        </p:sp>
        <p:sp>
          <p:nvSpPr>
            <p:cNvPr id="74" name="TextBox 73">
              <a:extLst>
                <a:ext uri="{FF2B5EF4-FFF2-40B4-BE49-F238E27FC236}">
                  <a16:creationId xmlns:a16="http://schemas.microsoft.com/office/drawing/2014/main" id="{D5EFE77D-157D-8F47-B604-A3125AB4601F}"/>
                </a:ext>
              </a:extLst>
            </p:cNvPr>
            <p:cNvSpPr txBox="1"/>
            <p:nvPr/>
          </p:nvSpPr>
          <p:spPr>
            <a:xfrm>
              <a:off x="7483766" y="3508035"/>
              <a:ext cx="1204126" cy="782433"/>
            </a:xfrm>
            <a:prstGeom prst="rect">
              <a:avLst/>
            </a:prstGeom>
            <a:noFill/>
            <a:ln>
              <a:noFill/>
            </a:ln>
          </p:spPr>
          <p:txBody>
            <a:bodyPr wrap="square" rtlCol="0">
              <a:spAutoFit/>
            </a:bodyPr>
            <a:lstStyle/>
            <a:p>
              <a:pPr algn="ctr"/>
              <a:r>
                <a:rPr lang="en-US" sz="12000" spc="300" dirty="0">
                  <a:solidFill>
                    <a:schemeClr val="bg2"/>
                  </a:solidFill>
                  <a:latin typeface="Montserrat Medium" pitchFamily="2" charset="77"/>
                  <a:ea typeface="Roboto" panose="02000000000000000000" pitchFamily="2" charset="0"/>
                  <a:cs typeface="Poppins Medium" pitchFamily="2" charset="77"/>
                </a:rPr>
                <a:t>W</a:t>
              </a:r>
            </a:p>
          </p:txBody>
        </p:sp>
      </p:grpSp>
      <p:grpSp>
        <p:nvGrpSpPr>
          <p:cNvPr id="13" name="Group 12">
            <a:extLst>
              <a:ext uri="{FF2B5EF4-FFF2-40B4-BE49-F238E27FC236}">
                <a16:creationId xmlns:a16="http://schemas.microsoft.com/office/drawing/2014/main" id="{960F0197-3EBB-D847-AE8C-B4DB612518A3}"/>
              </a:ext>
            </a:extLst>
          </p:cNvPr>
          <p:cNvGrpSpPr/>
          <p:nvPr/>
        </p:nvGrpSpPr>
        <p:grpSpPr>
          <a:xfrm>
            <a:off x="2027260" y="4220308"/>
            <a:ext cx="6308313" cy="5275384"/>
            <a:chOff x="1745441" y="4220308"/>
            <a:chExt cx="6308313" cy="5275384"/>
          </a:xfrm>
        </p:grpSpPr>
        <p:sp>
          <p:nvSpPr>
            <p:cNvPr id="14" name="TextBox 13">
              <a:extLst>
                <a:ext uri="{FF2B5EF4-FFF2-40B4-BE49-F238E27FC236}">
                  <a16:creationId xmlns:a16="http://schemas.microsoft.com/office/drawing/2014/main" id="{DA8EBDE6-E8F2-854C-95AA-8ED24AFD1E83}"/>
                </a:ext>
              </a:extLst>
            </p:cNvPr>
            <p:cNvSpPr txBox="1"/>
            <p:nvPr/>
          </p:nvSpPr>
          <p:spPr>
            <a:xfrm>
              <a:off x="1745441" y="6817138"/>
              <a:ext cx="6308313" cy="267855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15" name="Group 14">
              <a:extLst>
                <a:ext uri="{FF2B5EF4-FFF2-40B4-BE49-F238E27FC236}">
                  <a16:creationId xmlns:a16="http://schemas.microsoft.com/office/drawing/2014/main" id="{74BE36A6-5094-3A4A-BCF5-A845136A819E}"/>
                </a:ext>
              </a:extLst>
            </p:cNvPr>
            <p:cNvGrpSpPr/>
            <p:nvPr/>
          </p:nvGrpSpPr>
          <p:grpSpPr>
            <a:xfrm>
              <a:off x="1745441" y="4220308"/>
              <a:ext cx="5288405" cy="1292662"/>
              <a:chOff x="7600398" y="1249596"/>
              <a:chExt cx="5288405" cy="1292662"/>
            </a:xfrm>
          </p:grpSpPr>
          <p:sp>
            <p:nvSpPr>
              <p:cNvPr id="16" name="TextBox 15">
                <a:extLst>
                  <a:ext uri="{FF2B5EF4-FFF2-40B4-BE49-F238E27FC236}">
                    <a16:creationId xmlns:a16="http://schemas.microsoft.com/office/drawing/2014/main" id="{B39A6929-AD10-6F46-997B-A8EA9B28F081}"/>
                  </a:ext>
                </a:extLst>
              </p:cNvPr>
              <p:cNvSpPr txBox="1"/>
              <p:nvPr/>
            </p:nvSpPr>
            <p:spPr>
              <a:xfrm>
                <a:off x="7600398" y="1618928"/>
                <a:ext cx="5288405"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WEAKNESS</a:t>
                </a:r>
              </a:p>
            </p:txBody>
          </p:sp>
          <p:sp>
            <p:nvSpPr>
              <p:cNvPr id="17" name="TextBox 16">
                <a:extLst>
                  <a:ext uri="{FF2B5EF4-FFF2-40B4-BE49-F238E27FC236}">
                    <a16:creationId xmlns:a16="http://schemas.microsoft.com/office/drawing/2014/main" id="{C5EE5459-0633-9849-9883-6A2C66AD5FD7}"/>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spTree>
    <p:extLst>
      <p:ext uri="{BB962C8B-B14F-4D97-AF65-F5344CB8AC3E}">
        <p14:creationId xmlns:p14="http://schemas.microsoft.com/office/powerpoint/2010/main" val="3142915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grpSp>
        <p:nvGrpSpPr>
          <p:cNvPr id="2" name="Group 1">
            <a:extLst>
              <a:ext uri="{FF2B5EF4-FFF2-40B4-BE49-F238E27FC236}">
                <a16:creationId xmlns:a16="http://schemas.microsoft.com/office/drawing/2014/main" id="{4F49935F-2749-B842-B97D-3DA198227E29}"/>
              </a:ext>
            </a:extLst>
          </p:cNvPr>
          <p:cNvGrpSpPr/>
          <p:nvPr/>
        </p:nvGrpSpPr>
        <p:grpSpPr>
          <a:xfrm>
            <a:off x="3973383" y="5049078"/>
            <a:ext cx="3617845" cy="3617845"/>
            <a:chOff x="7355882" y="3169305"/>
            <a:chExt cx="1459894" cy="1459894"/>
          </a:xfrm>
        </p:grpSpPr>
        <p:sp>
          <p:nvSpPr>
            <p:cNvPr id="46" name="Freeform 5">
              <a:extLst>
                <a:ext uri="{FF2B5EF4-FFF2-40B4-BE49-F238E27FC236}">
                  <a16:creationId xmlns:a16="http://schemas.microsoft.com/office/drawing/2014/main" id="{382CD0F1-53A4-4141-A527-91FD6976B165}"/>
                </a:ext>
              </a:extLst>
            </p:cNvPr>
            <p:cNvSpPr>
              <a:spLocks noChangeArrowheads="1"/>
            </p:cNvSpPr>
            <p:nvPr/>
          </p:nvSpPr>
          <p:spPr bwMode="auto">
            <a:xfrm>
              <a:off x="7355882" y="3169305"/>
              <a:ext cx="1459894" cy="1459894"/>
            </a:xfrm>
            <a:custGeom>
              <a:avLst/>
              <a:gdLst>
                <a:gd name="T0" fmla="*/ 1701 w 1702"/>
                <a:gd name="T1" fmla="*/ 851 h 1703"/>
                <a:gd name="T2" fmla="*/ 1701 w 1702"/>
                <a:gd name="T3" fmla="*/ 851 h 1703"/>
                <a:gd name="T4" fmla="*/ 850 w 1702"/>
                <a:gd name="T5" fmla="*/ 1702 h 1703"/>
                <a:gd name="T6" fmla="*/ 850 w 1702"/>
                <a:gd name="T7" fmla="*/ 1702 h 1703"/>
                <a:gd name="T8" fmla="*/ 0 w 1702"/>
                <a:gd name="T9" fmla="*/ 851 h 1703"/>
                <a:gd name="T10" fmla="*/ 0 w 1702"/>
                <a:gd name="T11" fmla="*/ 851 h 1703"/>
                <a:gd name="T12" fmla="*/ 850 w 1702"/>
                <a:gd name="T13" fmla="*/ 0 h 1703"/>
                <a:gd name="T14" fmla="*/ 850 w 1702"/>
                <a:gd name="T15" fmla="*/ 0 h 1703"/>
                <a:gd name="T16" fmla="*/ 1701 w 1702"/>
                <a:gd name="T17" fmla="*/ 851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2" h="1703">
                  <a:moveTo>
                    <a:pt x="1701" y="851"/>
                  </a:moveTo>
                  <a:lnTo>
                    <a:pt x="1701" y="851"/>
                  </a:lnTo>
                  <a:cubicBezTo>
                    <a:pt x="1701" y="1321"/>
                    <a:pt x="1320" y="1702"/>
                    <a:pt x="850" y="1702"/>
                  </a:cubicBezTo>
                  <a:lnTo>
                    <a:pt x="850" y="1702"/>
                  </a:lnTo>
                  <a:cubicBezTo>
                    <a:pt x="380" y="1702"/>
                    <a:pt x="0" y="1321"/>
                    <a:pt x="0" y="851"/>
                  </a:cubicBezTo>
                  <a:lnTo>
                    <a:pt x="0" y="851"/>
                  </a:lnTo>
                  <a:cubicBezTo>
                    <a:pt x="0" y="381"/>
                    <a:pt x="380" y="0"/>
                    <a:pt x="850" y="0"/>
                  </a:cubicBezTo>
                  <a:lnTo>
                    <a:pt x="850" y="0"/>
                  </a:lnTo>
                  <a:cubicBezTo>
                    <a:pt x="1320" y="0"/>
                    <a:pt x="1701" y="381"/>
                    <a:pt x="1701" y="851"/>
                  </a:cubicBezTo>
                </a:path>
              </a:pathLst>
            </a:custGeom>
            <a:solidFill>
              <a:schemeClr val="accent3"/>
            </a:solidFill>
            <a:ln>
              <a:noFill/>
            </a:ln>
            <a:effectLst/>
          </p:spPr>
          <p:txBody>
            <a:bodyPr wrap="none" anchor="ctr"/>
            <a:lstStyle/>
            <a:p>
              <a:endParaRPr lang="en-US" sz="4000"/>
            </a:p>
          </p:txBody>
        </p:sp>
        <p:sp>
          <p:nvSpPr>
            <p:cNvPr id="74" name="TextBox 73">
              <a:extLst>
                <a:ext uri="{FF2B5EF4-FFF2-40B4-BE49-F238E27FC236}">
                  <a16:creationId xmlns:a16="http://schemas.microsoft.com/office/drawing/2014/main" id="{D5EFE77D-157D-8F47-B604-A3125AB4601F}"/>
                </a:ext>
              </a:extLst>
            </p:cNvPr>
            <p:cNvSpPr txBox="1"/>
            <p:nvPr/>
          </p:nvSpPr>
          <p:spPr>
            <a:xfrm>
              <a:off x="7483766" y="3508035"/>
              <a:ext cx="1204126" cy="782433"/>
            </a:xfrm>
            <a:prstGeom prst="rect">
              <a:avLst/>
            </a:prstGeom>
            <a:noFill/>
            <a:ln>
              <a:noFill/>
            </a:ln>
          </p:spPr>
          <p:txBody>
            <a:bodyPr wrap="square" rtlCol="0">
              <a:spAutoFit/>
            </a:bodyPr>
            <a:lstStyle/>
            <a:p>
              <a:pPr algn="ctr"/>
              <a:r>
                <a:rPr lang="en-US" sz="12000" spc="300" dirty="0">
                  <a:solidFill>
                    <a:schemeClr val="bg2"/>
                  </a:solidFill>
                  <a:latin typeface="Montserrat Medium" pitchFamily="2" charset="77"/>
                  <a:ea typeface="Roboto" panose="02000000000000000000" pitchFamily="2" charset="0"/>
                  <a:cs typeface="Poppins Medium" pitchFamily="2" charset="77"/>
                </a:rPr>
                <a:t>O</a:t>
              </a:r>
            </a:p>
          </p:txBody>
        </p:sp>
      </p:grpSp>
      <p:grpSp>
        <p:nvGrpSpPr>
          <p:cNvPr id="13" name="Group 12">
            <a:extLst>
              <a:ext uri="{FF2B5EF4-FFF2-40B4-BE49-F238E27FC236}">
                <a16:creationId xmlns:a16="http://schemas.microsoft.com/office/drawing/2014/main" id="{960F0197-3EBB-D847-AE8C-B4DB612518A3}"/>
              </a:ext>
            </a:extLst>
          </p:cNvPr>
          <p:cNvGrpSpPr/>
          <p:nvPr/>
        </p:nvGrpSpPr>
        <p:grpSpPr>
          <a:xfrm>
            <a:off x="16003856" y="4220308"/>
            <a:ext cx="6308313" cy="5275384"/>
            <a:chOff x="1745441" y="4220308"/>
            <a:chExt cx="6308313" cy="5275384"/>
          </a:xfrm>
        </p:grpSpPr>
        <p:sp>
          <p:nvSpPr>
            <p:cNvPr id="14" name="TextBox 13">
              <a:extLst>
                <a:ext uri="{FF2B5EF4-FFF2-40B4-BE49-F238E27FC236}">
                  <a16:creationId xmlns:a16="http://schemas.microsoft.com/office/drawing/2014/main" id="{DA8EBDE6-E8F2-854C-95AA-8ED24AFD1E83}"/>
                </a:ext>
              </a:extLst>
            </p:cNvPr>
            <p:cNvSpPr txBox="1"/>
            <p:nvPr/>
          </p:nvSpPr>
          <p:spPr>
            <a:xfrm>
              <a:off x="1745441" y="6817138"/>
              <a:ext cx="6308313" cy="267855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15" name="Group 14">
              <a:extLst>
                <a:ext uri="{FF2B5EF4-FFF2-40B4-BE49-F238E27FC236}">
                  <a16:creationId xmlns:a16="http://schemas.microsoft.com/office/drawing/2014/main" id="{74BE36A6-5094-3A4A-BCF5-A845136A819E}"/>
                </a:ext>
              </a:extLst>
            </p:cNvPr>
            <p:cNvGrpSpPr/>
            <p:nvPr/>
          </p:nvGrpSpPr>
          <p:grpSpPr>
            <a:xfrm>
              <a:off x="1745441" y="4220308"/>
              <a:ext cx="6308313" cy="1292662"/>
              <a:chOff x="7600398" y="1249596"/>
              <a:chExt cx="6308313" cy="1292662"/>
            </a:xfrm>
          </p:grpSpPr>
          <p:sp>
            <p:nvSpPr>
              <p:cNvPr id="16" name="TextBox 15">
                <a:extLst>
                  <a:ext uri="{FF2B5EF4-FFF2-40B4-BE49-F238E27FC236}">
                    <a16:creationId xmlns:a16="http://schemas.microsoft.com/office/drawing/2014/main" id="{B39A6929-AD10-6F46-997B-A8EA9B28F081}"/>
                  </a:ext>
                </a:extLst>
              </p:cNvPr>
              <p:cNvSpPr txBox="1"/>
              <p:nvPr/>
            </p:nvSpPr>
            <p:spPr>
              <a:xfrm>
                <a:off x="7600398" y="1618928"/>
                <a:ext cx="6308313"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OPPORTUNITY</a:t>
                </a:r>
              </a:p>
            </p:txBody>
          </p:sp>
          <p:sp>
            <p:nvSpPr>
              <p:cNvPr id="17" name="TextBox 16">
                <a:extLst>
                  <a:ext uri="{FF2B5EF4-FFF2-40B4-BE49-F238E27FC236}">
                    <a16:creationId xmlns:a16="http://schemas.microsoft.com/office/drawing/2014/main" id="{C5EE5459-0633-9849-9883-6A2C66AD5FD7}"/>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spTree>
    <p:extLst>
      <p:ext uri="{BB962C8B-B14F-4D97-AF65-F5344CB8AC3E}">
        <p14:creationId xmlns:p14="http://schemas.microsoft.com/office/powerpoint/2010/main" val="106633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grpSp>
        <p:nvGrpSpPr>
          <p:cNvPr id="2" name="Group 1">
            <a:extLst>
              <a:ext uri="{FF2B5EF4-FFF2-40B4-BE49-F238E27FC236}">
                <a16:creationId xmlns:a16="http://schemas.microsoft.com/office/drawing/2014/main" id="{4F49935F-2749-B842-B97D-3DA198227E29}"/>
              </a:ext>
            </a:extLst>
          </p:cNvPr>
          <p:cNvGrpSpPr/>
          <p:nvPr/>
        </p:nvGrpSpPr>
        <p:grpSpPr>
          <a:xfrm>
            <a:off x="16786422" y="5049078"/>
            <a:ext cx="3617845" cy="3617845"/>
            <a:chOff x="7355882" y="3169305"/>
            <a:chExt cx="1459894" cy="1459894"/>
          </a:xfrm>
        </p:grpSpPr>
        <p:sp>
          <p:nvSpPr>
            <p:cNvPr id="46" name="Freeform 5">
              <a:extLst>
                <a:ext uri="{FF2B5EF4-FFF2-40B4-BE49-F238E27FC236}">
                  <a16:creationId xmlns:a16="http://schemas.microsoft.com/office/drawing/2014/main" id="{382CD0F1-53A4-4141-A527-91FD6976B165}"/>
                </a:ext>
              </a:extLst>
            </p:cNvPr>
            <p:cNvSpPr>
              <a:spLocks noChangeArrowheads="1"/>
            </p:cNvSpPr>
            <p:nvPr/>
          </p:nvSpPr>
          <p:spPr bwMode="auto">
            <a:xfrm>
              <a:off x="7355882" y="3169305"/>
              <a:ext cx="1459894" cy="1459894"/>
            </a:xfrm>
            <a:custGeom>
              <a:avLst/>
              <a:gdLst>
                <a:gd name="T0" fmla="*/ 1701 w 1702"/>
                <a:gd name="T1" fmla="*/ 851 h 1703"/>
                <a:gd name="T2" fmla="*/ 1701 w 1702"/>
                <a:gd name="T3" fmla="*/ 851 h 1703"/>
                <a:gd name="T4" fmla="*/ 850 w 1702"/>
                <a:gd name="T5" fmla="*/ 1702 h 1703"/>
                <a:gd name="T6" fmla="*/ 850 w 1702"/>
                <a:gd name="T7" fmla="*/ 1702 h 1703"/>
                <a:gd name="T8" fmla="*/ 0 w 1702"/>
                <a:gd name="T9" fmla="*/ 851 h 1703"/>
                <a:gd name="T10" fmla="*/ 0 w 1702"/>
                <a:gd name="T11" fmla="*/ 851 h 1703"/>
                <a:gd name="T12" fmla="*/ 850 w 1702"/>
                <a:gd name="T13" fmla="*/ 0 h 1703"/>
                <a:gd name="T14" fmla="*/ 850 w 1702"/>
                <a:gd name="T15" fmla="*/ 0 h 1703"/>
                <a:gd name="T16" fmla="*/ 1701 w 1702"/>
                <a:gd name="T17" fmla="*/ 851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2" h="1703">
                  <a:moveTo>
                    <a:pt x="1701" y="851"/>
                  </a:moveTo>
                  <a:lnTo>
                    <a:pt x="1701" y="851"/>
                  </a:lnTo>
                  <a:cubicBezTo>
                    <a:pt x="1701" y="1321"/>
                    <a:pt x="1320" y="1702"/>
                    <a:pt x="850" y="1702"/>
                  </a:cubicBezTo>
                  <a:lnTo>
                    <a:pt x="850" y="1702"/>
                  </a:lnTo>
                  <a:cubicBezTo>
                    <a:pt x="380" y="1702"/>
                    <a:pt x="0" y="1321"/>
                    <a:pt x="0" y="851"/>
                  </a:cubicBezTo>
                  <a:lnTo>
                    <a:pt x="0" y="851"/>
                  </a:lnTo>
                  <a:cubicBezTo>
                    <a:pt x="0" y="381"/>
                    <a:pt x="380" y="0"/>
                    <a:pt x="850" y="0"/>
                  </a:cubicBezTo>
                  <a:lnTo>
                    <a:pt x="850" y="0"/>
                  </a:lnTo>
                  <a:cubicBezTo>
                    <a:pt x="1320" y="0"/>
                    <a:pt x="1701" y="381"/>
                    <a:pt x="1701" y="851"/>
                  </a:cubicBezTo>
                </a:path>
              </a:pathLst>
            </a:custGeom>
            <a:solidFill>
              <a:schemeClr val="accent4"/>
            </a:solidFill>
            <a:ln>
              <a:noFill/>
            </a:ln>
            <a:effectLst/>
          </p:spPr>
          <p:txBody>
            <a:bodyPr wrap="none" anchor="ctr"/>
            <a:lstStyle/>
            <a:p>
              <a:endParaRPr lang="en-US" sz="4000"/>
            </a:p>
          </p:txBody>
        </p:sp>
        <p:sp>
          <p:nvSpPr>
            <p:cNvPr id="74" name="TextBox 73">
              <a:extLst>
                <a:ext uri="{FF2B5EF4-FFF2-40B4-BE49-F238E27FC236}">
                  <a16:creationId xmlns:a16="http://schemas.microsoft.com/office/drawing/2014/main" id="{D5EFE77D-157D-8F47-B604-A3125AB4601F}"/>
                </a:ext>
              </a:extLst>
            </p:cNvPr>
            <p:cNvSpPr txBox="1"/>
            <p:nvPr/>
          </p:nvSpPr>
          <p:spPr>
            <a:xfrm>
              <a:off x="7483766" y="3508035"/>
              <a:ext cx="1204126" cy="782433"/>
            </a:xfrm>
            <a:prstGeom prst="rect">
              <a:avLst/>
            </a:prstGeom>
            <a:noFill/>
            <a:ln>
              <a:noFill/>
            </a:ln>
          </p:spPr>
          <p:txBody>
            <a:bodyPr wrap="square" rtlCol="0">
              <a:spAutoFit/>
            </a:bodyPr>
            <a:lstStyle/>
            <a:p>
              <a:pPr algn="ctr"/>
              <a:r>
                <a:rPr lang="en-US" sz="12000" spc="300" dirty="0">
                  <a:solidFill>
                    <a:schemeClr val="bg2"/>
                  </a:solidFill>
                  <a:latin typeface="Montserrat Medium" pitchFamily="2" charset="77"/>
                  <a:ea typeface="Roboto" panose="02000000000000000000" pitchFamily="2" charset="0"/>
                  <a:cs typeface="Poppins Medium" pitchFamily="2" charset="77"/>
                </a:rPr>
                <a:t>T</a:t>
              </a:r>
            </a:p>
          </p:txBody>
        </p:sp>
      </p:grpSp>
      <p:grpSp>
        <p:nvGrpSpPr>
          <p:cNvPr id="13" name="Group 12">
            <a:extLst>
              <a:ext uri="{FF2B5EF4-FFF2-40B4-BE49-F238E27FC236}">
                <a16:creationId xmlns:a16="http://schemas.microsoft.com/office/drawing/2014/main" id="{960F0197-3EBB-D847-AE8C-B4DB612518A3}"/>
              </a:ext>
            </a:extLst>
          </p:cNvPr>
          <p:cNvGrpSpPr/>
          <p:nvPr/>
        </p:nvGrpSpPr>
        <p:grpSpPr>
          <a:xfrm>
            <a:off x="2027260" y="4220308"/>
            <a:ext cx="6308313" cy="5275384"/>
            <a:chOff x="1745441" y="4220308"/>
            <a:chExt cx="6308313" cy="5275384"/>
          </a:xfrm>
        </p:grpSpPr>
        <p:sp>
          <p:nvSpPr>
            <p:cNvPr id="14" name="TextBox 13">
              <a:extLst>
                <a:ext uri="{FF2B5EF4-FFF2-40B4-BE49-F238E27FC236}">
                  <a16:creationId xmlns:a16="http://schemas.microsoft.com/office/drawing/2014/main" id="{DA8EBDE6-E8F2-854C-95AA-8ED24AFD1E83}"/>
                </a:ext>
              </a:extLst>
            </p:cNvPr>
            <p:cNvSpPr txBox="1"/>
            <p:nvPr/>
          </p:nvSpPr>
          <p:spPr>
            <a:xfrm>
              <a:off x="1745441" y="6817138"/>
              <a:ext cx="6308313" cy="267855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15" name="Group 14">
              <a:extLst>
                <a:ext uri="{FF2B5EF4-FFF2-40B4-BE49-F238E27FC236}">
                  <a16:creationId xmlns:a16="http://schemas.microsoft.com/office/drawing/2014/main" id="{74BE36A6-5094-3A4A-BCF5-A845136A819E}"/>
                </a:ext>
              </a:extLst>
            </p:cNvPr>
            <p:cNvGrpSpPr/>
            <p:nvPr/>
          </p:nvGrpSpPr>
          <p:grpSpPr>
            <a:xfrm>
              <a:off x="1745441" y="4220308"/>
              <a:ext cx="5288405" cy="1292662"/>
              <a:chOff x="7600398" y="1249596"/>
              <a:chExt cx="5288405" cy="1292662"/>
            </a:xfrm>
          </p:grpSpPr>
          <p:sp>
            <p:nvSpPr>
              <p:cNvPr id="16" name="TextBox 15">
                <a:extLst>
                  <a:ext uri="{FF2B5EF4-FFF2-40B4-BE49-F238E27FC236}">
                    <a16:creationId xmlns:a16="http://schemas.microsoft.com/office/drawing/2014/main" id="{B39A6929-AD10-6F46-997B-A8EA9B28F081}"/>
                  </a:ext>
                </a:extLst>
              </p:cNvPr>
              <p:cNvSpPr txBox="1"/>
              <p:nvPr/>
            </p:nvSpPr>
            <p:spPr>
              <a:xfrm>
                <a:off x="7600398" y="1618928"/>
                <a:ext cx="5288405"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THREATS</a:t>
                </a:r>
              </a:p>
            </p:txBody>
          </p:sp>
          <p:sp>
            <p:nvSpPr>
              <p:cNvPr id="17" name="TextBox 16">
                <a:extLst>
                  <a:ext uri="{FF2B5EF4-FFF2-40B4-BE49-F238E27FC236}">
                    <a16:creationId xmlns:a16="http://schemas.microsoft.com/office/drawing/2014/main" id="{C5EE5459-0633-9849-9883-6A2C66AD5FD7}"/>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spTree>
    <p:extLst>
      <p:ext uri="{BB962C8B-B14F-4D97-AF65-F5344CB8AC3E}">
        <p14:creationId xmlns:p14="http://schemas.microsoft.com/office/powerpoint/2010/main" val="481323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95408B3-34F6-3C4E-8EC5-02C60CA130ED}"/>
              </a:ext>
            </a:extLst>
          </p:cNvPr>
          <p:cNvSpPr/>
          <p:nvPr/>
        </p:nvSpPr>
        <p:spPr>
          <a:xfrm rot="10800000" flipV="1">
            <a:off x="13082953" y="0"/>
            <a:ext cx="11294694" cy="13716000"/>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59D8A73-0505-B84C-A2C1-1EFC1D2A551B}"/>
              </a:ext>
            </a:extLst>
          </p:cNvPr>
          <p:cNvGrpSpPr/>
          <p:nvPr/>
        </p:nvGrpSpPr>
        <p:grpSpPr>
          <a:xfrm>
            <a:off x="1658326" y="2317988"/>
            <a:ext cx="9397601" cy="3864336"/>
            <a:chOff x="1658325" y="1249596"/>
            <a:chExt cx="9397601" cy="3864336"/>
          </a:xfrm>
        </p:grpSpPr>
        <p:grpSp>
          <p:nvGrpSpPr>
            <p:cNvPr id="3" name="Group 2">
              <a:extLst>
                <a:ext uri="{FF2B5EF4-FFF2-40B4-BE49-F238E27FC236}">
                  <a16:creationId xmlns:a16="http://schemas.microsoft.com/office/drawing/2014/main" id="{5847B762-4F2D-FB4A-B130-5AD6FD2762AF}"/>
                </a:ext>
              </a:extLst>
            </p:cNvPr>
            <p:cNvGrpSpPr/>
            <p:nvPr/>
          </p:nvGrpSpPr>
          <p:grpSpPr>
            <a:xfrm>
              <a:off x="1658325" y="1249596"/>
              <a:ext cx="8751766" cy="1292662"/>
              <a:chOff x="7355742" y="1249596"/>
              <a:chExt cx="8751766"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7355742" y="1618928"/>
                <a:ext cx="8751766"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7418065"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0" name="TextBox 19">
              <a:extLst>
                <a:ext uri="{FF2B5EF4-FFF2-40B4-BE49-F238E27FC236}">
                  <a16:creationId xmlns:a16="http://schemas.microsoft.com/office/drawing/2014/main" id="{7B9B8718-5619-2C49-94D1-17ECBF8FB9D1}"/>
                </a:ext>
              </a:extLst>
            </p:cNvPr>
            <p:cNvSpPr txBox="1"/>
            <p:nvPr/>
          </p:nvSpPr>
          <p:spPr>
            <a:xfrm>
              <a:off x="1720648" y="3486948"/>
              <a:ext cx="9335278" cy="1626984"/>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a:t>
              </a:r>
              <a:endParaRPr lang="en-US" sz="2800" dirty="0">
                <a:latin typeface="Montserrat Light" pitchFamily="2" charset="77"/>
                <a:ea typeface="Roboto Light" panose="02000000000000000000" pitchFamily="2" charset="0"/>
                <a:cs typeface="Lato Light" panose="020F0502020204030203" pitchFamily="34" charset="0"/>
              </a:endParaRPr>
            </a:p>
          </p:txBody>
        </p:sp>
      </p:grpSp>
      <p:grpSp>
        <p:nvGrpSpPr>
          <p:cNvPr id="26" name="Group 25">
            <a:extLst>
              <a:ext uri="{FF2B5EF4-FFF2-40B4-BE49-F238E27FC236}">
                <a16:creationId xmlns:a16="http://schemas.microsoft.com/office/drawing/2014/main" id="{42B187C1-6733-C743-8D32-110C4038980F}"/>
              </a:ext>
            </a:extLst>
          </p:cNvPr>
          <p:cNvGrpSpPr/>
          <p:nvPr/>
        </p:nvGrpSpPr>
        <p:grpSpPr>
          <a:xfrm>
            <a:off x="15747787" y="2567306"/>
            <a:ext cx="6971538" cy="1101199"/>
            <a:chOff x="1861626" y="7898166"/>
            <a:chExt cx="6971538" cy="1101199"/>
          </a:xfrm>
        </p:grpSpPr>
        <p:sp>
          <p:nvSpPr>
            <p:cNvPr id="27" name="Oval 26">
              <a:extLst>
                <a:ext uri="{FF2B5EF4-FFF2-40B4-BE49-F238E27FC236}">
                  <a16:creationId xmlns:a16="http://schemas.microsoft.com/office/drawing/2014/main" id="{00A0B61C-3CFD-4E40-950F-B7C40F8B49BF}"/>
                </a:ext>
              </a:extLst>
            </p:cNvPr>
            <p:cNvSpPr/>
            <p:nvPr/>
          </p:nvSpPr>
          <p:spPr>
            <a:xfrm>
              <a:off x="1861626" y="8276354"/>
              <a:ext cx="344824" cy="3448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8" name="TextBox 27">
              <a:extLst>
                <a:ext uri="{FF2B5EF4-FFF2-40B4-BE49-F238E27FC236}">
                  <a16:creationId xmlns:a16="http://schemas.microsoft.com/office/drawing/2014/main" id="{5E6EB409-10E6-A043-94F0-BE229606B0EA}"/>
                </a:ext>
              </a:extLst>
            </p:cNvPr>
            <p:cNvSpPr txBox="1"/>
            <p:nvPr/>
          </p:nvSpPr>
          <p:spPr>
            <a:xfrm>
              <a:off x="2531017" y="7898166"/>
              <a:ext cx="6302147" cy="110119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a:t>
              </a:r>
            </a:p>
          </p:txBody>
        </p:sp>
      </p:grpSp>
      <p:grpSp>
        <p:nvGrpSpPr>
          <p:cNvPr id="31" name="Group 30">
            <a:extLst>
              <a:ext uri="{FF2B5EF4-FFF2-40B4-BE49-F238E27FC236}">
                <a16:creationId xmlns:a16="http://schemas.microsoft.com/office/drawing/2014/main" id="{793515E1-4498-7D49-AC30-658205FE90CE}"/>
              </a:ext>
            </a:extLst>
          </p:cNvPr>
          <p:cNvGrpSpPr/>
          <p:nvPr/>
        </p:nvGrpSpPr>
        <p:grpSpPr>
          <a:xfrm>
            <a:off x="15747787" y="6496494"/>
            <a:ext cx="6971538" cy="1101199"/>
            <a:chOff x="1861626" y="7898166"/>
            <a:chExt cx="6971538" cy="1101199"/>
          </a:xfrm>
        </p:grpSpPr>
        <p:sp>
          <p:nvSpPr>
            <p:cNvPr id="32" name="Oval 31">
              <a:extLst>
                <a:ext uri="{FF2B5EF4-FFF2-40B4-BE49-F238E27FC236}">
                  <a16:creationId xmlns:a16="http://schemas.microsoft.com/office/drawing/2014/main" id="{BD03AB57-7A67-2545-9A46-8305D74FB163}"/>
                </a:ext>
              </a:extLst>
            </p:cNvPr>
            <p:cNvSpPr/>
            <p:nvPr/>
          </p:nvSpPr>
          <p:spPr>
            <a:xfrm>
              <a:off x="1861626" y="8276354"/>
              <a:ext cx="344824" cy="3448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3" name="TextBox 32">
              <a:extLst>
                <a:ext uri="{FF2B5EF4-FFF2-40B4-BE49-F238E27FC236}">
                  <a16:creationId xmlns:a16="http://schemas.microsoft.com/office/drawing/2014/main" id="{06BABFD5-2A60-5642-AE88-25E29BE641BF}"/>
                </a:ext>
              </a:extLst>
            </p:cNvPr>
            <p:cNvSpPr txBox="1"/>
            <p:nvPr/>
          </p:nvSpPr>
          <p:spPr>
            <a:xfrm>
              <a:off x="2531017" y="7898166"/>
              <a:ext cx="6302147" cy="110119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a:t>
              </a:r>
            </a:p>
          </p:txBody>
        </p:sp>
      </p:grpSp>
      <p:grpSp>
        <p:nvGrpSpPr>
          <p:cNvPr id="34" name="Group 33">
            <a:extLst>
              <a:ext uri="{FF2B5EF4-FFF2-40B4-BE49-F238E27FC236}">
                <a16:creationId xmlns:a16="http://schemas.microsoft.com/office/drawing/2014/main" id="{E10DC16D-98CC-CB48-8E35-93C42C891415}"/>
              </a:ext>
            </a:extLst>
          </p:cNvPr>
          <p:cNvGrpSpPr/>
          <p:nvPr/>
        </p:nvGrpSpPr>
        <p:grpSpPr>
          <a:xfrm>
            <a:off x="15747787" y="10425682"/>
            <a:ext cx="6971538" cy="1101199"/>
            <a:chOff x="1861626" y="7898166"/>
            <a:chExt cx="6971538" cy="1101199"/>
          </a:xfrm>
        </p:grpSpPr>
        <p:sp>
          <p:nvSpPr>
            <p:cNvPr id="35" name="Oval 34">
              <a:extLst>
                <a:ext uri="{FF2B5EF4-FFF2-40B4-BE49-F238E27FC236}">
                  <a16:creationId xmlns:a16="http://schemas.microsoft.com/office/drawing/2014/main" id="{1938283B-D453-E240-BC6C-DAD1F55A0963}"/>
                </a:ext>
              </a:extLst>
            </p:cNvPr>
            <p:cNvSpPr/>
            <p:nvPr/>
          </p:nvSpPr>
          <p:spPr>
            <a:xfrm>
              <a:off x="1861626" y="8276354"/>
              <a:ext cx="344824" cy="3448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6" name="TextBox 35">
              <a:extLst>
                <a:ext uri="{FF2B5EF4-FFF2-40B4-BE49-F238E27FC236}">
                  <a16:creationId xmlns:a16="http://schemas.microsoft.com/office/drawing/2014/main" id="{850CE0E3-5641-DC41-A39F-F13C8723D18C}"/>
                </a:ext>
              </a:extLst>
            </p:cNvPr>
            <p:cNvSpPr txBox="1"/>
            <p:nvPr/>
          </p:nvSpPr>
          <p:spPr>
            <a:xfrm>
              <a:off x="2531017" y="7898166"/>
              <a:ext cx="6302147" cy="110119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a:t>
              </a:r>
            </a:p>
          </p:txBody>
        </p:sp>
      </p:grpSp>
      <p:sp>
        <p:nvSpPr>
          <p:cNvPr id="2" name="Marcador de imagen 1"/>
          <p:cNvSpPr>
            <a:spLocks noGrp="1"/>
          </p:cNvSpPr>
          <p:nvPr>
            <p:ph type="pic" sz="quarter" idx="14"/>
          </p:nvPr>
        </p:nvSpPr>
        <p:spPr/>
      </p:sp>
      <p:sp>
        <p:nvSpPr>
          <p:cNvPr id="5" name="Marcador de imagen 4"/>
          <p:cNvSpPr>
            <a:spLocks noGrp="1"/>
          </p:cNvSpPr>
          <p:nvPr>
            <p:ph type="pic" sz="quarter" idx="15"/>
          </p:nvPr>
        </p:nvSpPr>
        <p:spPr/>
      </p:sp>
      <p:sp>
        <p:nvSpPr>
          <p:cNvPr id="6" name="Marcador de imagen 5"/>
          <p:cNvSpPr>
            <a:spLocks noGrp="1"/>
          </p:cNvSpPr>
          <p:nvPr>
            <p:ph type="pic" sz="quarter" idx="16"/>
          </p:nvPr>
        </p:nvSpPr>
        <p:spPr/>
      </p:sp>
    </p:spTree>
    <p:extLst>
      <p:ext uri="{BB962C8B-B14F-4D97-AF65-F5344CB8AC3E}">
        <p14:creationId xmlns:p14="http://schemas.microsoft.com/office/powerpoint/2010/main" val="1110020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sp>
        <p:nvSpPr>
          <p:cNvPr id="4" name="Rectangle 3">
            <a:extLst>
              <a:ext uri="{FF2B5EF4-FFF2-40B4-BE49-F238E27FC236}">
                <a16:creationId xmlns:a16="http://schemas.microsoft.com/office/drawing/2014/main" id="{F8A427FF-DCED-6F49-B75B-72CE39FE5C49}"/>
              </a:ext>
            </a:extLst>
          </p:cNvPr>
          <p:cNvSpPr/>
          <p:nvPr/>
        </p:nvSpPr>
        <p:spPr>
          <a:xfrm rot="10800000" flipV="1">
            <a:off x="-1" y="12097071"/>
            <a:ext cx="24377650" cy="16189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85EFF12-391D-E440-A492-3FEA82EB6E42}"/>
              </a:ext>
            </a:extLst>
          </p:cNvPr>
          <p:cNvGrpSpPr/>
          <p:nvPr/>
        </p:nvGrpSpPr>
        <p:grpSpPr>
          <a:xfrm>
            <a:off x="16586856" y="2871832"/>
            <a:ext cx="6308313" cy="5275384"/>
            <a:chOff x="1745441" y="4220308"/>
            <a:chExt cx="6308313" cy="5275384"/>
          </a:xfrm>
        </p:grpSpPr>
        <p:sp>
          <p:nvSpPr>
            <p:cNvPr id="12" name="TextBox 11">
              <a:extLst>
                <a:ext uri="{FF2B5EF4-FFF2-40B4-BE49-F238E27FC236}">
                  <a16:creationId xmlns:a16="http://schemas.microsoft.com/office/drawing/2014/main" id="{99ADD85E-68D9-B34A-BB73-9BE8BA1589F9}"/>
                </a:ext>
              </a:extLst>
            </p:cNvPr>
            <p:cNvSpPr txBox="1"/>
            <p:nvPr/>
          </p:nvSpPr>
          <p:spPr>
            <a:xfrm>
              <a:off x="1745441" y="6817138"/>
              <a:ext cx="6308313" cy="267855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13" name="Group 12">
              <a:extLst>
                <a:ext uri="{FF2B5EF4-FFF2-40B4-BE49-F238E27FC236}">
                  <a16:creationId xmlns:a16="http://schemas.microsoft.com/office/drawing/2014/main" id="{90A35097-A483-4546-9D9E-AF6DBBF87FD8}"/>
                </a:ext>
              </a:extLst>
            </p:cNvPr>
            <p:cNvGrpSpPr/>
            <p:nvPr/>
          </p:nvGrpSpPr>
          <p:grpSpPr>
            <a:xfrm>
              <a:off x="1745441" y="4220308"/>
              <a:ext cx="5288405" cy="2123658"/>
              <a:chOff x="7600398" y="1249596"/>
              <a:chExt cx="5288405" cy="2123658"/>
            </a:xfrm>
          </p:grpSpPr>
          <p:sp>
            <p:nvSpPr>
              <p:cNvPr id="14" name="TextBox 13">
                <a:extLst>
                  <a:ext uri="{FF2B5EF4-FFF2-40B4-BE49-F238E27FC236}">
                    <a16:creationId xmlns:a16="http://schemas.microsoft.com/office/drawing/2014/main" id="{B150CFB5-720C-A14A-9895-07DC0FA5BBBF}"/>
                  </a:ext>
                </a:extLst>
              </p:cNvPr>
              <p:cNvSpPr txBox="1"/>
              <p:nvPr/>
            </p:nvSpPr>
            <p:spPr>
              <a:xfrm>
                <a:off x="7600398" y="1618928"/>
                <a:ext cx="5288405" cy="1754326"/>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PRODUCT PREVIEW</a:t>
                </a:r>
              </a:p>
            </p:txBody>
          </p:sp>
          <p:sp>
            <p:nvSpPr>
              <p:cNvPr id="15" name="TextBox 14">
                <a:extLst>
                  <a:ext uri="{FF2B5EF4-FFF2-40B4-BE49-F238E27FC236}">
                    <a16:creationId xmlns:a16="http://schemas.microsoft.com/office/drawing/2014/main" id="{C140934C-3A15-774C-97B4-9258AA369AF6}"/>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grpSp>
        <p:nvGrpSpPr>
          <p:cNvPr id="2" name="Group 1">
            <a:extLst>
              <a:ext uri="{FF2B5EF4-FFF2-40B4-BE49-F238E27FC236}">
                <a16:creationId xmlns:a16="http://schemas.microsoft.com/office/drawing/2014/main" id="{1C17CE61-E662-F94C-833E-A84596D473CC}"/>
              </a:ext>
            </a:extLst>
          </p:cNvPr>
          <p:cNvGrpSpPr/>
          <p:nvPr/>
        </p:nvGrpSpPr>
        <p:grpSpPr>
          <a:xfrm rot="5400000">
            <a:off x="18093518" y="8358309"/>
            <a:ext cx="694782" cy="3567426"/>
            <a:chOff x="20691519" y="5074287"/>
            <a:chExt cx="694782" cy="3567426"/>
          </a:xfrm>
        </p:grpSpPr>
        <p:sp>
          <p:nvSpPr>
            <p:cNvPr id="16" name="Rounded Rectangle 15">
              <a:extLst>
                <a:ext uri="{FF2B5EF4-FFF2-40B4-BE49-F238E27FC236}">
                  <a16:creationId xmlns:a16="http://schemas.microsoft.com/office/drawing/2014/main" id="{5394C3FD-9E59-5D4E-B797-FA6B736123FC}"/>
                </a:ext>
              </a:extLst>
            </p:cNvPr>
            <p:cNvSpPr/>
            <p:nvPr/>
          </p:nvSpPr>
          <p:spPr>
            <a:xfrm>
              <a:off x="20691519" y="5074287"/>
              <a:ext cx="694782" cy="356742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3B23A0C-242E-AC4C-A24E-45FFB9C759D5}"/>
                </a:ext>
              </a:extLst>
            </p:cNvPr>
            <p:cNvSpPr txBox="1"/>
            <p:nvPr/>
          </p:nvSpPr>
          <p:spPr>
            <a:xfrm rot="16200000">
              <a:off x="19804442" y="6657943"/>
              <a:ext cx="2468946" cy="400110"/>
            </a:xfrm>
            <a:prstGeom prst="rect">
              <a:avLst/>
            </a:prstGeom>
            <a:noFill/>
          </p:spPr>
          <p:txBody>
            <a:bodyPr wrap="none" rtlCol="0">
              <a:spAutoFit/>
            </a:bodyPr>
            <a:lstStyle/>
            <a:p>
              <a:pPr algn="ctr"/>
              <a:r>
                <a:rPr lang="en-US" sz="2000" spc="600" dirty="0">
                  <a:solidFill>
                    <a:schemeClr val="bg2"/>
                  </a:solidFill>
                  <a:latin typeface="Montserrat Light" pitchFamily="2" charset="77"/>
                  <a:ea typeface="Lato Medium" panose="020F0502020204030203" pitchFamily="34" charset="0"/>
                  <a:cs typeface="Lato Medium" panose="020F0502020204030203" pitchFamily="34" charset="0"/>
                </a:rPr>
                <a:t>YOUR TITLE</a:t>
              </a:r>
            </a:p>
          </p:txBody>
        </p:sp>
      </p:grpSp>
      <p:sp>
        <p:nvSpPr>
          <p:cNvPr id="19" name="TextBox 18">
            <a:extLst>
              <a:ext uri="{FF2B5EF4-FFF2-40B4-BE49-F238E27FC236}">
                <a16:creationId xmlns:a16="http://schemas.microsoft.com/office/drawing/2014/main" id="{E35A51B2-FCF5-B448-ADA2-4BDF14A0AD2C}"/>
              </a:ext>
            </a:extLst>
          </p:cNvPr>
          <p:cNvSpPr txBox="1"/>
          <p:nvPr/>
        </p:nvSpPr>
        <p:spPr>
          <a:xfrm>
            <a:off x="1401438" y="1238896"/>
            <a:ext cx="11106248" cy="57541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a:t>
            </a:r>
          </a:p>
        </p:txBody>
      </p:sp>
    </p:spTree>
    <p:extLst>
      <p:ext uri="{BB962C8B-B14F-4D97-AF65-F5344CB8AC3E}">
        <p14:creationId xmlns:p14="http://schemas.microsoft.com/office/powerpoint/2010/main" val="316985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E133785E-0B00-E64A-9AC0-44059588742B}"/>
              </a:ext>
            </a:extLst>
          </p:cNvPr>
          <p:cNvSpPr txBox="1"/>
          <p:nvPr/>
        </p:nvSpPr>
        <p:spPr>
          <a:xfrm>
            <a:off x="6750050" y="1618928"/>
            <a:ext cx="10877550" cy="923330"/>
          </a:xfrm>
          <a:prstGeom prst="rect">
            <a:avLst/>
          </a:prstGeom>
          <a:noFill/>
          <a:ln>
            <a:noFill/>
          </a:ln>
        </p:spPr>
        <p:txBody>
          <a:bodyPr wrap="square" rtlCol="0">
            <a:spAutoFit/>
          </a:bodyPr>
          <a:lstStyle/>
          <a:p>
            <a:pPr algn="ctr"/>
            <a:r>
              <a:rPr lang="en-US" sz="5400" spc="300" dirty="0">
                <a:solidFill>
                  <a:schemeClr val="tx2"/>
                </a:solidFill>
                <a:latin typeface="Montserrat Medium" pitchFamily="2" charset="77"/>
                <a:ea typeface="Roboto" panose="02000000000000000000" pitchFamily="2" charset="0"/>
                <a:cs typeface="Poppins Medium" pitchFamily="2" charset="77"/>
              </a:rPr>
              <a:t>COMPANY SAMPLE LIST</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 name="Oval 1">
            <a:extLst>
              <a:ext uri="{FF2B5EF4-FFF2-40B4-BE49-F238E27FC236}">
                <a16:creationId xmlns:a16="http://schemas.microsoft.com/office/drawing/2014/main" id="{FA454860-D2E5-AF46-A53E-417C32966D30}"/>
              </a:ext>
            </a:extLst>
          </p:cNvPr>
          <p:cNvSpPr/>
          <p:nvPr/>
        </p:nvSpPr>
        <p:spPr>
          <a:xfrm>
            <a:off x="2406249" y="4083645"/>
            <a:ext cx="1322932" cy="13229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5E2348-007F-024F-90FE-9A0B1EBC4F5A}"/>
              </a:ext>
            </a:extLst>
          </p:cNvPr>
          <p:cNvSpPr/>
          <p:nvPr/>
        </p:nvSpPr>
        <p:spPr>
          <a:xfrm>
            <a:off x="3988594" y="4421943"/>
            <a:ext cx="282056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sp>
        <p:nvSpPr>
          <p:cNvPr id="20" name="TextBox 19">
            <a:extLst>
              <a:ext uri="{FF2B5EF4-FFF2-40B4-BE49-F238E27FC236}">
                <a16:creationId xmlns:a16="http://schemas.microsoft.com/office/drawing/2014/main" id="{E5D3433E-3EC1-FD4E-A47E-6D1FEC7B73AF}"/>
              </a:ext>
            </a:extLst>
          </p:cNvPr>
          <p:cNvSpPr txBox="1"/>
          <p:nvPr/>
        </p:nvSpPr>
        <p:spPr>
          <a:xfrm>
            <a:off x="2406249" y="5590623"/>
            <a:ext cx="9335278" cy="1626984"/>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a:t>
            </a:r>
            <a:endParaRPr lang="en-US" sz="2800" dirty="0">
              <a:latin typeface="Montserrat Light" pitchFamily="2" charset="77"/>
              <a:ea typeface="Roboto Light" panose="02000000000000000000" pitchFamily="2" charset="0"/>
              <a:cs typeface="Lato Light" panose="020F0502020204030203" pitchFamily="34" charset="0"/>
            </a:endParaRPr>
          </a:p>
        </p:txBody>
      </p:sp>
      <p:sp>
        <p:nvSpPr>
          <p:cNvPr id="23" name="Oval 22">
            <a:extLst>
              <a:ext uri="{FF2B5EF4-FFF2-40B4-BE49-F238E27FC236}">
                <a16:creationId xmlns:a16="http://schemas.microsoft.com/office/drawing/2014/main" id="{37446AB3-28D5-2C41-AD24-90AAB14169EC}"/>
              </a:ext>
            </a:extLst>
          </p:cNvPr>
          <p:cNvSpPr/>
          <p:nvPr/>
        </p:nvSpPr>
        <p:spPr>
          <a:xfrm>
            <a:off x="2406249" y="8677360"/>
            <a:ext cx="1322932" cy="13229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71567A9-2DDD-6249-94F9-0A5FB7F231BF}"/>
              </a:ext>
            </a:extLst>
          </p:cNvPr>
          <p:cNvSpPr/>
          <p:nvPr/>
        </p:nvSpPr>
        <p:spPr>
          <a:xfrm>
            <a:off x="3988594" y="9015658"/>
            <a:ext cx="282056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sp>
        <p:nvSpPr>
          <p:cNvPr id="25" name="TextBox 24">
            <a:extLst>
              <a:ext uri="{FF2B5EF4-FFF2-40B4-BE49-F238E27FC236}">
                <a16:creationId xmlns:a16="http://schemas.microsoft.com/office/drawing/2014/main" id="{8BA6D39D-E31B-9C4A-8B76-3249639D7DA8}"/>
              </a:ext>
            </a:extLst>
          </p:cNvPr>
          <p:cNvSpPr txBox="1"/>
          <p:nvPr/>
        </p:nvSpPr>
        <p:spPr>
          <a:xfrm>
            <a:off x="2406249" y="10184338"/>
            <a:ext cx="9335278" cy="1626984"/>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a:t>
            </a:r>
            <a:endParaRPr lang="en-US" sz="2800" dirty="0">
              <a:latin typeface="Montserrat Light" pitchFamily="2" charset="77"/>
              <a:ea typeface="Roboto Light" panose="02000000000000000000" pitchFamily="2" charset="0"/>
              <a:cs typeface="Lato Light" panose="020F0502020204030203" pitchFamily="34" charset="0"/>
            </a:endParaRPr>
          </a:p>
        </p:txBody>
      </p:sp>
      <p:sp>
        <p:nvSpPr>
          <p:cNvPr id="27" name="Oval 26">
            <a:extLst>
              <a:ext uri="{FF2B5EF4-FFF2-40B4-BE49-F238E27FC236}">
                <a16:creationId xmlns:a16="http://schemas.microsoft.com/office/drawing/2014/main" id="{97CDAC4B-3B2B-5A43-965B-FF03C19E7E86}"/>
              </a:ext>
            </a:extLst>
          </p:cNvPr>
          <p:cNvSpPr/>
          <p:nvPr/>
        </p:nvSpPr>
        <p:spPr>
          <a:xfrm>
            <a:off x="12766751" y="4083645"/>
            <a:ext cx="1322932" cy="13229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69B9F5E-773D-6E44-AE04-6A48FEC1AB7C}"/>
              </a:ext>
            </a:extLst>
          </p:cNvPr>
          <p:cNvSpPr/>
          <p:nvPr/>
        </p:nvSpPr>
        <p:spPr>
          <a:xfrm>
            <a:off x="14349096" y="4421943"/>
            <a:ext cx="282056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sp>
        <p:nvSpPr>
          <p:cNvPr id="29" name="TextBox 28">
            <a:extLst>
              <a:ext uri="{FF2B5EF4-FFF2-40B4-BE49-F238E27FC236}">
                <a16:creationId xmlns:a16="http://schemas.microsoft.com/office/drawing/2014/main" id="{A40AAB7E-3CEF-9A48-97F0-635BD0F3A404}"/>
              </a:ext>
            </a:extLst>
          </p:cNvPr>
          <p:cNvSpPr txBox="1"/>
          <p:nvPr/>
        </p:nvSpPr>
        <p:spPr>
          <a:xfrm>
            <a:off x="12766751" y="5590623"/>
            <a:ext cx="9335278" cy="1626984"/>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a:t>
            </a:r>
            <a:endParaRPr lang="en-US" sz="2800" dirty="0">
              <a:latin typeface="Montserrat Light" pitchFamily="2" charset="77"/>
              <a:ea typeface="Roboto Light" panose="02000000000000000000" pitchFamily="2" charset="0"/>
              <a:cs typeface="Lato Light" panose="020F0502020204030203" pitchFamily="34" charset="0"/>
            </a:endParaRPr>
          </a:p>
        </p:txBody>
      </p:sp>
      <p:sp>
        <p:nvSpPr>
          <p:cNvPr id="31" name="Oval 30">
            <a:extLst>
              <a:ext uri="{FF2B5EF4-FFF2-40B4-BE49-F238E27FC236}">
                <a16:creationId xmlns:a16="http://schemas.microsoft.com/office/drawing/2014/main" id="{951677C2-5FB1-D04E-AF38-943ACEC2FF1D}"/>
              </a:ext>
            </a:extLst>
          </p:cNvPr>
          <p:cNvSpPr/>
          <p:nvPr/>
        </p:nvSpPr>
        <p:spPr>
          <a:xfrm>
            <a:off x="12766751" y="8677360"/>
            <a:ext cx="1322932" cy="13229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909D11A-F2BC-C64E-8866-9A47EF975804}"/>
              </a:ext>
            </a:extLst>
          </p:cNvPr>
          <p:cNvSpPr/>
          <p:nvPr/>
        </p:nvSpPr>
        <p:spPr>
          <a:xfrm>
            <a:off x="14349096" y="9015658"/>
            <a:ext cx="282056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sp>
        <p:nvSpPr>
          <p:cNvPr id="33" name="TextBox 32">
            <a:extLst>
              <a:ext uri="{FF2B5EF4-FFF2-40B4-BE49-F238E27FC236}">
                <a16:creationId xmlns:a16="http://schemas.microsoft.com/office/drawing/2014/main" id="{3961F269-4A31-2145-9607-8C6E08E70472}"/>
              </a:ext>
            </a:extLst>
          </p:cNvPr>
          <p:cNvSpPr txBox="1"/>
          <p:nvPr/>
        </p:nvSpPr>
        <p:spPr>
          <a:xfrm>
            <a:off x="12766751" y="10184338"/>
            <a:ext cx="9335278" cy="1626984"/>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a:t>
            </a:r>
            <a:endParaRPr lang="en-US" sz="2800" dirty="0">
              <a:latin typeface="Montserrat Light" pitchFamily="2" charset="77"/>
              <a:ea typeface="Roboto Light" panose="02000000000000000000" pitchFamily="2" charset="0"/>
              <a:cs typeface="Lato Light" panose="020F0502020204030203" pitchFamily="34" charset="0"/>
            </a:endParaRPr>
          </a:p>
        </p:txBody>
      </p:sp>
      <p:grpSp>
        <p:nvGrpSpPr>
          <p:cNvPr id="34" name="Group 33">
            <a:extLst>
              <a:ext uri="{FF2B5EF4-FFF2-40B4-BE49-F238E27FC236}">
                <a16:creationId xmlns:a16="http://schemas.microsoft.com/office/drawing/2014/main" id="{2A6E6EFC-236C-E049-81AD-4A3EF1E9C058}"/>
              </a:ext>
            </a:extLst>
          </p:cNvPr>
          <p:cNvGrpSpPr/>
          <p:nvPr/>
        </p:nvGrpSpPr>
        <p:grpSpPr>
          <a:xfrm>
            <a:off x="13059994" y="9001021"/>
            <a:ext cx="736446" cy="706204"/>
            <a:chOff x="1157760" y="1140368"/>
            <a:chExt cx="447120" cy="428760"/>
          </a:xfrm>
          <a:solidFill>
            <a:schemeClr val="bg2"/>
          </a:solidFill>
        </p:grpSpPr>
        <p:sp>
          <p:nvSpPr>
            <p:cNvPr id="35" name="Freeform 34">
              <a:extLst>
                <a:ext uri="{FF2B5EF4-FFF2-40B4-BE49-F238E27FC236}">
                  <a16:creationId xmlns:a16="http://schemas.microsoft.com/office/drawing/2014/main" id="{41186B5B-B3D1-7B4F-B668-BAC506AC20B8}"/>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 name="Freeform 35">
              <a:extLst>
                <a:ext uri="{FF2B5EF4-FFF2-40B4-BE49-F238E27FC236}">
                  <a16:creationId xmlns:a16="http://schemas.microsoft.com/office/drawing/2014/main" id="{0F11F699-B89E-FF43-A39A-42742C12CAE4}"/>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 name="Freeform 36">
              <a:extLst>
                <a:ext uri="{FF2B5EF4-FFF2-40B4-BE49-F238E27FC236}">
                  <a16:creationId xmlns:a16="http://schemas.microsoft.com/office/drawing/2014/main" id="{5B844151-E781-6F45-801C-547200C3300F}"/>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E11D5F01-34DE-C14E-81C8-7C93646A4BD9}"/>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39" name="Freeform 38">
            <a:extLst>
              <a:ext uri="{FF2B5EF4-FFF2-40B4-BE49-F238E27FC236}">
                <a16:creationId xmlns:a16="http://schemas.microsoft.com/office/drawing/2014/main" id="{57833EA5-FFD8-C741-8BB9-BD291D6286F2}"/>
              </a:ext>
            </a:extLst>
          </p:cNvPr>
          <p:cNvSpPr/>
          <p:nvPr/>
        </p:nvSpPr>
        <p:spPr>
          <a:xfrm>
            <a:off x="13014430" y="4465249"/>
            <a:ext cx="906786" cy="630494"/>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40" name="Group 39">
            <a:extLst>
              <a:ext uri="{FF2B5EF4-FFF2-40B4-BE49-F238E27FC236}">
                <a16:creationId xmlns:a16="http://schemas.microsoft.com/office/drawing/2014/main" id="{92F0B948-0F0E-3D4C-8668-034DE951CA33}"/>
              </a:ext>
            </a:extLst>
          </p:cNvPr>
          <p:cNvGrpSpPr/>
          <p:nvPr/>
        </p:nvGrpSpPr>
        <p:grpSpPr>
          <a:xfrm>
            <a:off x="2702207" y="4442876"/>
            <a:ext cx="736446" cy="604464"/>
            <a:chOff x="428400" y="2589727"/>
            <a:chExt cx="478080" cy="392400"/>
          </a:xfrm>
          <a:solidFill>
            <a:schemeClr val="bg2"/>
          </a:solidFill>
        </p:grpSpPr>
        <p:sp>
          <p:nvSpPr>
            <p:cNvPr id="41" name="Freeform 40">
              <a:extLst>
                <a:ext uri="{FF2B5EF4-FFF2-40B4-BE49-F238E27FC236}">
                  <a16:creationId xmlns:a16="http://schemas.microsoft.com/office/drawing/2014/main" id="{04F1B88F-72CB-5542-A937-5321726A1EB9}"/>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Freeform 41">
              <a:extLst>
                <a:ext uri="{FF2B5EF4-FFF2-40B4-BE49-F238E27FC236}">
                  <a16:creationId xmlns:a16="http://schemas.microsoft.com/office/drawing/2014/main" id="{5AAD6466-9ABC-934A-B936-DB98F3A098BA}"/>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3" name="Group 42">
            <a:extLst>
              <a:ext uri="{FF2B5EF4-FFF2-40B4-BE49-F238E27FC236}">
                <a16:creationId xmlns:a16="http://schemas.microsoft.com/office/drawing/2014/main" id="{0EAE5635-964D-0142-8798-9EE5B424A066}"/>
              </a:ext>
            </a:extLst>
          </p:cNvPr>
          <p:cNvGrpSpPr/>
          <p:nvPr/>
        </p:nvGrpSpPr>
        <p:grpSpPr>
          <a:xfrm>
            <a:off x="2753440" y="9010405"/>
            <a:ext cx="675560" cy="656836"/>
            <a:chOff x="3366000" y="6883529"/>
            <a:chExt cx="324720" cy="315720"/>
          </a:xfrm>
          <a:solidFill>
            <a:schemeClr val="bg2"/>
          </a:solidFill>
        </p:grpSpPr>
        <p:sp>
          <p:nvSpPr>
            <p:cNvPr id="44" name="Freeform 43">
              <a:extLst>
                <a:ext uri="{FF2B5EF4-FFF2-40B4-BE49-F238E27FC236}">
                  <a16:creationId xmlns:a16="http://schemas.microsoft.com/office/drawing/2014/main" id="{FFE92CB5-97D3-DC4A-9216-C3040EFD1E2F}"/>
                </a:ext>
              </a:extLst>
            </p:cNvPr>
            <p:cNvSpPr/>
            <p:nvPr/>
          </p:nvSpPr>
          <p:spPr>
            <a:xfrm>
              <a:off x="3366000" y="6912329"/>
              <a:ext cx="286920" cy="286920"/>
            </a:xfrm>
            <a:custGeom>
              <a:avLst/>
              <a:gdLst/>
              <a:ahLst/>
              <a:cxnLst>
                <a:cxn ang="3cd4">
                  <a:pos x="hc" y="t"/>
                </a:cxn>
                <a:cxn ang="cd2">
                  <a:pos x="l" y="vc"/>
                </a:cxn>
                <a:cxn ang="cd4">
                  <a:pos x="hc" y="b"/>
                </a:cxn>
                <a:cxn ang="0">
                  <a:pos x="r" y="vc"/>
                </a:cxn>
              </a:cxnLst>
              <a:rect l="l" t="t" r="r" b="b"/>
              <a:pathLst>
                <a:path w="798" h="798">
                  <a:moveTo>
                    <a:pt x="642" y="642"/>
                  </a:moveTo>
                  <a:cubicBezTo>
                    <a:pt x="576" y="707"/>
                    <a:pt x="490" y="743"/>
                    <a:pt x="399" y="743"/>
                  </a:cubicBezTo>
                  <a:cubicBezTo>
                    <a:pt x="308" y="743"/>
                    <a:pt x="222" y="707"/>
                    <a:pt x="156" y="642"/>
                  </a:cubicBezTo>
                  <a:cubicBezTo>
                    <a:pt x="91" y="576"/>
                    <a:pt x="55" y="490"/>
                    <a:pt x="55" y="399"/>
                  </a:cubicBezTo>
                  <a:cubicBezTo>
                    <a:pt x="55" y="308"/>
                    <a:pt x="91" y="222"/>
                    <a:pt x="156" y="156"/>
                  </a:cubicBezTo>
                  <a:cubicBezTo>
                    <a:pt x="222" y="91"/>
                    <a:pt x="308" y="55"/>
                    <a:pt x="399" y="55"/>
                  </a:cubicBezTo>
                  <a:cubicBezTo>
                    <a:pt x="410" y="55"/>
                    <a:pt x="421" y="56"/>
                    <a:pt x="431" y="57"/>
                  </a:cubicBezTo>
                  <a:lnTo>
                    <a:pt x="372" y="394"/>
                  </a:lnTo>
                  <a:cubicBezTo>
                    <a:pt x="370" y="402"/>
                    <a:pt x="372" y="411"/>
                    <a:pt x="378" y="417"/>
                  </a:cubicBezTo>
                  <a:cubicBezTo>
                    <a:pt x="383" y="423"/>
                    <a:pt x="391" y="427"/>
                    <a:pt x="399" y="427"/>
                  </a:cubicBezTo>
                  <a:lnTo>
                    <a:pt x="742" y="427"/>
                  </a:lnTo>
                  <a:cubicBezTo>
                    <a:pt x="735" y="508"/>
                    <a:pt x="700" y="583"/>
                    <a:pt x="642" y="642"/>
                  </a:cubicBezTo>
                  <a:close/>
                  <a:moveTo>
                    <a:pt x="770" y="372"/>
                  </a:moveTo>
                  <a:lnTo>
                    <a:pt x="432" y="372"/>
                  </a:lnTo>
                  <a:lnTo>
                    <a:pt x="491" y="38"/>
                  </a:lnTo>
                  <a:cubicBezTo>
                    <a:pt x="492" y="31"/>
                    <a:pt x="490" y="23"/>
                    <a:pt x="486" y="18"/>
                  </a:cubicBezTo>
                  <a:cubicBezTo>
                    <a:pt x="482" y="12"/>
                    <a:pt x="475" y="7"/>
                    <a:pt x="468" y="6"/>
                  </a:cubicBezTo>
                  <a:cubicBezTo>
                    <a:pt x="445" y="2"/>
                    <a:pt x="422" y="0"/>
                    <a:pt x="399" y="0"/>
                  </a:cubicBezTo>
                  <a:cubicBezTo>
                    <a:pt x="293" y="0"/>
                    <a:pt x="193" y="42"/>
                    <a:pt x="117" y="117"/>
                  </a:cubicBezTo>
                  <a:cubicBezTo>
                    <a:pt x="42" y="193"/>
                    <a:pt x="0" y="293"/>
                    <a:pt x="0" y="399"/>
                  </a:cubicBezTo>
                  <a:cubicBezTo>
                    <a:pt x="0" y="505"/>
                    <a:pt x="42" y="605"/>
                    <a:pt x="117" y="681"/>
                  </a:cubicBezTo>
                  <a:cubicBezTo>
                    <a:pt x="193" y="756"/>
                    <a:pt x="293" y="798"/>
                    <a:pt x="399" y="798"/>
                  </a:cubicBezTo>
                  <a:cubicBezTo>
                    <a:pt x="505" y="798"/>
                    <a:pt x="605" y="756"/>
                    <a:pt x="681" y="681"/>
                  </a:cubicBezTo>
                  <a:cubicBezTo>
                    <a:pt x="756" y="605"/>
                    <a:pt x="798" y="505"/>
                    <a:pt x="798" y="399"/>
                  </a:cubicBezTo>
                  <a:cubicBezTo>
                    <a:pt x="798" y="384"/>
                    <a:pt x="786" y="372"/>
                    <a:pt x="770" y="3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487EBB32-63E6-7540-921A-7D2AF8E04BAF}"/>
                </a:ext>
              </a:extLst>
            </p:cNvPr>
            <p:cNvSpPr/>
            <p:nvPr/>
          </p:nvSpPr>
          <p:spPr>
            <a:xfrm>
              <a:off x="3536280" y="6883529"/>
              <a:ext cx="154440" cy="152640"/>
            </a:xfrm>
            <a:custGeom>
              <a:avLst/>
              <a:gdLst/>
              <a:ahLst/>
              <a:cxnLst>
                <a:cxn ang="3cd4">
                  <a:pos x="hc" y="t"/>
                </a:cxn>
                <a:cxn ang="cd2">
                  <a:pos x="l" y="vc"/>
                </a:cxn>
                <a:cxn ang="cd4">
                  <a:pos x="hc" y="b"/>
                </a:cxn>
                <a:cxn ang="0">
                  <a:pos x="r" y="vc"/>
                </a:cxn>
              </a:cxnLst>
              <a:rect l="l" t="t" r="r" b="b"/>
              <a:pathLst>
                <a:path w="430" h="425">
                  <a:moveTo>
                    <a:pt x="60" y="370"/>
                  </a:moveTo>
                  <a:lnTo>
                    <a:pt x="115" y="60"/>
                  </a:lnTo>
                  <a:cubicBezTo>
                    <a:pt x="184" y="78"/>
                    <a:pt x="247" y="118"/>
                    <a:pt x="294" y="173"/>
                  </a:cubicBezTo>
                  <a:cubicBezTo>
                    <a:pt x="340" y="229"/>
                    <a:pt x="368" y="298"/>
                    <a:pt x="374" y="370"/>
                  </a:cubicBezTo>
                  <a:close/>
                  <a:moveTo>
                    <a:pt x="336" y="138"/>
                  </a:moveTo>
                  <a:cubicBezTo>
                    <a:pt x="275" y="65"/>
                    <a:pt x="190" y="17"/>
                    <a:pt x="97" y="0"/>
                  </a:cubicBezTo>
                  <a:cubicBezTo>
                    <a:pt x="90" y="-1"/>
                    <a:pt x="83" y="1"/>
                    <a:pt x="76" y="5"/>
                  </a:cubicBezTo>
                  <a:cubicBezTo>
                    <a:pt x="71" y="9"/>
                    <a:pt x="66" y="15"/>
                    <a:pt x="65" y="23"/>
                  </a:cubicBezTo>
                  <a:lnTo>
                    <a:pt x="0" y="392"/>
                  </a:lnTo>
                  <a:cubicBezTo>
                    <a:pt x="-1" y="400"/>
                    <a:pt x="1" y="409"/>
                    <a:pt x="6" y="415"/>
                  </a:cubicBezTo>
                  <a:cubicBezTo>
                    <a:pt x="11" y="421"/>
                    <a:pt x="19" y="425"/>
                    <a:pt x="27" y="425"/>
                  </a:cubicBezTo>
                  <a:lnTo>
                    <a:pt x="403" y="425"/>
                  </a:lnTo>
                  <a:cubicBezTo>
                    <a:pt x="418" y="425"/>
                    <a:pt x="430" y="412"/>
                    <a:pt x="430" y="397"/>
                  </a:cubicBezTo>
                  <a:cubicBezTo>
                    <a:pt x="430" y="302"/>
                    <a:pt x="397" y="210"/>
                    <a:pt x="336" y="13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1037199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9" name="Rectangle 8">
            <a:extLst>
              <a:ext uri="{FF2B5EF4-FFF2-40B4-BE49-F238E27FC236}">
                <a16:creationId xmlns:a16="http://schemas.microsoft.com/office/drawing/2014/main" id="{4B8DDB5B-4A7B-2546-98D1-9F41409D2B7B}"/>
              </a:ext>
            </a:extLst>
          </p:cNvPr>
          <p:cNvSpPr/>
          <p:nvPr/>
        </p:nvSpPr>
        <p:spPr>
          <a:xfrm rot="10800000" flipV="1">
            <a:off x="-5" y="0"/>
            <a:ext cx="24377653" cy="8743521"/>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554646"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2197078" y="10721929"/>
            <a:ext cx="8420122" cy="1015663"/>
          </a:xfrm>
          <a:prstGeom prst="rect">
            <a:avLst/>
          </a:prstGeom>
          <a:noFill/>
          <a:ln>
            <a:noFill/>
          </a:ln>
        </p:spPr>
        <p:txBody>
          <a:bodyPr wrap="square" rtlCol="0">
            <a:spAutoFit/>
          </a:bodyPr>
          <a:lstStyle/>
          <a:p>
            <a:r>
              <a:rPr lang="en-US" sz="6000" spc="600" dirty="0">
                <a:solidFill>
                  <a:schemeClr val="tx2"/>
                </a:solidFill>
                <a:latin typeface="Montserrat Medium" pitchFamily="2" charset="77"/>
                <a:ea typeface="Roboto" panose="02000000000000000000" pitchFamily="2" charset="0"/>
                <a:cs typeface="Lato Light" panose="020F0502020204030203" pitchFamily="34" charset="0"/>
              </a:rPr>
              <a:t>MEET OUR TEAM</a:t>
            </a:r>
          </a:p>
        </p:txBody>
      </p:sp>
      <p:sp>
        <p:nvSpPr>
          <p:cNvPr id="8" name="TextBox 7">
            <a:extLst>
              <a:ext uri="{FF2B5EF4-FFF2-40B4-BE49-F238E27FC236}">
                <a16:creationId xmlns:a16="http://schemas.microsoft.com/office/drawing/2014/main" id="{F3E98B8B-ECB7-8946-9793-D7BC73734A40}"/>
              </a:ext>
            </a:extLst>
          </p:cNvPr>
          <p:cNvSpPr txBox="1"/>
          <p:nvPr/>
        </p:nvSpPr>
        <p:spPr>
          <a:xfrm>
            <a:off x="2095478" y="3886468"/>
            <a:ext cx="7570740" cy="6247864"/>
          </a:xfrm>
          <a:prstGeom prst="rect">
            <a:avLst/>
          </a:prstGeom>
          <a:noFill/>
          <a:ln>
            <a:noFill/>
          </a:ln>
        </p:spPr>
        <p:txBody>
          <a:bodyPr wrap="square" rtlCol="0">
            <a:spAutoFit/>
          </a:bodyPr>
          <a:lstStyle/>
          <a:p>
            <a:r>
              <a:rPr lang="en-US" sz="40000" b="1" spc="600" dirty="0">
                <a:solidFill>
                  <a:schemeClr val="bg2">
                    <a:alpha val="15000"/>
                  </a:schemeClr>
                </a:solidFill>
                <a:latin typeface="Montserrat" pitchFamily="2" charset="77"/>
                <a:ea typeface="Roboto" panose="02000000000000000000" pitchFamily="2" charset="0"/>
                <a:cs typeface="Lato Light" panose="020F0502020204030203" pitchFamily="34" charset="0"/>
              </a:rPr>
              <a:t>02</a:t>
            </a:r>
          </a:p>
        </p:txBody>
      </p:sp>
    </p:spTree>
    <p:extLst>
      <p:ext uri="{BB962C8B-B14F-4D97-AF65-F5344CB8AC3E}">
        <p14:creationId xmlns:p14="http://schemas.microsoft.com/office/powerpoint/2010/main" val="563632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5"/>
          </p:nvPr>
        </p:nvSpPr>
        <p:spPr/>
      </p:sp>
      <p:sp>
        <p:nvSpPr>
          <p:cNvPr id="5" name="Marcador de imagen 4"/>
          <p:cNvSpPr>
            <a:spLocks noGrp="1"/>
          </p:cNvSpPr>
          <p:nvPr>
            <p:ph type="pic" sz="quarter" idx="16"/>
          </p:nvPr>
        </p:nvSpPr>
        <p:spPr/>
      </p:sp>
      <p:sp>
        <p:nvSpPr>
          <p:cNvPr id="8" name="Marcador de imagen 7"/>
          <p:cNvSpPr>
            <a:spLocks noGrp="1"/>
          </p:cNvSpPr>
          <p:nvPr>
            <p:ph type="pic" sz="quarter" idx="17"/>
          </p:nvPr>
        </p:nvSpPr>
        <p:spPr/>
      </p:sp>
      <p:sp>
        <p:nvSpPr>
          <p:cNvPr id="106" name="TextBox 105">
            <a:extLst>
              <a:ext uri="{FF2B5EF4-FFF2-40B4-BE49-F238E27FC236}">
                <a16:creationId xmlns:a16="http://schemas.microsoft.com/office/drawing/2014/main" id="{E133785E-0B00-E64A-9AC0-44059588742B}"/>
              </a:ext>
            </a:extLst>
          </p:cNvPr>
          <p:cNvSpPr txBox="1"/>
          <p:nvPr/>
        </p:nvSpPr>
        <p:spPr>
          <a:xfrm>
            <a:off x="6750050" y="1618928"/>
            <a:ext cx="10877550" cy="923330"/>
          </a:xfrm>
          <a:prstGeom prst="rect">
            <a:avLst/>
          </a:prstGeom>
          <a:noFill/>
          <a:ln>
            <a:noFill/>
          </a:ln>
        </p:spPr>
        <p:txBody>
          <a:bodyPr wrap="square" rtlCol="0">
            <a:spAutoFit/>
          </a:bodyPr>
          <a:lstStyle/>
          <a:p>
            <a:pPr algn="ctr"/>
            <a:r>
              <a:rPr lang="en-US" sz="5400" spc="300" dirty="0">
                <a:solidFill>
                  <a:schemeClr val="tx2"/>
                </a:solidFill>
                <a:latin typeface="Montserrat Medium" pitchFamily="2" charset="77"/>
                <a:ea typeface="Roboto" panose="02000000000000000000" pitchFamily="2" charset="0"/>
                <a:cs typeface="Poppins Medium" pitchFamily="2" charset="77"/>
              </a:rPr>
              <a:t>BUSINESS TEAM</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nvGrpSpPr>
          <p:cNvPr id="7" name="Group 6">
            <a:extLst>
              <a:ext uri="{FF2B5EF4-FFF2-40B4-BE49-F238E27FC236}">
                <a16:creationId xmlns:a16="http://schemas.microsoft.com/office/drawing/2014/main" id="{BA16749C-1D78-B945-8932-A3248E2E9711}"/>
              </a:ext>
            </a:extLst>
          </p:cNvPr>
          <p:cNvGrpSpPr/>
          <p:nvPr/>
        </p:nvGrpSpPr>
        <p:grpSpPr>
          <a:xfrm>
            <a:off x="2171705" y="4821423"/>
            <a:ext cx="20034238" cy="6268054"/>
            <a:chOff x="1904918" y="5095743"/>
            <a:chExt cx="20034238" cy="6268054"/>
          </a:xfrm>
        </p:grpSpPr>
        <p:sp>
          <p:nvSpPr>
            <p:cNvPr id="30" name="TextBox 29">
              <a:extLst>
                <a:ext uri="{FF2B5EF4-FFF2-40B4-BE49-F238E27FC236}">
                  <a16:creationId xmlns:a16="http://schemas.microsoft.com/office/drawing/2014/main" id="{5E912ED2-248B-AD49-B305-F1CAB66321CB}"/>
                </a:ext>
              </a:extLst>
            </p:cNvPr>
            <p:cNvSpPr txBox="1"/>
            <p:nvPr/>
          </p:nvSpPr>
          <p:spPr>
            <a:xfrm>
              <a:off x="1904918" y="10769211"/>
              <a:ext cx="6500824" cy="594586"/>
            </a:xfrm>
            <a:prstGeom prst="rect">
              <a:avLst/>
            </a:prstGeom>
            <a:noFill/>
          </p:spPr>
          <p:txBody>
            <a:bodyPr wrap="square" rtlCol="0">
              <a:spAutoFit/>
            </a:bodyPr>
            <a:lstStyle/>
            <a:p>
              <a:pPr algn="ctr">
                <a:lnSpc>
                  <a:spcPts val="4299"/>
                </a:lnSpc>
              </a:pPr>
              <a:r>
                <a:rPr lang="en-US" sz="2800" dirty="0">
                  <a:latin typeface="Montserrat" pitchFamily="2" charset="77"/>
                  <a:ea typeface="Lato Light" panose="020F0502020204030203" pitchFamily="34" charset="0"/>
                  <a:cs typeface="Lato Light" panose="020F0502020204030203" pitchFamily="34" charset="0"/>
                </a:rPr>
                <a:t>Your Title</a:t>
              </a:r>
            </a:p>
          </p:txBody>
        </p:sp>
        <p:sp>
          <p:nvSpPr>
            <p:cNvPr id="49" name="TextBox 48">
              <a:extLst>
                <a:ext uri="{FF2B5EF4-FFF2-40B4-BE49-F238E27FC236}">
                  <a16:creationId xmlns:a16="http://schemas.microsoft.com/office/drawing/2014/main" id="{55867B68-5441-0F4D-B4FB-EB39B1147153}"/>
                </a:ext>
              </a:extLst>
            </p:cNvPr>
            <p:cNvSpPr txBox="1"/>
            <p:nvPr/>
          </p:nvSpPr>
          <p:spPr>
            <a:xfrm>
              <a:off x="16557126" y="10122880"/>
              <a:ext cx="4263236" cy="646331"/>
            </a:xfrm>
            <a:prstGeom prst="rect">
              <a:avLst/>
            </a:prstGeom>
            <a:noFill/>
          </p:spPr>
          <p:txBody>
            <a:bodyPr wrap="square" rtlCol="0">
              <a:spAutoFit/>
            </a:bodyPr>
            <a:lstStyle/>
            <a:p>
              <a:pPr algn="ctr"/>
              <a:r>
                <a:rPr lang="en-US" dirty="0">
                  <a:solidFill>
                    <a:schemeClr val="tx2"/>
                  </a:solidFill>
                  <a:latin typeface="Montserrat Medium" pitchFamily="2" charset="77"/>
                  <a:ea typeface="Lato" panose="020F0502020204030203" pitchFamily="34" charset="0"/>
                  <a:cs typeface="Lato" panose="020F0502020204030203" pitchFamily="34" charset="0"/>
                </a:rPr>
                <a:t>Scott Robinson</a:t>
              </a:r>
            </a:p>
          </p:txBody>
        </p:sp>
        <p:sp>
          <p:nvSpPr>
            <p:cNvPr id="50" name="TextBox 49">
              <a:extLst>
                <a:ext uri="{FF2B5EF4-FFF2-40B4-BE49-F238E27FC236}">
                  <a16:creationId xmlns:a16="http://schemas.microsoft.com/office/drawing/2014/main" id="{C0852D4A-1901-1C46-B98B-ECD07311DF56}"/>
                </a:ext>
              </a:extLst>
            </p:cNvPr>
            <p:cNvSpPr txBox="1"/>
            <p:nvPr/>
          </p:nvSpPr>
          <p:spPr>
            <a:xfrm>
              <a:off x="15438332" y="10769211"/>
              <a:ext cx="6500824" cy="594586"/>
            </a:xfrm>
            <a:prstGeom prst="rect">
              <a:avLst/>
            </a:prstGeom>
            <a:noFill/>
          </p:spPr>
          <p:txBody>
            <a:bodyPr wrap="square" rtlCol="0">
              <a:spAutoFit/>
            </a:bodyPr>
            <a:lstStyle/>
            <a:p>
              <a:pPr algn="ctr">
                <a:lnSpc>
                  <a:spcPts val="4299"/>
                </a:lnSpc>
              </a:pPr>
              <a:r>
                <a:rPr lang="en-US" sz="2800" dirty="0">
                  <a:latin typeface="Montserrat" pitchFamily="2" charset="77"/>
                  <a:ea typeface="Lato Light" panose="020F0502020204030203" pitchFamily="34" charset="0"/>
                  <a:cs typeface="Lato Light" panose="020F0502020204030203" pitchFamily="34" charset="0"/>
                </a:rPr>
                <a:t>Your Title</a:t>
              </a:r>
            </a:p>
          </p:txBody>
        </p:sp>
        <p:sp>
          <p:nvSpPr>
            <p:cNvPr id="51" name="TextBox 50">
              <a:extLst>
                <a:ext uri="{FF2B5EF4-FFF2-40B4-BE49-F238E27FC236}">
                  <a16:creationId xmlns:a16="http://schemas.microsoft.com/office/drawing/2014/main" id="{89B8C482-47CA-E44C-998D-B5B6D388DEB0}"/>
                </a:ext>
              </a:extLst>
            </p:cNvPr>
            <p:cNvSpPr txBox="1"/>
            <p:nvPr/>
          </p:nvSpPr>
          <p:spPr>
            <a:xfrm>
              <a:off x="9790419" y="10122880"/>
              <a:ext cx="4263236" cy="646331"/>
            </a:xfrm>
            <a:prstGeom prst="rect">
              <a:avLst/>
            </a:prstGeom>
            <a:noFill/>
          </p:spPr>
          <p:txBody>
            <a:bodyPr wrap="square" rtlCol="0">
              <a:spAutoFit/>
            </a:bodyPr>
            <a:lstStyle/>
            <a:p>
              <a:pPr algn="ctr"/>
              <a:r>
                <a:rPr lang="en-US" dirty="0">
                  <a:solidFill>
                    <a:schemeClr val="tx2"/>
                  </a:solidFill>
                  <a:latin typeface="Montserrat Medium" pitchFamily="2" charset="77"/>
                  <a:ea typeface="Lato" panose="020F0502020204030203" pitchFamily="34" charset="0"/>
                  <a:cs typeface="Lato" panose="020F0502020204030203" pitchFamily="34" charset="0"/>
                </a:rPr>
                <a:t>Maddie Bruke</a:t>
              </a:r>
            </a:p>
          </p:txBody>
        </p:sp>
        <p:sp>
          <p:nvSpPr>
            <p:cNvPr id="52" name="TextBox 51">
              <a:extLst>
                <a:ext uri="{FF2B5EF4-FFF2-40B4-BE49-F238E27FC236}">
                  <a16:creationId xmlns:a16="http://schemas.microsoft.com/office/drawing/2014/main" id="{7706A065-9B6F-F84B-B8C5-E4E5C8387C2A}"/>
                </a:ext>
              </a:extLst>
            </p:cNvPr>
            <p:cNvSpPr txBox="1"/>
            <p:nvPr/>
          </p:nvSpPr>
          <p:spPr>
            <a:xfrm>
              <a:off x="8671625" y="10769211"/>
              <a:ext cx="6500824" cy="594586"/>
            </a:xfrm>
            <a:prstGeom prst="rect">
              <a:avLst/>
            </a:prstGeom>
            <a:noFill/>
          </p:spPr>
          <p:txBody>
            <a:bodyPr wrap="square" rtlCol="0">
              <a:spAutoFit/>
            </a:bodyPr>
            <a:lstStyle/>
            <a:p>
              <a:pPr algn="ctr">
                <a:lnSpc>
                  <a:spcPts val="4299"/>
                </a:lnSpc>
              </a:pPr>
              <a:r>
                <a:rPr lang="en-US" sz="2800" dirty="0">
                  <a:latin typeface="Montserrat" pitchFamily="2" charset="77"/>
                  <a:ea typeface="Lato Light" panose="020F0502020204030203" pitchFamily="34" charset="0"/>
                  <a:cs typeface="Lato Light" panose="020F0502020204030203" pitchFamily="34" charset="0"/>
                </a:rPr>
                <a:t>Your Title</a:t>
              </a:r>
            </a:p>
          </p:txBody>
        </p:sp>
        <p:sp>
          <p:nvSpPr>
            <p:cNvPr id="53" name="TextBox 52">
              <a:extLst>
                <a:ext uri="{FF2B5EF4-FFF2-40B4-BE49-F238E27FC236}">
                  <a16:creationId xmlns:a16="http://schemas.microsoft.com/office/drawing/2014/main" id="{CCB88004-6573-9546-9257-9592F0E393D4}"/>
                </a:ext>
              </a:extLst>
            </p:cNvPr>
            <p:cNvSpPr txBox="1"/>
            <p:nvPr/>
          </p:nvSpPr>
          <p:spPr>
            <a:xfrm>
              <a:off x="3023712" y="10122880"/>
              <a:ext cx="4263240" cy="646331"/>
            </a:xfrm>
            <a:prstGeom prst="rect">
              <a:avLst/>
            </a:prstGeom>
            <a:noFill/>
          </p:spPr>
          <p:txBody>
            <a:bodyPr wrap="square" rtlCol="0">
              <a:spAutoFit/>
            </a:bodyPr>
            <a:lstStyle/>
            <a:p>
              <a:pPr algn="ctr"/>
              <a:r>
                <a:rPr lang="en-US" dirty="0">
                  <a:solidFill>
                    <a:schemeClr val="tx2"/>
                  </a:solidFill>
                  <a:latin typeface="Montserrat Medium" pitchFamily="2" charset="77"/>
                  <a:ea typeface="Lato" panose="020F0502020204030203" pitchFamily="34" charset="0"/>
                  <a:cs typeface="Lato" panose="020F0502020204030203" pitchFamily="34" charset="0"/>
                </a:rPr>
                <a:t>Ryan McGill</a:t>
              </a:r>
            </a:p>
          </p:txBody>
        </p:sp>
        <p:grpSp>
          <p:nvGrpSpPr>
            <p:cNvPr id="6" name="Group 5">
              <a:extLst>
                <a:ext uri="{FF2B5EF4-FFF2-40B4-BE49-F238E27FC236}">
                  <a16:creationId xmlns:a16="http://schemas.microsoft.com/office/drawing/2014/main" id="{CC911B66-BE3F-7E42-BB56-38317DA03E9B}"/>
                </a:ext>
              </a:extLst>
            </p:cNvPr>
            <p:cNvGrpSpPr/>
            <p:nvPr/>
          </p:nvGrpSpPr>
          <p:grpSpPr>
            <a:xfrm>
              <a:off x="19273971" y="5111913"/>
              <a:ext cx="1322932" cy="1322930"/>
              <a:chOff x="12766751" y="8677360"/>
              <a:chExt cx="1322932" cy="1322930"/>
            </a:xfrm>
          </p:grpSpPr>
          <p:sp>
            <p:nvSpPr>
              <p:cNvPr id="83" name="Oval 82">
                <a:extLst>
                  <a:ext uri="{FF2B5EF4-FFF2-40B4-BE49-F238E27FC236}">
                    <a16:creationId xmlns:a16="http://schemas.microsoft.com/office/drawing/2014/main" id="{708DE588-B03F-2A46-9B6B-1D47F2BCFCB4}"/>
                  </a:ext>
                </a:extLst>
              </p:cNvPr>
              <p:cNvSpPr/>
              <p:nvPr/>
            </p:nvSpPr>
            <p:spPr>
              <a:xfrm>
                <a:off x="12766751" y="8677360"/>
                <a:ext cx="1322932" cy="13229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157F23C3-4568-CD45-A2CF-B8BE2248A95A}"/>
                  </a:ext>
                </a:extLst>
              </p:cNvPr>
              <p:cNvGrpSpPr/>
              <p:nvPr/>
            </p:nvGrpSpPr>
            <p:grpSpPr>
              <a:xfrm>
                <a:off x="13059994" y="9001021"/>
                <a:ext cx="736446" cy="706204"/>
                <a:chOff x="1157760" y="1140368"/>
                <a:chExt cx="447120" cy="428760"/>
              </a:xfrm>
              <a:solidFill>
                <a:schemeClr val="bg2"/>
              </a:solidFill>
            </p:grpSpPr>
            <p:sp>
              <p:nvSpPr>
                <p:cNvPr id="85" name="Freeform 84">
                  <a:extLst>
                    <a:ext uri="{FF2B5EF4-FFF2-40B4-BE49-F238E27FC236}">
                      <a16:creationId xmlns:a16="http://schemas.microsoft.com/office/drawing/2014/main" id="{1CD04113-C041-BE45-813D-77428FD41A5E}"/>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6" name="Freeform 85">
                  <a:extLst>
                    <a:ext uri="{FF2B5EF4-FFF2-40B4-BE49-F238E27FC236}">
                      <a16:creationId xmlns:a16="http://schemas.microsoft.com/office/drawing/2014/main" id="{CFCE4D19-E3B5-9647-86FA-823304BC9AA6}"/>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7" name="Freeform 86">
                  <a:extLst>
                    <a:ext uri="{FF2B5EF4-FFF2-40B4-BE49-F238E27FC236}">
                      <a16:creationId xmlns:a16="http://schemas.microsoft.com/office/drawing/2014/main" id="{8F11079B-2886-8C44-8BB5-28F1B4BEEAC2}"/>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8" name="Freeform 87">
                  <a:extLst>
                    <a:ext uri="{FF2B5EF4-FFF2-40B4-BE49-F238E27FC236}">
                      <a16:creationId xmlns:a16="http://schemas.microsoft.com/office/drawing/2014/main" id="{85426849-DBE1-1D47-BC48-FBD3C8866649}"/>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4" name="Group 3">
              <a:extLst>
                <a:ext uri="{FF2B5EF4-FFF2-40B4-BE49-F238E27FC236}">
                  <a16:creationId xmlns:a16="http://schemas.microsoft.com/office/drawing/2014/main" id="{331BBFA5-25F7-6545-A39F-6ED472B258D8}"/>
                </a:ext>
              </a:extLst>
            </p:cNvPr>
            <p:cNvGrpSpPr/>
            <p:nvPr/>
          </p:nvGrpSpPr>
          <p:grpSpPr>
            <a:xfrm>
              <a:off x="12556846" y="5115150"/>
              <a:ext cx="1322932" cy="1322930"/>
              <a:chOff x="12766751" y="4083645"/>
              <a:chExt cx="1322932" cy="1322930"/>
            </a:xfrm>
          </p:grpSpPr>
          <p:sp>
            <p:nvSpPr>
              <p:cNvPr id="82" name="Oval 81">
                <a:extLst>
                  <a:ext uri="{FF2B5EF4-FFF2-40B4-BE49-F238E27FC236}">
                    <a16:creationId xmlns:a16="http://schemas.microsoft.com/office/drawing/2014/main" id="{022DF436-28B5-094D-932C-F128366C0234}"/>
                  </a:ext>
                </a:extLst>
              </p:cNvPr>
              <p:cNvSpPr/>
              <p:nvPr/>
            </p:nvSpPr>
            <p:spPr>
              <a:xfrm>
                <a:off x="12766751" y="4083645"/>
                <a:ext cx="1322932" cy="13229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a:extLst>
                  <a:ext uri="{FF2B5EF4-FFF2-40B4-BE49-F238E27FC236}">
                    <a16:creationId xmlns:a16="http://schemas.microsoft.com/office/drawing/2014/main" id="{D0278358-0ED0-EA4D-BE8C-650546980BE9}"/>
                  </a:ext>
                </a:extLst>
              </p:cNvPr>
              <p:cNvSpPr/>
              <p:nvPr/>
            </p:nvSpPr>
            <p:spPr>
              <a:xfrm>
                <a:off x="13014430" y="4465249"/>
                <a:ext cx="906786" cy="630494"/>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3" name="Group 2">
              <a:extLst>
                <a:ext uri="{FF2B5EF4-FFF2-40B4-BE49-F238E27FC236}">
                  <a16:creationId xmlns:a16="http://schemas.microsoft.com/office/drawing/2014/main" id="{DD3563DB-0FAB-2247-B7E6-3D34DE305ECB}"/>
                </a:ext>
              </a:extLst>
            </p:cNvPr>
            <p:cNvGrpSpPr/>
            <p:nvPr/>
          </p:nvGrpSpPr>
          <p:grpSpPr>
            <a:xfrm>
              <a:off x="5727585" y="5095743"/>
              <a:ext cx="1322932" cy="1322930"/>
              <a:chOff x="2406249" y="4083645"/>
              <a:chExt cx="1322932" cy="1322930"/>
            </a:xfrm>
          </p:grpSpPr>
          <p:sp>
            <p:nvSpPr>
              <p:cNvPr id="81" name="Oval 80">
                <a:extLst>
                  <a:ext uri="{FF2B5EF4-FFF2-40B4-BE49-F238E27FC236}">
                    <a16:creationId xmlns:a16="http://schemas.microsoft.com/office/drawing/2014/main" id="{5BA9FC8C-7D81-DE4B-A8F5-D9492A8C37E8}"/>
                  </a:ext>
                </a:extLst>
              </p:cNvPr>
              <p:cNvSpPr/>
              <p:nvPr/>
            </p:nvSpPr>
            <p:spPr>
              <a:xfrm>
                <a:off x="2406249" y="4083645"/>
                <a:ext cx="1322932" cy="13229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C92B0C8F-5E32-7E4F-8752-1A92900B01A7}"/>
                  </a:ext>
                </a:extLst>
              </p:cNvPr>
              <p:cNvGrpSpPr/>
              <p:nvPr/>
            </p:nvGrpSpPr>
            <p:grpSpPr>
              <a:xfrm>
                <a:off x="2702207" y="4442876"/>
                <a:ext cx="736446" cy="604464"/>
                <a:chOff x="428400" y="2589727"/>
                <a:chExt cx="478080" cy="392400"/>
              </a:xfrm>
              <a:solidFill>
                <a:schemeClr val="bg2"/>
              </a:solidFill>
            </p:grpSpPr>
            <p:sp>
              <p:nvSpPr>
                <p:cNvPr id="91" name="Freeform 90">
                  <a:extLst>
                    <a:ext uri="{FF2B5EF4-FFF2-40B4-BE49-F238E27FC236}">
                      <a16:creationId xmlns:a16="http://schemas.microsoft.com/office/drawing/2014/main" id="{503B1192-F1B2-7E4D-8794-9394F946DDCA}"/>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2" name="Freeform 91">
                  <a:extLst>
                    <a:ext uri="{FF2B5EF4-FFF2-40B4-BE49-F238E27FC236}">
                      <a16:creationId xmlns:a16="http://schemas.microsoft.com/office/drawing/2014/main" id="{127669B3-B461-DC40-A10C-CCD6950568EC}"/>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spTree>
    <p:extLst>
      <p:ext uri="{BB962C8B-B14F-4D97-AF65-F5344CB8AC3E}">
        <p14:creationId xmlns:p14="http://schemas.microsoft.com/office/powerpoint/2010/main" val="175460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9" name="Rectangle 8">
            <a:extLst>
              <a:ext uri="{FF2B5EF4-FFF2-40B4-BE49-F238E27FC236}">
                <a16:creationId xmlns:a16="http://schemas.microsoft.com/office/drawing/2014/main" id="{4B8DDB5B-4A7B-2546-98D1-9F41409D2B7B}"/>
              </a:ext>
            </a:extLst>
          </p:cNvPr>
          <p:cNvSpPr/>
          <p:nvPr/>
        </p:nvSpPr>
        <p:spPr>
          <a:xfrm rot="10800000" flipV="1">
            <a:off x="-5" y="0"/>
            <a:ext cx="24377653" cy="8743521"/>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554646"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2197078" y="10721929"/>
            <a:ext cx="6074086" cy="1015663"/>
          </a:xfrm>
          <a:prstGeom prst="rect">
            <a:avLst/>
          </a:prstGeom>
          <a:noFill/>
          <a:ln>
            <a:noFill/>
          </a:ln>
        </p:spPr>
        <p:txBody>
          <a:bodyPr wrap="square" rtlCol="0">
            <a:spAutoFit/>
          </a:bodyPr>
          <a:lstStyle/>
          <a:p>
            <a:r>
              <a:rPr lang="en-US" sz="6000" spc="600" dirty="0">
                <a:solidFill>
                  <a:schemeClr val="tx2"/>
                </a:solidFill>
                <a:latin typeface="Montserrat Medium" pitchFamily="2" charset="77"/>
                <a:ea typeface="Roboto" panose="02000000000000000000" pitchFamily="2" charset="0"/>
                <a:cs typeface="Lato Light" panose="020F0502020204030203" pitchFamily="34" charset="0"/>
              </a:rPr>
              <a:t>ABOUT US</a:t>
            </a:r>
          </a:p>
        </p:txBody>
      </p:sp>
      <p:sp>
        <p:nvSpPr>
          <p:cNvPr id="8" name="TextBox 7">
            <a:extLst>
              <a:ext uri="{FF2B5EF4-FFF2-40B4-BE49-F238E27FC236}">
                <a16:creationId xmlns:a16="http://schemas.microsoft.com/office/drawing/2014/main" id="{F3E98B8B-ECB7-8946-9793-D7BC73734A40}"/>
              </a:ext>
            </a:extLst>
          </p:cNvPr>
          <p:cNvSpPr txBox="1"/>
          <p:nvPr/>
        </p:nvSpPr>
        <p:spPr>
          <a:xfrm>
            <a:off x="2095478" y="3886468"/>
            <a:ext cx="7570740" cy="6247864"/>
          </a:xfrm>
          <a:prstGeom prst="rect">
            <a:avLst/>
          </a:prstGeom>
          <a:noFill/>
          <a:ln>
            <a:noFill/>
          </a:ln>
        </p:spPr>
        <p:txBody>
          <a:bodyPr wrap="square" rtlCol="0">
            <a:spAutoFit/>
          </a:bodyPr>
          <a:lstStyle/>
          <a:p>
            <a:r>
              <a:rPr lang="en-US" sz="40000" b="1" spc="600" dirty="0">
                <a:solidFill>
                  <a:schemeClr val="bg2">
                    <a:alpha val="15000"/>
                  </a:schemeClr>
                </a:solidFill>
                <a:latin typeface="Montserrat" pitchFamily="2" charset="77"/>
                <a:ea typeface="Roboto" panose="02000000000000000000" pitchFamily="2" charset="0"/>
                <a:cs typeface="Lato Light" panose="020F0502020204030203" pitchFamily="34" charset="0"/>
              </a:rPr>
              <a:t>01</a:t>
            </a:r>
          </a:p>
        </p:txBody>
      </p:sp>
    </p:spTree>
    <p:extLst>
      <p:ext uri="{BB962C8B-B14F-4D97-AF65-F5344CB8AC3E}">
        <p14:creationId xmlns:p14="http://schemas.microsoft.com/office/powerpoint/2010/main" val="4046628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
            <a:extLst>
              <a:ext uri="{FF2B5EF4-FFF2-40B4-BE49-F238E27FC236}">
                <a16:creationId xmlns:a16="http://schemas.microsoft.com/office/drawing/2014/main" id="{64E92F29-86E5-444E-9778-826DA9FAAC2F}"/>
              </a:ext>
            </a:extLst>
          </p:cNvPr>
          <p:cNvSpPr>
            <a:spLocks noChangeArrowheads="1"/>
          </p:cNvSpPr>
          <p:nvPr/>
        </p:nvSpPr>
        <p:spPr bwMode="auto">
          <a:xfrm>
            <a:off x="-4242059" y="-1361892"/>
            <a:ext cx="16430884" cy="16439784"/>
          </a:xfrm>
          <a:custGeom>
            <a:avLst/>
            <a:gdLst>
              <a:gd name="T0" fmla="*/ 8141 w 8142"/>
              <a:gd name="T1" fmla="*/ 4071 h 8143"/>
              <a:gd name="T2" fmla="*/ 8141 w 8142"/>
              <a:gd name="T3" fmla="*/ 4071 h 8143"/>
              <a:gd name="T4" fmla="*/ 4070 w 8142"/>
              <a:gd name="T5" fmla="*/ 8142 h 8143"/>
              <a:gd name="T6" fmla="*/ 4070 w 8142"/>
              <a:gd name="T7" fmla="*/ 8142 h 8143"/>
              <a:gd name="T8" fmla="*/ 0 w 8142"/>
              <a:gd name="T9" fmla="*/ 4071 h 8143"/>
              <a:gd name="T10" fmla="*/ 0 w 8142"/>
              <a:gd name="T11" fmla="*/ 4071 h 8143"/>
              <a:gd name="T12" fmla="*/ 4070 w 8142"/>
              <a:gd name="T13" fmla="*/ 0 h 8143"/>
              <a:gd name="T14" fmla="*/ 4070 w 8142"/>
              <a:gd name="T15" fmla="*/ 0 h 8143"/>
              <a:gd name="T16" fmla="*/ 8141 w 8142"/>
              <a:gd name="T17" fmla="*/ 4071 h 8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42" h="8143">
                <a:moveTo>
                  <a:pt x="8141" y="4071"/>
                </a:moveTo>
                <a:lnTo>
                  <a:pt x="8141" y="4071"/>
                </a:lnTo>
                <a:cubicBezTo>
                  <a:pt x="8141" y="6319"/>
                  <a:pt x="6319" y="8142"/>
                  <a:pt x="4070" y="8142"/>
                </a:cubicBezTo>
                <a:lnTo>
                  <a:pt x="4070" y="8142"/>
                </a:lnTo>
                <a:cubicBezTo>
                  <a:pt x="1822" y="8142"/>
                  <a:pt x="0" y="6319"/>
                  <a:pt x="0" y="4071"/>
                </a:cubicBezTo>
                <a:lnTo>
                  <a:pt x="0" y="4071"/>
                </a:lnTo>
                <a:cubicBezTo>
                  <a:pt x="0" y="1823"/>
                  <a:pt x="1822" y="0"/>
                  <a:pt x="4070" y="0"/>
                </a:cubicBezTo>
                <a:lnTo>
                  <a:pt x="4070" y="0"/>
                </a:lnTo>
                <a:cubicBezTo>
                  <a:pt x="6319" y="0"/>
                  <a:pt x="8141" y="1823"/>
                  <a:pt x="8141" y="4071"/>
                </a:cubicBezTo>
              </a:path>
            </a:pathLst>
          </a:custGeom>
          <a:gradFill>
            <a:gsLst>
              <a:gs pos="0">
                <a:schemeClr val="accent1">
                  <a:alpha val="80000"/>
                </a:schemeClr>
              </a:gs>
              <a:gs pos="71000">
                <a:schemeClr val="accent3">
                  <a:alpha val="80000"/>
                </a:schemeClr>
              </a:gs>
            </a:gsLst>
            <a:lin ang="3000000" scaled="0"/>
          </a:gradFill>
          <a:ln w="18000" cap="flat">
            <a:noFill/>
            <a:round/>
            <a:headEnd/>
            <a:tailEnd/>
          </a:ln>
          <a:effectLst/>
        </p:spPr>
        <p:txBody>
          <a:bodyPr wrap="none" anchor="ctr"/>
          <a:lstStyle/>
          <a:p>
            <a:endParaRPr lang="en-US" dirty="0"/>
          </a:p>
        </p:txBody>
      </p:sp>
      <p:grpSp>
        <p:nvGrpSpPr>
          <p:cNvPr id="32" name="Group 31">
            <a:extLst>
              <a:ext uri="{FF2B5EF4-FFF2-40B4-BE49-F238E27FC236}">
                <a16:creationId xmlns:a16="http://schemas.microsoft.com/office/drawing/2014/main" id="{B8F16CAF-195F-CB40-9251-AF98FF154D97}"/>
              </a:ext>
            </a:extLst>
          </p:cNvPr>
          <p:cNvGrpSpPr/>
          <p:nvPr/>
        </p:nvGrpSpPr>
        <p:grpSpPr>
          <a:xfrm>
            <a:off x="1658326" y="6211669"/>
            <a:ext cx="6815114" cy="1292662"/>
            <a:chOff x="7355742" y="1249596"/>
            <a:chExt cx="6815114" cy="1292662"/>
          </a:xfrm>
        </p:grpSpPr>
        <p:sp>
          <p:nvSpPr>
            <p:cNvPr id="34" name="TextBox 33">
              <a:extLst>
                <a:ext uri="{FF2B5EF4-FFF2-40B4-BE49-F238E27FC236}">
                  <a16:creationId xmlns:a16="http://schemas.microsoft.com/office/drawing/2014/main" id="{FE458DA5-AF6F-9D4C-97B0-4A5C9B24FEBA}"/>
                </a:ext>
              </a:extLst>
            </p:cNvPr>
            <p:cNvSpPr txBox="1"/>
            <p:nvPr/>
          </p:nvSpPr>
          <p:spPr>
            <a:xfrm>
              <a:off x="7355742" y="1618928"/>
              <a:ext cx="6815114" cy="923330"/>
            </a:xfrm>
            <a:prstGeom prst="rect">
              <a:avLst/>
            </a:prstGeom>
            <a:noFill/>
            <a:ln>
              <a:noFill/>
            </a:ln>
          </p:spPr>
          <p:txBody>
            <a:bodyPr wrap="square" rtlCol="0">
              <a:spAutoFit/>
            </a:bodyPr>
            <a:lstStyle/>
            <a:p>
              <a:r>
                <a:rPr lang="en-US" sz="5400" spc="300" dirty="0">
                  <a:solidFill>
                    <a:schemeClr val="bg2"/>
                  </a:solidFill>
                  <a:latin typeface="Montserrat Medium" pitchFamily="2" charset="77"/>
                  <a:ea typeface="Roboto" panose="02000000000000000000" pitchFamily="2" charset="0"/>
                  <a:cs typeface="Poppins Medium" pitchFamily="2" charset="77"/>
                </a:rPr>
                <a:t>BUSINESS TEAM</a:t>
              </a:r>
            </a:p>
          </p:txBody>
        </p:sp>
        <p:sp>
          <p:nvSpPr>
            <p:cNvPr id="35" name="TextBox 34">
              <a:extLst>
                <a:ext uri="{FF2B5EF4-FFF2-40B4-BE49-F238E27FC236}">
                  <a16:creationId xmlns:a16="http://schemas.microsoft.com/office/drawing/2014/main" id="{0D45C1C9-7E23-E549-BD44-1D5EF8185E5E}"/>
                </a:ext>
              </a:extLst>
            </p:cNvPr>
            <p:cNvSpPr txBox="1"/>
            <p:nvPr/>
          </p:nvSpPr>
          <p:spPr>
            <a:xfrm>
              <a:off x="7418065" y="1249596"/>
              <a:ext cx="4735591" cy="369332"/>
            </a:xfrm>
            <a:prstGeom prst="rect">
              <a:avLst/>
            </a:prstGeom>
            <a:noFill/>
          </p:spPr>
          <p:txBody>
            <a:bodyPr wrap="none" rtlCol="0">
              <a:spAutoFit/>
            </a:bodyPr>
            <a:lstStyle/>
            <a:p>
              <a:r>
                <a:rPr lang="en-US" sz="1800" spc="600" dirty="0">
                  <a:solidFill>
                    <a:schemeClr val="bg2"/>
                  </a:solidFill>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2" name="Group 1">
            <a:extLst>
              <a:ext uri="{FF2B5EF4-FFF2-40B4-BE49-F238E27FC236}">
                <a16:creationId xmlns:a16="http://schemas.microsoft.com/office/drawing/2014/main" id="{4B3EC628-86B4-3D4B-BEFE-40ED32282950}"/>
              </a:ext>
            </a:extLst>
          </p:cNvPr>
          <p:cNvGrpSpPr/>
          <p:nvPr/>
        </p:nvGrpSpPr>
        <p:grpSpPr>
          <a:xfrm>
            <a:off x="13216788" y="1690090"/>
            <a:ext cx="8143256" cy="1747530"/>
            <a:chOff x="13713744" y="1730462"/>
            <a:chExt cx="8143256" cy="1747530"/>
          </a:xfrm>
        </p:grpSpPr>
        <p:sp>
          <p:nvSpPr>
            <p:cNvPr id="39" name="TextBox 38">
              <a:extLst>
                <a:ext uri="{FF2B5EF4-FFF2-40B4-BE49-F238E27FC236}">
                  <a16:creationId xmlns:a16="http://schemas.microsoft.com/office/drawing/2014/main" id="{489CC4B6-80DC-CA41-A56B-E34250A60EC3}"/>
                </a:ext>
              </a:extLst>
            </p:cNvPr>
            <p:cNvSpPr txBox="1"/>
            <p:nvPr/>
          </p:nvSpPr>
          <p:spPr>
            <a:xfrm>
              <a:off x="13713745" y="2376793"/>
              <a:ext cx="8143255"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40" name="Rectangle 39">
              <a:extLst>
                <a:ext uri="{FF2B5EF4-FFF2-40B4-BE49-F238E27FC236}">
                  <a16:creationId xmlns:a16="http://schemas.microsoft.com/office/drawing/2014/main" id="{0121A4A5-9BA2-0F41-AD45-1CCA53B8088E}"/>
                </a:ext>
              </a:extLst>
            </p:cNvPr>
            <p:cNvSpPr/>
            <p:nvPr/>
          </p:nvSpPr>
          <p:spPr>
            <a:xfrm>
              <a:off x="13713744" y="1730462"/>
              <a:ext cx="4554377"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Maddie Bruke</a:t>
              </a:r>
            </a:p>
          </p:txBody>
        </p:sp>
      </p:grpSp>
      <p:grpSp>
        <p:nvGrpSpPr>
          <p:cNvPr id="41" name="Group 40">
            <a:extLst>
              <a:ext uri="{FF2B5EF4-FFF2-40B4-BE49-F238E27FC236}">
                <a16:creationId xmlns:a16="http://schemas.microsoft.com/office/drawing/2014/main" id="{36BFA6C3-098A-FA4E-B705-24E77BFEF291}"/>
              </a:ext>
            </a:extLst>
          </p:cNvPr>
          <p:cNvGrpSpPr/>
          <p:nvPr/>
        </p:nvGrpSpPr>
        <p:grpSpPr>
          <a:xfrm>
            <a:off x="14453880" y="5984235"/>
            <a:ext cx="8143256" cy="1747530"/>
            <a:chOff x="13713744" y="1730462"/>
            <a:chExt cx="8143256" cy="1747530"/>
          </a:xfrm>
        </p:grpSpPr>
        <p:sp>
          <p:nvSpPr>
            <p:cNvPr id="42" name="TextBox 41">
              <a:extLst>
                <a:ext uri="{FF2B5EF4-FFF2-40B4-BE49-F238E27FC236}">
                  <a16:creationId xmlns:a16="http://schemas.microsoft.com/office/drawing/2014/main" id="{225A2BFC-6DB8-734A-88AE-8D968F5A006E}"/>
                </a:ext>
              </a:extLst>
            </p:cNvPr>
            <p:cNvSpPr txBox="1"/>
            <p:nvPr/>
          </p:nvSpPr>
          <p:spPr>
            <a:xfrm>
              <a:off x="13713745" y="2376793"/>
              <a:ext cx="8143255"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43" name="Rectangle 42">
              <a:extLst>
                <a:ext uri="{FF2B5EF4-FFF2-40B4-BE49-F238E27FC236}">
                  <a16:creationId xmlns:a16="http://schemas.microsoft.com/office/drawing/2014/main" id="{8E234CEE-6180-6048-B14C-61C353FC5006}"/>
                </a:ext>
              </a:extLst>
            </p:cNvPr>
            <p:cNvSpPr/>
            <p:nvPr/>
          </p:nvSpPr>
          <p:spPr>
            <a:xfrm>
              <a:off x="13713744" y="1730462"/>
              <a:ext cx="4554377"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Scott Williams</a:t>
              </a:r>
            </a:p>
          </p:txBody>
        </p:sp>
      </p:grpSp>
      <p:grpSp>
        <p:nvGrpSpPr>
          <p:cNvPr id="44" name="Group 43">
            <a:extLst>
              <a:ext uri="{FF2B5EF4-FFF2-40B4-BE49-F238E27FC236}">
                <a16:creationId xmlns:a16="http://schemas.microsoft.com/office/drawing/2014/main" id="{C791F85D-73F6-394F-8D31-11AB8C96695A}"/>
              </a:ext>
            </a:extLst>
          </p:cNvPr>
          <p:cNvGrpSpPr/>
          <p:nvPr/>
        </p:nvGrpSpPr>
        <p:grpSpPr>
          <a:xfrm>
            <a:off x="13216788" y="10278380"/>
            <a:ext cx="8143256" cy="1747530"/>
            <a:chOff x="13713744" y="1730462"/>
            <a:chExt cx="8143256" cy="1747530"/>
          </a:xfrm>
        </p:grpSpPr>
        <p:sp>
          <p:nvSpPr>
            <p:cNvPr id="45" name="TextBox 44">
              <a:extLst>
                <a:ext uri="{FF2B5EF4-FFF2-40B4-BE49-F238E27FC236}">
                  <a16:creationId xmlns:a16="http://schemas.microsoft.com/office/drawing/2014/main" id="{41470AA2-98C6-844C-93D3-E31903EB1B6C}"/>
                </a:ext>
              </a:extLst>
            </p:cNvPr>
            <p:cNvSpPr txBox="1"/>
            <p:nvPr/>
          </p:nvSpPr>
          <p:spPr>
            <a:xfrm>
              <a:off x="13713745" y="2376793"/>
              <a:ext cx="8143255"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54" name="Rectangle 53">
              <a:extLst>
                <a:ext uri="{FF2B5EF4-FFF2-40B4-BE49-F238E27FC236}">
                  <a16:creationId xmlns:a16="http://schemas.microsoft.com/office/drawing/2014/main" id="{A0F4331B-E463-6047-9C9C-85B4BA05D503}"/>
                </a:ext>
              </a:extLst>
            </p:cNvPr>
            <p:cNvSpPr/>
            <p:nvPr/>
          </p:nvSpPr>
          <p:spPr>
            <a:xfrm>
              <a:off x="13713744" y="1730462"/>
              <a:ext cx="4554377"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John Smith</a:t>
              </a:r>
            </a:p>
          </p:txBody>
        </p:sp>
      </p:grpSp>
      <p:sp>
        <p:nvSpPr>
          <p:cNvPr id="3" name="Marcador de imagen 2"/>
          <p:cNvSpPr>
            <a:spLocks noGrp="1"/>
          </p:cNvSpPr>
          <p:nvPr>
            <p:ph type="pic" sz="quarter" idx="15"/>
          </p:nvPr>
        </p:nvSpPr>
        <p:spPr/>
      </p:sp>
      <p:sp>
        <p:nvSpPr>
          <p:cNvPr id="4" name="Marcador de imagen 3"/>
          <p:cNvSpPr>
            <a:spLocks noGrp="1"/>
          </p:cNvSpPr>
          <p:nvPr>
            <p:ph type="pic" sz="quarter" idx="16"/>
          </p:nvPr>
        </p:nvSpPr>
        <p:spPr/>
      </p:sp>
      <p:sp>
        <p:nvSpPr>
          <p:cNvPr id="5" name="Marcador de imagen 4"/>
          <p:cNvSpPr>
            <a:spLocks noGrp="1"/>
          </p:cNvSpPr>
          <p:nvPr>
            <p:ph type="pic" sz="quarter" idx="17"/>
          </p:nvPr>
        </p:nvSpPr>
        <p:spPr/>
      </p:sp>
    </p:spTree>
    <p:extLst>
      <p:ext uri="{BB962C8B-B14F-4D97-AF65-F5344CB8AC3E}">
        <p14:creationId xmlns:p14="http://schemas.microsoft.com/office/powerpoint/2010/main" val="1682634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32" name="TextBox 31">
            <a:extLst>
              <a:ext uri="{FF2B5EF4-FFF2-40B4-BE49-F238E27FC236}">
                <a16:creationId xmlns:a16="http://schemas.microsoft.com/office/drawing/2014/main" id="{F2DDACD5-7FAF-C343-8C07-6C36D8ED45EA}"/>
              </a:ext>
            </a:extLst>
          </p:cNvPr>
          <p:cNvSpPr txBox="1"/>
          <p:nvPr/>
        </p:nvSpPr>
        <p:spPr>
          <a:xfrm>
            <a:off x="15032736" y="9078499"/>
            <a:ext cx="7862433"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3" name="Group 32">
            <a:extLst>
              <a:ext uri="{FF2B5EF4-FFF2-40B4-BE49-F238E27FC236}">
                <a16:creationId xmlns:a16="http://schemas.microsoft.com/office/drawing/2014/main" id="{99D2C2F2-157C-304E-84CF-3A28F00147B2}"/>
              </a:ext>
            </a:extLst>
          </p:cNvPr>
          <p:cNvGrpSpPr/>
          <p:nvPr/>
        </p:nvGrpSpPr>
        <p:grpSpPr>
          <a:xfrm>
            <a:off x="13284285" y="2484732"/>
            <a:ext cx="7600611" cy="1292662"/>
            <a:chOff x="7600398" y="1249596"/>
            <a:chExt cx="7600611" cy="1292662"/>
          </a:xfrm>
        </p:grpSpPr>
        <p:sp>
          <p:nvSpPr>
            <p:cNvPr id="34" name="TextBox 33">
              <a:extLst>
                <a:ext uri="{FF2B5EF4-FFF2-40B4-BE49-F238E27FC236}">
                  <a16:creationId xmlns:a16="http://schemas.microsoft.com/office/drawing/2014/main" id="{C5B3CC5E-691D-E54A-BF68-E6CD75E385A6}"/>
                </a:ext>
              </a:extLst>
            </p:cNvPr>
            <p:cNvSpPr txBox="1"/>
            <p:nvPr/>
          </p:nvSpPr>
          <p:spPr>
            <a:xfrm>
              <a:off x="7600398" y="1618928"/>
              <a:ext cx="7600611"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SCOTT ANDERSON</a:t>
              </a:r>
            </a:p>
          </p:txBody>
        </p:sp>
        <p:sp>
          <p:nvSpPr>
            <p:cNvPr id="35" name="TextBox 34">
              <a:extLst>
                <a:ext uri="{FF2B5EF4-FFF2-40B4-BE49-F238E27FC236}">
                  <a16:creationId xmlns:a16="http://schemas.microsoft.com/office/drawing/2014/main" id="{767E0CE8-5724-4B4E-83BD-B9F941489900}"/>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7" name="Rounded Rectangle 36">
            <a:extLst>
              <a:ext uri="{FF2B5EF4-FFF2-40B4-BE49-F238E27FC236}">
                <a16:creationId xmlns:a16="http://schemas.microsoft.com/office/drawing/2014/main" id="{1F5532A6-3F6A-A44B-8A27-0770D19C64DB}"/>
              </a:ext>
            </a:extLst>
          </p:cNvPr>
          <p:cNvSpPr/>
          <p:nvPr/>
        </p:nvSpPr>
        <p:spPr>
          <a:xfrm rot="5400000">
            <a:off x="9772886" y="6072719"/>
            <a:ext cx="1500949" cy="630831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01153EA3-F99F-7D4A-9D32-E69DB006A731}"/>
              </a:ext>
            </a:extLst>
          </p:cNvPr>
          <p:cNvGrpSpPr/>
          <p:nvPr/>
        </p:nvGrpSpPr>
        <p:grpSpPr>
          <a:xfrm>
            <a:off x="8590598" y="9033523"/>
            <a:ext cx="3865523" cy="386705"/>
            <a:chOff x="6709202" y="12437624"/>
            <a:chExt cx="3865523" cy="386705"/>
          </a:xfrm>
          <a:solidFill>
            <a:schemeClr val="bg2"/>
          </a:solidFill>
        </p:grpSpPr>
        <p:sp>
          <p:nvSpPr>
            <p:cNvPr id="40" name="Shape 1646">
              <a:extLst>
                <a:ext uri="{FF2B5EF4-FFF2-40B4-BE49-F238E27FC236}">
                  <a16:creationId xmlns:a16="http://schemas.microsoft.com/office/drawing/2014/main" id="{4D1DEE4D-D56F-7540-A406-F598DDFFEFB5}"/>
                </a:ext>
              </a:extLst>
            </p:cNvPr>
            <p:cNvSpPr/>
            <p:nvPr/>
          </p:nvSpPr>
          <p:spPr>
            <a:xfrm>
              <a:off x="10226208" y="12464972"/>
              <a:ext cx="348517" cy="348516"/>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 name="Shape 1649">
              <a:extLst>
                <a:ext uri="{FF2B5EF4-FFF2-40B4-BE49-F238E27FC236}">
                  <a16:creationId xmlns:a16="http://schemas.microsoft.com/office/drawing/2014/main" id="{8D06C7C9-702A-5148-BE2C-5442E447CCE1}"/>
                </a:ext>
              </a:extLst>
            </p:cNvPr>
            <p:cNvSpPr/>
            <p:nvPr/>
          </p:nvSpPr>
          <p:spPr>
            <a:xfrm>
              <a:off x="7764422" y="12481897"/>
              <a:ext cx="398367" cy="323703"/>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 name="Shape 1658">
              <a:extLst>
                <a:ext uri="{FF2B5EF4-FFF2-40B4-BE49-F238E27FC236}">
                  <a16:creationId xmlns:a16="http://schemas.microsoft.com/office/drawing/2014/main" id="{F9D264D8-23E0-0740-B9E7-30E7E0F0EB38}"/>
                </a:ext>
              </a:extLst>
            </p:cNvPr>
            <p:cNvSpPr/>
            <p:nvPr/>
          </p:nvSpPr>
          <p:spPr>
            <a:xfrm>
              <a:off x="9009783" y="12448593"/>
              <a:ext cx="369431" cy="36941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45" name="Freeform 44">
              <a:extLst>
                <a:ext uri="{FF2B5EF4-FFF2-40B4-BE49-F238E27FC236}">
                  <a16:creationId xmlns:a16="http://schemas.microsoft.com/office/drawing/2014/main" id="{5B454C4D-4C5D-C345-A769-7C4B3F68C2A2}"/>
                </a:ext>
              </a:extLst>
            </p:cNvPr>
            <p:cNvSpPr>
              <a:spLocks noChangeArrowheads="1"/>
            </p:cNvSpPr>
            <p:nvPr/>
          </p:nvSpPr>
          <p:spPr bwMode="auto">
            <a:xfrm>
              <a:off x="6709202" y="12437624"/>
              <a:ext cx="208226" cy="386705"/>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grpSp>
        <p:nvGrpSpPr>
          <p:cNvPr id="54" name="Group 53">
            <a:extLst>
              <a:ext uri="{FF2B5EF4-FFF2-40B4-BE49-F238E27FC236}">
                <a16:creationId xmlns:a16="http://schemas.microsoft.com/office/drawing/2014/main" id="{F6763F84-6E8E-BC4A-A774-3FCB4504AD53}"/>
              </a:ext>
            </a:extLst>
          </p:cNvPr>
          <p:cNvGrpSpPr/>
          <p:nvPr/>
        </p:nvGrpSpPr>
        <p:grpSpPr>
          <a:xfrm>
            <a:off x="13284285" y="4566505"/>
            <a:ext cx="9610884" cy="2518688"/>
            <a:chOff x="1395725" y="5574103"/>
            <a:chExt cx="7911733" cy="2518688"/>
          </a:xfrm>
        </p:grpSpPr>
        <p:sp>
          <p:nvSpPr>
            <p:cNvPr id="55" name="Rectangle 54">
              <a:extLst>
                <a:ext uri="{FF2B5EF4-FFF2-40B4-BE49-F238E27FC236}">
                  <a16:creationId xmlns:a16="http://schemas.microsoft.com/office/drawing/2014/main" id="{84C5639C-B467-194C-9605-F3162E7918B5}"/>
                </a:ext>
              </a:extLst>
            </p:cNvPr>
            <p:cNvSpPr/>
            <p:nvPr/>
          </p:nvSpPr>
          <p:spPr>
            <a:xfrm>
              <a:off x="1395725" y="5574103"/>
              <a:ext cx="2044005"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One</a:t>
              </a:r>
            </a:p>
          </p:txBody>
        </p:sp>
        <p:sp>
          <p:nvSpPr>
            <p:cNvPr id="56" name="Rectangle 55">
              <a:extLst>
                <a:ext uri="{FF2B5EF4-FFF2-40B4-BE49-F238E27FC236}">
                  <a16:creationId xmlns:a16="http://schemas.microsoft.com/office/drawing/2014/main" id="{3C5369C5-1692-2B4E-A479-09BD7CBFF7D3}"/>
                </a:ext>
              </a:extLst>
            </p:cNvPr>
            <p:cNvSpPr/>
            <p:nvPr/>
          </p:nvSpPr>
          <p:spPr>
            <a:xfrm>
              <a:off x="8050496" y="5574103"/>
              <a:ext cx="1256962"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45%</a:t>
              </a:r>
            </a:p>
          </p:txBody>
        </p:sp>
        <p:sp>
          <p:nvSpPr>
            <p:cNvPr id="57" name="Rectangle 56">
              <a:extLst>
                <a:ext uri="{FF2B5EF4-FFF2-40B4-BE49-F238E27FC236}">
                  <a16:creationId xmlns:a16="http://schemas.microsoft.com/office/drawing/2014/main" id="{721C7F3F-8D62-9A43-8399-1044E11CAD02}"/>
                </a:ext>
              </a:extLst>
            </p:cNvPr>
            <p:cNvSpPr/>
            <p:nvPr/>
          </p:nvSpPr>
          <p:spPr>
            <a:xfrm>
              <a:off x="1395725" y="7114217"/>
              <a:ext cx="2044005"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Two</a:t>
              </a:r>
            </a:p>
          </p:txBody>
        </p:sp>
        <p:sp>
          <p:nvSpPr>
            <p:cNvPr id="58" name="Rectangle 57">
              <a:extLst>
                <a:ext uri="{FF2B5EF4-FFF2-40B4-BE49-F238E27FC236}">
                  <a16:creationId xmlns:a16="http://schemas.microsoft.com/office/drawing/2014/main" id="{FFB355C3-1A1B-0343-8023-37CDB3F1DD74}"/>
                </a:ext>
              </a:extLst>
            </p:cNvPr>
            <p:cNvSpPr/>
            <p:nvPr/>
          </p:nvSpPr>
          <p:spPr>
            <a:xfrm>
              <a:off x="8050496" y="7114217"/>
              <a:ext cx="1256962"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70%</a:t>
              </a:r>
            </a:p>
          </p:txBody>
        </p:sp>
        <p:grpSp>
          <p:nvGrpSpPr>
            <p:cNvPr id="59" name="Group 58">
              <a:extLst>
                <a:ext uri="{FF2B5EF4-FFF2-40B4-BE49-F238E27FC236}">
                  <a16:creationId xmlns:a16="http://schemas.microsoft.com/office/drawing/2014/main" id="{0713A7E7-5743-F04D-88C4-D64A88264FC1}"/>
                </a:ext>
              </a:extLst>
            </p:cNvPr>
            <p:cNvGrpSpPr/>
            <p:nvPr/>
          </p:nvGrpSpPr>
          <p:grpSpPr>
            <a:xfrm>
              <a:off x="1402489" y="6129750"/>
              <a:ext cx="7709705" cy="1963041"/>
              <a:chOff x="2924774" y="5168348"/>
              <a:chExt cx="8581094" cy="1963041"/>
            </a:xfrm>
          </p:grpSpPr>
          <p:grpSp>
            <p:nvGrpSpPr>
              <p:cNvPr id="60" name="Group 59">
                <a:extLst>
                  <a:ext uri="{FF2B5EF4-FFF2-40B4-BE49-F238E27FC236}">
                    <a16:creationId xmlns:a16="http://schemas.microsoft.com/office/drawing/2014/main" id="{478AF543-5246-2345-B128-BFF82FDD5C46}"/>
                  </a:ext>
                </a:extLst>
              </p:cNvPr>
              <p:cNvGrpSpPr/>
              <p:nvPr/>
            </p:nvGrpSpPr>
            <p:grpSpPr>
              <a:xfrm>
                <a:off x="2924774" y="5362111"/>
                <a:ext cx="8581094" cy="1575072"/>
                <a:chOff x="9632620" y="5623159"/>
                <a:chExt cx="12243219" cy="2412169"/>
              </a:xfrm>
            </p:grpSpPr>
            <p:cxnSp>
              <p:nvCxnSpPr>
                <p:cNvPr id="63" name="Straight Connector 62">
                  <a:extLst>
                    <a:ext uri="{FF2B5EF4-FFF2-40B4-BE49-F238E27FC236}">
                      <a16:creationId xmlns:a16="http://schemas.microsoft.com/office/drawing/2014/main" id="{81810F21-B960-F448-816E-03A0602B4869}"/>
                    </a:ext>
                  </a:extLst>
                </p:cNvPr>
                <p:cNvCxnSpPr>
                  <a:cxnSpLocks/>
                </p:cNvCxnSpPr>
                <p:nvPr/>
              </p:nvCxnSpPr>
              <p:spPr>
                <a:xfrm flipV="1">
                  <a:off x="9632620" y="5623159"/>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CE32C1F-E08E-B44A-B152-C119429FD94A}"/>
                    </a:ext>
                  </a:extLst>
                </p:cNvPr>
                <p:cNvCxnSpPr>
                  <a:cxnSpLocks/>
                </p:cNvCxnSpPr>
                <p:nvPr/>
              </p:nvCxnSpPr>
              <p:spPr>
                <a:xfrm flipV="1">
                  <a:off x="9632620" y="8019612"/>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1" name="Rounded Rectangle 60">
                <a:extLst>
                  <a:ext uri="{FF2B5EF4-FFF2-40B4-BE49-F238E27FC236}">
                    <a16:creationId xmlns:a16="http://schemas.microsoft.com/office/drawing/2014/main" id="{4FA42B80-7D50-7E48-9310-114A992ADD34}"/>
                  </a:ext>
                </a:extLst>
              </p:cNvPr>
              <p:cNvSpPr/>
              <p:nvPr/>
            </p:nvSpPr>
            <p:spPr>
              <a:xfrm>
                <a:off x="2941318" y="5168348"/>
                <a:ext cx="371873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62" name="Rounded Rectangle 61">
                <a:extLst>
                  <a:ext uri="{FF2B5EF4-FFF2-40B4-BE49-F238E27FC236}">
                    <a16:creationId xmlns:a16="http://schemas.microsoft.com/office/drawing/2014/main" id="{EB2C1972-C0AA-6B49-A7B6-FAE306571938}"/>
                  </a:ext>
                </a:extLst>
              </p:cNvPr>
              <p:cNvSpPr/>
              <p:nvPr/>
            </p:nvSpPr>
            <p:spPr>
              <a:xfrm>
                <a:off x="2941319" y="6733824"/>
                <a:ext cx="5852430"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grpSp>
      </p:grpSp>
    </p:spTree>
    <p:extLst>
      <p:ext uri="{BB962C8B-B14F-4D97-AF65-F5344CB8AC3E}">
        <p14:creationId xmlns:p14="http://schemas.microsoft.com/office/powerpoint/2010/main" val="536677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9" name="Rectangle 8">
            <a:extLst>
              <a:ext uri="{FF2B5EF4-FFF2-40B4-BE49-F238E27FC236}">
                <a16:creationId xmlns:a16="http://schemas.microsoft.com/office/drawing/2014/main" id="{4B8DDB5B-4A7B-2546-98D1-9F41409D2B7B}"/>
              </a:ext>
            </a:extLst>
          </p:cNvPr>
          <p:cNvSpPr/>
          <p:nvPr/>
        </p:nvSpPr>
        <p:spPr>
          <a:xfrm rot="10800000" flipV="1">
            <a:off x="-5" y="0"/>
            <a:ext cx="24377653" cy="8743521"/>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554646"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2197078" y="10721929"/>
            <a:ext cx="8420122" cy="1015663"/>
          </a:xfrm>
          <a:prstGeom prst="rect">
            <a:avLst/>
          </a:prstGeom>
          <a:noFill/>
          <a:ln>
            <a:noFill/>
          </a:ln>
        </p:spPr>
        <p:txBody>
          <a:bodyPr wrap="square" rtlCol="0">
            <a:spAutoFit/>
          </a:bodyPr>
          <a:lstStyle/>
          <a:p>
            <a:r>
              <a:rPr lang="en-US" sz="6000" spc="600" dirty="0">
                <a:solidFill>
                  <a:schemeClr val="tx2"/>
                </a:solidFill>
                <a:latin typeface="Montserrat Medium" pitchFamily="2" charset="77"/>
                <a:ea typeface="Roboto" panose="02000000000000000000" pitchFamily="2" charset="0"/>
                <a:cs typeface="Lato Light" panose="020F0502020204030203" pitchFamily="34" charset="0"/>
              </a:rPr>
              <a:t>OUR SERVICES</a:t>
            </a:r>
          </a:p>
        </p:txBody>
      </p:sp>
      <p:sp>
        <p:nvSpPr>
          <p:cNvPr id="8" name="TextBox 7">
            <a:extLst>
              <a:ext uri="{FF2B5EF4-FFF2-40B4-BE49-F238E27FC236}">
                <a16:creationId xmlns:a16="http://schemas.microsoft.com/office/drawing/2014/main" id="{F3E98B8B-ECB7-8946-9793-D7BC73734A40}"/>
              </a:ext>
            </a:extLst>
          </p:cNvPr>
          <p:cNvSpPr txBox="1"/>
          <p:nvPr/>
        </p:nvSpPr>
        <p:spPr>
          <a:xfrm>
            <a:off x="2095478" y="3886468"/>
            <a:ext cx="7570740" cy="6247864"/>
          </a:xfrm>
          <a:prstGeom prst="rect">
            <a:avLst/>
          </a:prstGeom>
          <a:noFill/>
          <a:ln>
            <a:noFill/>
          </a:ln>
        </p:spPr>
        <p:txBody>
          <a:bodyPr wrap="square" rtlCol="0">
            <a:spAutoFit/>
          </a:bodyPr>
          <a:lstStyle/>
          <a:p>
            <a:r>
              <a:rPr lang="en-US" sz="40000" b="1" spc="600" dirty="0">
                <a:solidFill>
                  <a:schemeClr val="bg2">
                    <a:alpha val="15000"/>
                  </a:schemeClr>
                </a:solidFill>
                <a:latin typeface="Montserrat" pitchFamily="2" charset="77"/>
                <a:ea typeface="Roboto" panose="02000000000000000000" pitchFamily="2" charset="0"/>
                <a:cs typeface="Lato Light" panose="020F0502020204030203" pitchFamily="34" charset="0"/>
              </a:rPr>
              <a:t>03</a:t>
            </a:r>
          </a:p>
        </p:txBody>
      </p:sp>
    </p:spTree>
    <p:extLst>
      <p:ext uri="{BB962C8B-B14F-4D97-AF65-F5344CB8AC3E}">
        <p14:creationId xmlns:p14="http://schemas.microsoft.com/office/powerpoint/2010/main" val="1885903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29" name="Rectangle 28">
            <a:extLst>
              <a:ext uri="{FF2B5EF4-FFF2-40B4-BE49-F238E27FC236}">
                <a16:creationId xmlns:a16="http://schemas.microsoft.com/office/drawing/2014/main" id="{77E1405F-E953-2542-91CE-F747EF35736B}"/>
              </a:ext>
            </a:extLst>
          </p:cNvPr>
          <p:cNvSpPr/>
          <p:nvPr/>
        </p:nvSpPr>
        <p:spPr>
          <a:xfrm rot="10800000" flipV="1">
            <a:off x="-2" y="0"/>
            <a:ext cx="6094413" cy="1371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1C2C6D77-3C18-E04C-B4D7-78FD65D1CF38}"/>
              </a:ext>
            </a:extLst>
          </p:cNvPr>
          <p:cNvGrpSpPr/>
          <p:nvPr/>
        </p:nvGrpSpPr>
        <p:grpSpPr>
          <a:xfrm>
            <a:off x="14514215" y="2977179"/>
            <a:ext cx="8101945" cy="7761642"/>
            <a:chOff x="14514215" y="2421987"/>
            <a:chExt cx="8101945" cy="7761642"/>
          </a:xfrm>
        </p:grpSpPr>
        <p:sp>
          <p:nvSpPr>
            <p:cNvPr id="33" name="TextBox 32">
              <a:extLst>
                <a:ext uri="{FF2B5EF4-FFF2-40B4-BE49-F238E27FC236}">
                  <a16:creationId xmlns:a16="http://schemas.microsoft.com/office/drawing/2014/main" id="{8D9A210C-F62A-6247-9AAB-22D42B29649D}"/>
                </a:ext>
              </a:extLst>
            </p:cNvPr>
            <p:cNvSpPr txBox="1"/>
            <p:nvPr/>
          </p:nvSpPr>
          <p:spPr>
            <a:xfrm>
              <a:off x="14514215" y="8030924"/>
              <a:ext cx="8101945"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4" name="Group 33">
              <a:extLst>
                <a:ext uri="{FF2B5EF4-FFF2-40B4-BE49-F238E27FC236}">
                  <a16:creationId xmlns:a16="http://schemas.microsoft.com/office/drawing/2014/main" id="{05DFE250-4F36-D341-9702-692A62FD1071}"/>
                </a:ext>
              </a:extLst>
            </p:cNvPr>
            <p:cNvGrpSpPr/>
            <p:nvPr/>
          </p:nvGrpSpPr>
          <p:grpSpPr>
            <a:xfrm>
              <a:off x="14514216" y="2421987"/>
              <a:ext cx="6308313" cy="3508653"/>
              <a:chOff x="7600398" y="1249596"/>
              <a:chExt cx="6308313" cy="3508653"/>
            </a:xfrm>
          </p:grpSpPr>
          <p:sp>
            <p:nvSpPr>
              <p:cNvPr id="35" name="TextBox 34">
                <a:extLst>
                  <a:ext uri="{FF2B5EF4-FFF2-40B4-BE49-F238E27FC236}">
                    <a16:creationId xmlns:a16="http://schemas.microsoft.com/office/drawing/2014/main" id="{3DFB39B0-C1EC-434E-9F11-B0BF47A9B843}"/>
                  </a:ext>
                </a:extLst>
              </p:cNvPr>
              <p:cNvSpPr txBox="1"/>
              <p:nvPr/>
            </p:nvSpPr>
            <p:spPr>
              <a:xfrm>
                <a:off x="7600398" y="1618928"/>
                <a:ext cx="6308313" cy="3139321"/>
              </a:xfrm>
              <a:prstGeom prst="rect">
                <a:avLst/>
              </a:prstGeom>
              <a:noFill/>
              <a:ln>
                <a:noFill/>
              </a:ln>
            </p:spPr>
            <p:txBody>
              <a:bodyPr wrap="square" rtlCol="0">
                <a:spAutoFit/>
              </a:bodyPr>
              <a:lstStyle/>
              <a:p>
                <a:r>
                  <a:rPr lang="en-US" sz="6600" spc="300" dirty="0">
                    <a:solidFill>
                      <a:schemeClr val="tx2"/>
                    </a:solidFill>
                    <a:latin typeface="Montserrat Medium" pitchFamily="2" charset="77"/>
                    <a:ea typeface="Roboto" panose="02000000000000000000" pitchFamily="2" charset="0"/>
                    <a:cs typeface="Poppins Medium" pitchFamily="2" charset="77"/>
                  </a:rPr>
                  <a:t>OUR BUSINESS MODEL</a:t>
                </a:r>
              </a:p>
            </p:txBody>
          </p:sp>
          <p:sp>
            <p:nvSpPr>
              <p:cNvPr id="36" name="TextBox 35">
                <a:extLst>
                  <a:ext uri="{FF2B5EF4-FFF2-40B4-BE49-F238E27FC236}">
                    <a16:creationId xmlns:a16="http://schemas.microsoft.com/office/drawing/2014/main" id="{A0387EBA-5484-D348-84BC-40B8FFD000AF}"/>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grpSp>
        <p:nvGrpSpPr>
          <p:cNvPr id="11" name="Group 10">
            <a:extLst>
              <a:ext uri="{FF2B5EF4-FFF2-40B4-BE49-F238E27FC236}">
                <a16:creationId xmlns:a16="http://schemas.microsoft.com/office/drawing/2014/main" id="{25F11E14-FBF1-8D4F-AE9B-B3824CA9DDCB}"/>
              </a:ext>
            </a:extLst>
          </p:cNvPr>
          <p:cNvGrpSpPr/>
          <p:nvPr/>
        </p:nvGrpSpPr>
        <p:grpSpPr>
          <a:xfrm>
            <a:off x="1001721" y="2102313"/>
            <a:ext cx="4090966" cy="9511372"/>
            <a:chOff x="1001721" y="2079377"/>
            <a:chExt cx="4090966" cy="9511372"/>
          </a:xfrm>
        </p:grpSpPr>
        <p:grpSp>
          <p:nvGrpSpPr>
            <p:cNvPr id="8" name="Group 7">
              <a:extLst>
                <a:ext uri="{FF2B5EF4-FFF2-40B4-BE49-F238E27FC236}">
                  <a16:creationId xmlns:a16="http://schemas.microsoft.com/office/drawing/2014/main" id="{79E570B2-874A-344C-BD04-3C14E82FD1AC}"/>
                </a:ext>
              </a:extLst>
            </p:cNvPr>
            <p:cNvGrpSpPr/>
            <p:nvPr/>
          </p:nvGrpSpPr>
          <p:grpSpPr>
            <a:xfrm>
              <a:off x="1001721" y="2079377"/>
              <a:ext cx="4090966" cy="1564427"/>
              <a:chOff x="1001721" y="2079377"/>
              <a:chExt cx="4090966" cy="1564427"/>
            </a:xfrm>
          </p:grpSpPr>
          <p:sp>
            <p:nvSpPr>
              <p:cNvPr id="41" name="Freeform 40">
                <a:extLst>
                  <a:ext uri="{FF2B5EF4-FFF2-40B4-BE49-F238E27FC236}">
                    <a16:creationId xmlns:a16="http://schemas.microsoft.com/office/drawing/2014/main" id="{0A21FFAB-1C52-DB45-9376-B912AD9AA332}"/>
                  </a:ext>
                </a:extLst>
              </p:cNvPr>
              <p:cNvSpPr/>
              <p:nvPr/>
            </p:nvSpPr>
            <p:spPr>
              <a:xfrm>
                <a:off x="2414014" y="2079377"/>
                <a:ext cx="1266380" cy="880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4" name="TextBox 53">
                <a:extLst>
                  <a:ext uri="{FF2B5EF4-FFF2-40B4-BE49-F238E27FC236}">
                    <a16:creationId xmlns:a16="http://schemas.microsoft.com/office/drawing/2014/main" id="{F8825AC4-91DB-F049-877C-02C619558868}"/>
                  </a:ext>
                </a:extLst>
              </p:cNvPr>
              <p:cNvSpPr txBox="1"/>
              <p:nvPr/>
            </p:nvSpPr>
            <p:spPr>
              <a:xfrm>
                <a:off x="1001721" y="3049218"/>
                <a:ext cx="4090966" cy="594586"/>
              </a:xfrm>
              <a:prstGeom prst="rect">
                <a:avLst/>
              </a:prstGeom>
              <a:noFill/>
            </p:spPr>
            <p:txBody>
              <a:bodyPr wrap="square" rtlCol="0">
                <a:spAutoFit/>
              </a:bodyPr>
              <a:lstStyle/>
              <a:p>
                <a:pPr algn="ctr">
                  <a:lnSpc>
                    <a:spcPts val="4299"/>
                  </a:lnSpc>
                </a:pPr>
                <a:r>
                  <a:rPr lang="en-US" sz="2800" dirty="0">
                    <a:solidFill>
                      <a:schemeClr val="bg2"/>
                    </a:solidFill>
                    <a:latin typeface="Montserrat" pitchFamily="2" charset="77"/>
                    <a:ea typeface="Lato Light" panose="020F0502020204030203" pitchFamily="34" charset="0"/>
                    <a:cs typeface="Lato Light" panose="020F0502020204030203" pitchFamily="34" charset="0"/>
                  </a:rPr>
                  <a:t>Write Your Title</a:t>
                </a:r>
              </a:p>
            </p:txBody>
          </p:sp>
        </p:grpSp>
        <p:grpSp>
          <p:nvGrpSpPr>
            <p:cNvPr id="10" name="Group 9">
              <a:extLst>
                <a:ext uri="{FF2B5EF4-FFF2-40B4-BE49-F238E27FC236}">
                  <a16:creationId xmlns:a16="http://schemas.microsoft.com/office/drawing/2014/main" id="{CDBB739E-E69A-3942-8B4D-06E9AD6376A9}"/>
                </a:ext>
              </a:extLst>
            </p:cNvPr>
            <p:cNvGrpSpPr/>
            <p:nvPr/>
          </p:nvGrpSpPr>
          <p:grpSpPr>
            <a:xfrm>
              <a:off x="1001721" y="6064870"/>
              <a:ext cx="4090966" cy="1586258"/>
              <a:chOff x="1001721" y="6387563"/>
              <a:chExt cx="4090966" cy="1586258"/>
            </a:xfrm>
          </p:grpSpPr>
          <p:sp>
            <p:nvSpPr>
              <p:cNvPr id="45" name="Freeform 44">
                <a:extLst>
                  <a:ext uri="{FF2B5EF4-FFF2-40B4-BE49-F238E27FC236}">
                    <a16:creationId xmlns:a16="http://schemas.microsoft.com/office/drawing/2014/main" id="{E8AC508C-2723-1140-BABA-2BB3E0B864DB}"/>
                  </a:ext>
                </a:extLst>
              </p:cNvPr>
              <p:cNvSpPr/>
              <p:nvPr/>
            </p:nvSpPr>
            <p:spPr>
              <a:xfrm>
                <a:off x="2620790" y="6387563"/>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5" name="TextBox 54">
                <a:extLst>
                  <a:ext uri="{FF2B5EF4-FFF2-40B4-BE49-F238E27FC236}">
                    <a16:creationId xmlns:a16="http://schemas.microsoft.com/office/drawing/2014/main" id="{1D7EE1FB-0AC7-9847-9DEC-0CE3499F2AC8}"/>
                  </a:ext>
                </a:extLst>
              </p:cNvPr>
              <p:cNvSpPr txBox="1"/>
              <p:nvPr/>
            </p:nvSpPr>
            <p:spPr>
              <a:xfrm>
                <a:off x="1001721" y="7379235"/>
                <a:ext cx="4090966" cy="594586"/>
              </a:xfrm>
              <a:prstGeom prst="rect">
                <a:avLst/>
              </a:prstGeom>
              <a:noFill/>
            </p:spPr>
            <p:txBody>
              <a:bodyPr wrap="square" rtlCol="0">
                <a:spAutoFit/>
              </a:bodyPr>
              <a:lstStyle/>
              <a:p>
                <a:pPr algn="ctr">
                  <a:lnSpc>
                    <a:spcPts val="4299"/>
                  </a:lnSpc>
                </a:pPr>
                <a:r>
                  <a:rPr lang="en-US" sz="2800" dirty="0">
                    <a:solidFill>
                      <a:schemeClr val="bg2"/>
                    </a:solidFill>
                    <a:latin typeface="Montserrat" pitchFamily="2" charset="77"/>
                    <a:ea typeface="Lato Light" panose="020F0502020204030203" pitchFamily="34" charset="0"/>
                    <a:cs typeface="Lato Light" panose="020F0502020204030203" pitchFamily="34" charset="0"/>
                  </a:rPr>
                  <a:t>Write Your Title</a:t>
                </a:r>
              </a:p>
            </p:txBody>
          </p:sp>
        </p:grpSp>
        <p:grpSp>
          <p:nvGrpSpPr>
            <p:cNvPr id="9" name="Group 8">
              <a:extLst>
                <a:ext uri="{FF2B5EF4-FFF2-40B4-BE49-F238E27FC236}">
                  <a16:creationId xmlns:a16="http://schemas.microsoft.com/office/drawing/2014/main" id="{22B0D0F3-709F-874A-ABDD-E90082905BCD}"/>
                </a:ext>
              </a:extLst>
            </p:cNvPr>
            <p:cNvGrpSpPr/>
            <p:nvPr/>
          </p:nvGrpSpPr>
          <p:grpSpPr>
            <a:xfrm>
              <a:off x="1001721" y="10069294"/>
              <a:ext cx="4090966" cy="1521455"/>
              <a:chOff x="1001721" y="10756099"/>
              <a:chExt cx="4090966" cy="1521455"/>
            </a:xfrm>
          </p:grpSpPr>
          <p:grpSp>
            <p:nvGrpSpPr>
              <p:cNvPr id="42" name="Group 41">
                <a:extLst>
                  <a:ext uri="{FF2B5EF4-FFF2-40B4-BE49-F238E27FC236}">
                    <a16:creationId xmlns:a16="http://schemas.microsoft.com/office/drawing/2014/main" id="{01087D48-1CA7-A242-9885-296882D7CA08}"/>
                  </a:ext>
                </a:extLst>
              </p:cNvPr>
              <p:cNvGrpSpPr/>
              <p:nvPr/>
            </p:nvGrpSpPr>
            <p:grpSpPr>
              <a:xfrm>
                <a:off x="2532959" y="10756099"/>
                <a:ext cx="1028490" cy="844168"/>
                <a:chOff x="428400" y="2589727"/>
                <a:chExt cx="478080" cy="392400"/>
              </a:xfrm>
              <a:solidFill>
                <a:schemeClr val="bg2"/>
              </a:solidFill>
            </p:grpSpPr>
            <p:sp>
              <p:nvSpPr>
                <p:cNvPr id="43" name="Freeform 42">
                  <a:extLst>
                    <a:ext uri="{FF2B5EF4-FFF2-40B4-BE49-F238E27FC236}">
                      <a16:creationId xmlns:a16="http://schemas.microsoft.com/office/drawing/2014/main" id="{6D78F5E2-C005-B043-A412-13C05C27762E}"/>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46496C0E-53D1-444B-91BF-9BAE81CDD3D6}"/>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56" name="TextBox 55">
                <a:extLst>
                  <a:ext uri="{FF2B5EF4-FFF2-40B4-BE49-F238E27FC236}">
                    <a16:creationId xmlns:a16="http://schemas.microsoft.com/office/drawing/2014/main" id="{DCF083AD-7372-C144-9230-68E044425CD4}"/>
                  </a:ext>
                </a:extLst>
              </p:cNvPr>
              <p:cNvSpPr txBox="1"/>
              <p:nvPr/>
            </p:nvSpPr>
            <p:spPr>
              <a:xfrm>
                <a:off x="1001721" y="11682968"/>
                <a:ext cx="4090966" cy="594586"/>
              </a:xfrm>
              <a:prstGeom prst="rect">
                <a:avLst/>
              </a:prstGeom>
              <a:noFill/>
            </p:spPr>
            <p:txBody>
              <a:bodyPr wrap="square" rtlCol="0">
                <a:spAutoFit/>
              </a:bodyPr>
              <a:lstStyle/>
              <a:p>
                <a:pPr algn="ctr">
                  <a:lnSpc>
                    <a:spcPts val="4299"/>
                  </a:lnSpc>
                </a:pPr>
                <a:r>
                  <a:rPr lang="en-US" sz="2800" dirty="0">
                    <a:solidFill>
                      <a:schemeClr val="bg2"/>
                    </a:solidFill>
                    <a:latin typeface="Montserrat" pitchFamily="2" charset="77"/>
                    <a:ea typeface="Lato Light" panose="020F0502020204030203" pitchFamily="34" charset="0"/>
                    <a:cs typeface="Lato Light" panose="020F0502020204030203" pitchFamily="34" charset="0"/>
                  </a:rPr>
                  <a:t>Write Your Title</a:t>
                </a:r>
              </a:p>
            </p:txBody>
          </p:sp>
        </p:grpSp>
      </p:grpSp>
    </p:spTree>
    <p:extLst>
      <p:ext uri="{BB962C8B-B14F-4D97-AF65-F5344CB8AC3E}">
        <p14:creationId xmlns:p14="http://schemas.microsoft.com/office/powerpoint/2010/main" val="657554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29" name="Rectangle 28">
            <a:extLst>
              <a:ext uri="{FF2B5EF4-FFF2-40B4-BE49-F238E27FC236}">
                <a16:creationId xmlns:a16="http://schemas.microsoft.com/office/drawing/2014/main" id="{77E1405F-E953-2542-91CE-F747EF35736B}"/>
              </a:ext>
            </a:extLst>
          </p:cNvPr>
          <p:cNvSpPr/>
          <p:nvPr/>
        </p:nvSpPr>
        <p:spPr>
          <a:xfrm rot="10800000" flipV="1">
            <a:off x="12188825" y="0"/>
            <a:ext cx="6094413" cy="13715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1C2C6D77-3C18-E04C-B4D7-78FD65D1CF38}"/>
              </a:ext>
            </a:extLst>
          </p:cNvPr>
          <p:cNvGrpSpPr/>
          <p:nvPr/>
        </p:nvGrpSpPr>
        <p:grpSpPr>
          <a:xfrm>
            <a:off x="2180863" y="2977179"/>
            <a:ext cx="8101945" cy="7761642"/>
            <a:chOff x="14514215" y="2421987"/>
            <a:chExt cx="8101945" cy="7761642"/>
          </a:xfrm>
        </p:grpSpPr>
        <p:sp>
          <p:nvSpPr>
            <p:cNvPr id="33" name="TextBox 32">
              <a:extLst>
                <a:ext uri="{FF2B5EF4-FFF2-40B4-BE49-F238E27FC236}">
                  <a16:creationId xmlns:a16="http://schemas.microsoft.com/office/drawing/2014/main" id="{8D9A210C-F62A-6247-9AAB-22D42B29649D}"/>
                </a:ext>
              </a:extLst>
            </p:cNvPr>
            <p:cNvSpPr txBox="1"/>
            <p:nvPr/>
          </p:nvSpPr>
          <p:spPr>
            <a:xfrm>
              <a:off x="14514215" y="8030924"/>
              <a:ext cx="8101945"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4" name="Group 33">
              <a:extLst>
                <a:ext uri="{FF2B5EF4-FFF2-40B4-BE49-F238E27FC236}">
                  <a16:creationId xmlns:a16="http://schemas.microsoft.com/office/drawing/2014/main" id="{05DFE250-4F36-D341-9702-692A62FD1071}"/>
                </a:ext>
              </a:extLst>
            </p:cNvPr>
            <p:cNvGrpSpPr/>
            <p:nvPr/>
          </p:nvGrpSpPr>
          <p:grpSpPr>
            <a:xfrm>
              <a:off x="14514216" y="2421987"/>
              <a:ext cx="6308313" cy="3508653"/>
              <a:chOff x="7600398" y="1249596"/>
              <a:chExt cx="6308313" cy="3508653"/>
            </a:xfrm>
          </p:grpSpPr>
          <p:sp>
            <p:nvSpPr>
              <p:cNvPr id="35" name="TextBox 34">
                <a:extLst>
                  <a:ext uri="{FF2B5EF4-FFF2-40B4-BE49-F238E27FC236}">
                    <a16:creationId xmlns:a16="http://schemas.microsoft.com/office/drawing/2014/main" id="{3DFB39B0-C1EC-434E-9F11-B0BF47A9B843}"/>
                  </a:ext>
                </a:extLst>
              </p:cNvPr>
              <p:cNvSpPr txBox="1"/>
              <p:nvPr/>
            </p:nvSpPr>
            <p:spPr>
              <a:xfrm>
                <a:off x="7600398" y="1618928"/>
                <a:ext cx="6308313" cy="3139321"/>
              </a:xfrm>
              <a:prstGeom prst="rect">
                <a:avLst/>
              </a:prstGeom>
              <a:noFill/>
              <a:ln>
                <a:noFill/>
              </a:ln>
            </p:spPr>
            <p:txBody>
              <a:bodyPr wrap="square" rtlCol="0">
                <a:spAutoFit/>
              </a:bodyPr>
              <a:lstStyle/>
              <a:p>
                <a:r>
                  <a:rPr lang="en-US" sz="6600" spc="300" dirty="0">
                    <a:solidFill>
                      <a:schemeClr val="tx2"/>
                    </a:solidFill>
                    <a:latin typeface="Montserrat Medium" pitchFamily="2" charset="77"/>
                    <a:ea typeface="Roboto" panose="02000000000000000000" pitchFamily="2" charset="0"/>
                    <a:cs typeface="Poppins Medium" pitchFamily="2" charset="77"/>
                  </a:rPr>
                  <a:t>OUR BUSINESS MODEL</a:t>
                </a:r>
              </a:p>
            </p:txBody>
          </p:sp>
          <p:sp>
            <p:nvSpPr>
              <p:cNvPr id="36" name="TextBox 35">
                <a:extLst>
                  <a:ext uri="{FF2B5EF4-FFF2-40B4-BE49-F238E27FC236}">
                    <a16:creationId xmlns:a16="http://schemas.microsoft.com/office/drawing/2014/main" id="{A0387EBA-5484-D348-84BC-40B8FFD000AF}"/>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grpSp>
        <p:nvGrpSpPr>
          <p:cNvPr id="11" name="Group 10">
            <a:extLst>
              <a:ext uri="{FF2B5EF4-FFF2-40B4-BE49-F238E27FC236}">
                <a16:creationId xmlns:a16="http://schemas.microsoft.com/office/drawing/2014/main" id="{25F11E14-FBF1-8D4F-AE9B-B3824CA9DDCB}"/>
              </a:ext>
            </a:extLst>
          </p:cNvPr>
          <p:cNvGrpSpPr/>
          <p:nvPr/>
        </p:nvGrpSpPr>
        <p:grpSpPr>
          <a:xfrm>
            <a:off x="13190548" y="2102313"/>
            <a:ext cx="4090966" cy="9511372"/>
            <a:chOff x="1001721" y="2079377"/>
            <a:chExt cx="4090966" cy="9511372"/>
          </a:xfrm>
        </p:grpSpPr>
        <p:grpSp>
          <p:nvGrpSpPr>
            <p:cNvPr id="8" name="Group 7">
              <a:extLst>
                <a:ext uri="{FF2B5EF4-FFF2-40B4-BE49-F238E27FC236}">
                  <a16:creationId xmlns:a16="http://schemas.microsoft.com/office/drawing/2014/main" id="{79E570B2-874A-344C-BD04-3C14E82FD1AC}"/>
                </a:ext>
              </a:extLst>
            </p:cNvPr>
            <p:cNvGrpSpPr/>
            <p:nvPr/>
          </p:nvGrpSpPr>
          <p:grpSpPr>
            <a:xfrm>
              <a:off x="1001721" y="2079377"/>
              <a:ext cx="4090966" cy="1564427"/>
              <a:chOff x="1001721" y="2079377"/>
              <a:chExt cx="4090966" cy="1564427"/>
            </a:xfrm>
          </p:grpSpPr>
          <p:sp>
            <p:nvSpPr>
              <p:cNvPr id="41" name="Freeform 40">
                <a:extLst>
                  <a:ext uri="{FF2B5EF4-FFF2-40B4-BE49-F238E27FC236}">
                    <a16:creationId xmlns:a16="http://schemas.microsoft.com/office/drawing/2014/main" id="{0A21FFAB-1C52-DB45-9376-B912AD9AA332}"/>
                  </a:ext>
                </a:extLst>
              </p:cNvPr>
              <p:cNvSpPr/>
              <p:nvPr/>
            </p:nvSpPr>
            <p:spPr>
              <a:xfrm>
                <a:off x="2414014" y="2079377"/>
                <a:ext cx="1266380" cy="880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4" name="TextBox 53">
                <a:extLst>
                  <a:ext uri="{FF2B5EF4-FFF2-40B4-BE49-F238E27FC236}">
                    <a16:creationId xmlns:a16="http://schemas.microsoft.com/office/drawing/2014/main" id="{F8825AC4-91DB-F049-877C-02C619558868}"/>
                  </a:ext>
                </a:extLst>
              </p:cNvPr>
              <p:cNvSpPr txBox="1"/>
              <p:nvPr/>
            </p:nvSpPr>
            <p:spPr>
              <a:xfrm>
                <a:off x="1001721" y="3049218"/>
                <a:ext cx="4090966" cy="594586"/>
              </a:xfrm>
              <a:prstGeom prst="rect">
                <a:avLst/>
              </a:prstGeom>
              <a:noFill/>
            </p:spPr>
            <p:txBody>
              <a:bodyPr wrap="square" rtlCol="0">
                <a:spAutoFit/>
              </a:bodyPr>
              <a:lstStyle/>
              <a:p>
                <a:pPr algn="ctr">
                  <a:lnSpc>
                    <a:spcPts val="4299"/>
                  </a:lnSpc>
                </a:pPr>
                <a:r>
                  <a:rPr lang="en-US" sz="2800" dirty="0">
                    <a:solidFill>
                      <a:schemeClr val="bg2"/>
                    </a:solidFill>
                    <a:latin typeface="Montserrat" pitchFamily="2" charset="77"/>
                    <a:ea typeface="Lato Light" panose="020F0502020204030203" pitchFamily="34" charset="0"/>
                    <a:cs typeface="Lato Light" panose="020F0502020204030203" pitchFamily="34" charset="0"/>
                  </a:rPr>
                  <a:t>Write Your Title</a:t>
                </a:r>
              </a:p>
            </p:txBody>
          </p:sp>
        </p:grpSp>
        <p:grpSp>
          <p:nvGrpSpPr>
            <p:cNvPr id="10" name="Group 9">
              <a:extLst>
                <a:ext uri="{FF2B5EF4-FFF2-40B4-BE49-F238E27FC236}">
                  <a16:creationId xmlns:a16="http://schemas.microsoft.com/office/drawing/2014/main" id="{CDBB739E-E69A-3942-8B4D-06E9AD6376A9}"/>
                </a:ext>
              </a:extLst>
            </p:cNvPr>
            <p:cNvGrpSpPr/>
            <p:nvPr/>
          </p:nvGrpSpPr>
          <p:grpSpPr>
            <a:xfrm>
              <a:off x="1001721" y="6064870"/>
              <a:ext cx="4090966" cy="1586258"/>
              <a:chOff x="1001721" y="6387563"/>
              <a:chExt cx="4090966" cy="1586258"/>
            </a:xfrm>
          </p:grpSpPr>
          <p:sp>
            <p:nvSpPr>
              <p:cNvPr id="45" name="Freeform 44">
                <a:extLst>
                  <a:ext uri="{FF2B5EF4-FFF2-40B4-BE49-F238E27FC236}">
                    <a16:creationId xmlns:a16="http://schemas.microsoft.com/office/drawing/2014/main" id="{E8AC508C-2723-1140-BABA-2BB3E0B864DB}"/>
                  </a:ext>
                </a:extLst>
              </p:cNvPr>
              <p:cNvSpPr/>
              <p:nvPr/>
            </p:nvSpPr>
            <p:spPr>
              <a:xfrm>
                <a:off x="2620790" y="6387563"/>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5" name="TextBox 54">
                <a:extLst>
                  <a:ext uri="{FF2B5EF4-FFF2-40B4-BE49-F238E27FC236}">
                    <a16:creationId xmlns:a16="http://schemas.microsoft.com/office/drawing/2014/main" id="{1D7EE1FB-0AC7-9847-9DEC-0CE3499F2AC8}"/>
                  </a:ext>
                </a:extLst>
              </p:cNvPr>
              <p:cNvSpPr txBox="1"/>
              <p:nvPr/>
            </p:nvSpPr>
            <p:spPr>
              <a:xfrm>
                <a:off x="1001721" y="7379235"/>
                <a:ext cx="4090966" cy="594586"/>
              </a:xfrm>
              <a:prstGeom prst="rect">
                <a:avLst/>
              </a:prstGeom>
              <a:noFill/>
            </p:spPr>
            <p:txBody>
              <a:bodyPr wrap="square" rtlCol="0">
                <a:spAutoFit/>
              </a:bodyPr>
              <a:lstStyle/>
              <a:p>
                <a:pPr algn="ctr">
                  <a:lnSpc>
                    <a:spcPts val="4299"/>
                  </a:lnSpc>
                </a:pPr>
                <a:r>
                  <a:rPr lang="en-US" sz="2800" dirty="0">
                    <a:solidFill>
                      <a:schemeClr val="bg2"/>
                    </a:solidFill>
                    <a:latin typeface="Montserrat" pitchFamily="2" charset="77"/>
                    <a:ea typeface="Lato Light" panose="020F0502020204030203" pitchFamily="34" charset="0"/>
                    <a:cs typeface="Lato Light" panose="020F0502020204030203" pitchFamily="34" charset="0"/>
                  </a:rPr>
                  <a:t>Write Your Title</a:t>
                </a:r>
              </a:p>
            </p:txBody>
          </p:sp>
        </p:grpSp>
        <p:grpSp>
          <p:nvGrpSpPr>
            <p:cNvPr id="9" name="Group 8">
              <a:extLst>
                <a:ext uri="{FF2B5EF4-FFF2-40B4-BE49-F238E27FC236}">
                  <a16:creationId xmlns:a16="http://schemas.microsoft.com/office/drawing/2014/main" id="{22B0D0F3-709F-874A-ABDD-E90082905BCD}"/>
                </a:ext>
              </a:extLst>
            </p:cNvPr>
            <p:cNvGrpSpPr/>
            <p:nvPr/>
          </p:nvGrpSpPr>
          <p:grpSpPr>
            <a:xfrm>
              <a:off x="1001721" y="10069294"/>
              <a:ext cx="4090966" cy="1521455"/>
              <a:chOff x="1001721" y="10756099"/>
              <a:chExt cx="4090966" cy="1521455"/>
            </a:xfrm>
          </p:grpSpPr>
          <p:grpSp>
            <p:nvGrpSpPr>
              <p:cNvPr id="42" name="Group 41">
                <a:extLst>
                  <a:ext uri="{FF2B5EF4-FFF2-40B4-BE49-F238E27FC236}">
                    <a16:creationId xmlns:a16="http://schemas.microsoft.com/office/drawing/2014/main" id="{01087D48-1CA7-A242-9885-296882D7CA08}"/>
                  </a:ext>
                </a:extLst>
              </p:cNvPr>
              <p:cNvGrpSpPr/>
              <p:nvPr/>
            </p:nvGrpSpPr>
            <p:grpSpPr>
              <a:xfrm>
                <a:off x="2532959" y="10756099"/>
                <a:ext cx="1028490" cy="844168"/>
                <a:chOff x="428400" y="2589727"/>
                <a:chExt cx="478080" cy="392400"/>
              </a:xfrm>
              <a:solidFill>
                <a:schemeClr val="bg2"/>
              </a:solidFill>
            </p:grpSpPr>
            <p:sp>
              <p:nvSpPr>
                <p:cNvPr id="43" name="Freeform 42">
                  <a:extLst>
                    <a:ext uri="{FF2B5EF4-FFF2-40B4-BE49-F238E27FC236}">
                      <a16:creationId xmlns:a16="http://schemas.microsoft.com/office/drawing/2014/main" id="{6D78F5E2-C005-B043-A412-13C05C27762E}"/>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46496C0E-53D1-444B-91BF-9BAE81CDD3D6}"/>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56" name="TextBox 55">
                <a:extLst>
                  <a:ext uri="{FF2B5EF4-FFF2-40B4-BE49-F238E27FC236}">
                    <a16:creationId xmlns:a16="http://schemas.microsoft.com/office/drawing/2014/main" id="{DCF083AD-7372-C144-9230-68E044425CD4}"/>
                  </a:ext>
                </a:extLst>
              </p:cNvPr>
              <p:cNvSpPr txBox="1"/>
              <p:nvPr/>
            </p:nvSpPr>
            <p:spPr>
              <a:xfrm>
                <a:off x="1001721" y="11682968"/>
                <a:ext cx="4090966" cy="594586"/>
              </a:xfrm>
              <a:prstGeom prst="rect">
                <a:avLst/>
              </a:prstGeom>
              <a:noFill/>
            </p:spPr>
            <p:txBody>
              <a:bodyPr wrap="square" rtlCol="0">
                <a:spAutoFit/>
              </a:bodyPr>
              <a:lstStyle/>
              <a:p>
                <a:pPr algn="ctr">
                  <a:lnSpc>
                    <a:spcPts val="4299"/>
                  </a:lnSpc>
                </a:pPr>
                <a:r>
                  <a:rPr lang="en-US" sz="2800" dirty="0">
                    <a:solidFill>
                      <a:schemeClr val="bg2"/>
                    </a:solidFill>
                    <a:latin typeface="Montserrat" pitchFamily="2" charset="77"/>
                    <a:ea typeface="Lato Light" panose="020F0502020204030203" pitchFamily="34" charset="0"/>
                    <a:cs typeface="Lato Light" panose="020F0502020204030203" pitchFamily="34" charset="0"/>
                  </a:rPr>
                  <a:t>Write Your Title</a:t>
                </a:r>
              </a:p>
            </p:txBody>
          </p:sp>
        </p:grpSp>
      </p:grpSp>
    </p:spTree>
    <p:extLst>
      <p:ext uri="{BB962C8B-B14F-4D97-AF65-F5344CB8AC3E}">
        <p14:creationId xmlns:p14="http://schemas.microsoft.com/office/powerpoint/2010/main" val="1204860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29" name="Rectangle 28">
            <a:extLst>
              <a:ext uri="{FF2B5EF4-FFF2-40B4-BE49-F238E27FC236}">
                <a16:creationId xmlns:a16="http://schemas.microsoft.com/office/drawing/2014/main" id="{80773619-998B-5748-B08A-D0E4ECCFB623}"/>
              </a:ext>
            </a:extLst>
          </p:cNvPr>
          <p:cNvSpPr/>
          <p:nvPr/>
        </p:nvSpPr>
        <p:spPr>
          <a:xfrm rot="10800000" flipV="1">
            <a:off x="-7" y="0"/>
            <a:ext cx="24377653" cy="8743521"/>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7C3586E0-03CB-8A44-96A7-00002FA17364}"/>
              </a:ext>
            </a:extLst>
          </p:cNvPr>
          <p:cNvSpPr/>
          <p:nvPr/>
        </p:nvSpPr>
        <p:spPr>
          <a:xfrm>
            <a:off x="18571843" y="9761679"/>
            <a:ext cx="1266380" cy="880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5" name="Group 4">
            <a:extLst>
              <a:ext uri="{FF2B5EF4-FFF2-40B4-BE49-F238E27FC236}">
                <a16:creationId xmlns:a16="http://schemas.microsoft.com/office/drawing/2014/main" id="{834F6CFC-E2D3-B143-AC9B-FA75D1AB6B4A}"/>
              </a:ext>
            </a:extLst>
          </p:cNvPr>
          <p:cNvGrpSpPr/>
          <p:nvPr/>
        </p:nvGrpSpPr>
        <p:grpSpPr>
          <a:xfrm>
            <a:off x="2064834" y="9747773"/>
            <a:ext cx="6215566" cy="2887311"/>
            <a:chOff x="2064834" y="9747773"/>
            <a:chExt cx="6215566" cy="2887311"/>
          </a:xfrm>
        </p:grpSpPr>
        <p:sp>
          <p:nvSpPr>
            <p:cNvPr id="32" name="TextBox 31">
              <a:extLst>
                <a:ext uri="{FF2B5EF4-FFF2-40B4-BE49-F238E27FC236}">
                  <a16:creationId xmlns:a16="http://schemas.microsoft.com/office/drawing/2014/main" id="{540AAACB-7357-4B41-B92C-18281AF4A9EF}"/>
                </a:ext>
              </a:extLst>
            </p:cNvPr>
            <p:cNvSpPr txBox="1"/>
            <p:nvPr/>
          </p:nvSpPr>
          <p:spPr>
            <a:xfrm>
              <a:off x="2064834" y="11008164"/>
              <a:ext cx="6215566" cy="1626920"/>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42" name="Freeform 41">
              <a:extLst>
                <a:ext uri="{FF2B5EF4-FFF2-40B4-BE49-F238E27FC236}">
                  <a16:creationId xmlns:a16="http://schemas.microsoft.com/office/drawing/2014/main" id="{CE41C622-2987-974F-8989-017E5352BF68}"/>
                </a:ext>
              </a:extLst>
            </p:cNvPr>
            <p:cNvSpPr/>
            <p:nvPr/>
          </p:nvSpPr>
          <p:spPr>
            <a:xfrm>
              <a:off x="4746203" y="9747773"/>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8" name="Group 7">
            <a:extLst>
              <a:ext uri="{FF2B5EF4-FFF2-40B4-BE49-F238E27FC236}">
                <a16:creationId xmlns:a16="http://schemas.microsoft.com/office/drawing/2014/main" id="{366BD15A-E188-E94B-9E68-E0404D2C4EA3}"/>
              </a:ext>
            </a:extLst>
          </p:cNvPr>
          <p:cNvGrpSpPr/>
          <p:nvPr/>
        </p:nvGrpSpPr>
        <p:grpSpPr>
          <a:xfrm>
            <a:off x="9081037" y="9796125"/>
            <a:ext cx="6215566" cy="2838959"/>
            <a:chOff x="9081037" y="9796125"/>
            <a:chExt cx="6215566" cy="2838959"/>
          </a:xfrm>
        </p:grpSpPr>
        <p:grpSp>
          <p:nvGrpSpPr>
            <p:cNvPr id="38" name="Group 37">
              <a:extLst>
                <a:ext uri="{FF2B5EF4-FFF2-40B4-BE49-F238E27FC236}">
                  <a16:creationId xmlns:a16="http://schemas.microsoft.com/office/drawing/2014/main" id="{2E8D85FB-6525-D94C-BB49-87BA30CD8BF0}"/>
                </a:ext>
              </a:extLst>
            </p:cNvPr>
            <p:cNvGrpSpPr/>
            <p:nvPr/>
          </p:nvGrpSpPr>
          <p:grpSpPr>
            <a:xfrm>
              <a:off x="11674575" y="9796125"/>
              <a:ext cx="1028490" cy="844168"/>
              <a:chOff x="428400" y="2589727"/>
              <a:chExt cx="478080" cy="392400"/>
            </a:xfrm>
            <a:solidFill>
              <a:schemeClr val="accent2"/>
            </a:solidFill>
          </p:grpSpPr>
          <p:sp>
            <p:nvSpPr>
              <p:cNvPr id="40" name="Freeform 39">
                <a:extLst>
                  <a:ext uri="{FF2B5EF4-FFF2-40B4-BE49-F238E27FC236}">
                    <a16:creationId xmlns:a16="http://schemas.microsoft.com/office/drawing/2014/main" id="{C8B3F434-A91D-CD40-A959-C363C5D0B91E}"/>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 name="Freeform 40">
                <a:extLst>
                  <a:ext uri="{FF2B5EF4-FFF2-40B4-BE49-F238E27FC236}">
                    <a16:creationId xmlns:a16="http://schemas.microsoft.com/office/drawing/2014/main" id="{33384867-E31C-904E-BDE6-A0F1DB5F23CF}"/>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55" name="TextBox 54">
              <a:extLst>
                <a:ext uri="{FF2B5EF4-FFF2-40B4-BE49-F238E27FC236}">
                  <a16:creationId xmlns:a16="http://schemas.microsoft.com/office/drawing/2014/main" id="{24D76B41-5ACC-CD4B-A596-AFB622421A2E}"/>
                </a:ext>
              </a:extLst>
            </p:cNvPr>
            <p:cNvSpPr txBox="1"/>
            <p:nvPr/>
          </p:nvSpPr>
          <p:spPr>
            <a:xfrm>
              <a:off x="9081037" y="11008164"/>
              <a:ext cx="6215566" cy="1626920"/>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grpSp>
      <p:sp>
        <p:nvSpPr>
          <p:cNvPr id="59" name="TextBox 58">
            <a:extLst>
              <a:ext uri="{FF2B5EF4-FFF2-40B4-BE49-F238E27FC236}">
                <a16:creationId xmlns:a16="http://schemas.microsoft.com/office/drawing/2014/main" id="{2B7A62CE-B70C-A642-9C2B-81355E4325B3}"/>
              </a:ext>
            </a:extLst>
          </p:cNvPr>
          <p:cNvSpPr txBox="1"/>
          <p:nvPr/>
        </p:nvSpPr>
        <p:spPr>
          <a:xfrm>
            <a:off x="16097250" y="11008164"/>
            <a:ext cx="6215566" cy="1626920"/>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grpSp>
        <p:nvGrpSpPr>
          <p:cNvPr id="17" name="Group 16">
            <a:extLst>
              <a:ext uri="{FF2B5EF4-FFF2-40B4-BE49-F238E27FC236}">
                <a16:creationId xmlns:a16="http://schemas.microsoft.com/office/drawing/2014/main" id="{7A40469C-442A-BD42-A90F-E74078B6C75E}"/>
              </a:ext>
            </a:extLst>
          </p:cNvPr>
          <p:cNvGrpSpPr/>
          <p:nvPr/>
        </p:nvGrpSpPr>
        <p:grpSpPr>
          <a:xfrm>
            <a:off x="6750050" y="3752537"/>
            <a:ext cx="10877550" cy="1292662"/>
            <a:chOff x="6750050" y="1249596"/>
            <a:chExt cx="10877550" cy="1292662"/>
          </a:xfrm>
        </p:grpSpPr>
        <p:sp>
          <p:nvSpPr>
            <p:cNvPr id="18" name="TextBox 17">
              <a:extLst>
                <a:ext uri="{FF2B5EF4-FFF2-40B4-BE49-F238E27FC236}">
                  <a16:creationId xmlns:a16="http://schemas.microsoft.com/office/drawing/2014/main" id="{B2A5A2C7-7C7D-E44D-9A88-1412F7604B92}"/>
                </a:ext>
              </a:extLst>
            </p:cNvPr>
            <p:cNvSpPr txBox="1"/>
            <p:nvPr/>
          </p:nvSpPr>
          <p:spPr>
            <a:xfrm>
              <a:off x="6750050" y="1618928"/>
              <a:ext cx="10877550" cy="923330"/>
            </a:xfrm>
            <a:prstGeom prst="rect">
              <a:avLst/>
            </a:prstGeom>
            <a:noFill/>
            <a:ln>
              <a:noFill/>
            </a:ln>
          </p:spPr>
          <p:txBody>
            <a:bodyPr wrap="square" rtlCol="0">
              <a:spAutoFit/>
            </a:bodyPr>
            <a:lstStyle/>
            <a:p>
              <a:pPr algn="ctr"/>
              <a:r>
                <a:rPr lang="en-US" sz="5400" spc="300" dirty="0">
                  <a:solidFill>
                    <a:schemeClr val="bg1"/>
                  </a:solidFill>
                  <a:latin typeface="Montserrat Medium" pitchFamily="2" charset="77"/>
                  <a:ea typeface="Roboto" panose="02000000000000000000" pitchFamily="2" charset="0"/>
                  <a:cs typeface="Poppins Medium" pitchFamily="2" charset="77"/>
                </a:rPr>
                <a:t>OUR BUSINESS MODEL</a:t>
              </a:r>
            </a:p>
          </p:txBody>
        </p:sp>
        <p:sp>
          <p:nvSpPr>
            <p:cNvPr id="19" name="TextBox 18">
              <a:extLst>
                <a:ext uri="{FF2B5EF4-FFF2-40B4-BE49-F238E27FC236}">
                  <a16:creationId xmlns:a16="http://schemas.microsoft.com/office/drawing/2014/main" id="{BC476124-566A-CE48-B170-32C6DA85FDC1}"/>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1973291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3" name="Marcador de imagen 2"/>
          <p:cNvSpPr>
            <a:spLocks noGrp="1"/>
          </p:cNvSpPr>
          <p:nvPr>
            <p:ph type="pic" sz="quarter" idx="17"/>
          </p:nvPr>
        </p:nvSpPr>
        <p:spPr/>
      </p:sp>
      <p:grpSp>
        <p:nvGrpSpPr>
          <p:cNvPr id="34" name="Group 33">
            <a:extLst>
              <a:ext uri="{FF2B5EF4-FFF2-40B4-BE49-F238E27FC236}">
                <a16:creationId xmlns:a16="http://schemas.microsoft.com/office/drawing/2014/main" id="{83E63AB2-51C9-3340-ABFC-334E3F124509}"/>
              </a:ext>
            </a:extLst>
          </p:cNvPr>
          <p:cNvGrpSpPr/>
          <p:nvPr/>
        </p:nvGrpSpPr>
        <p:grpSpPr>
          <a:xfrm>
            <a:off x="1501003" y="2871832"/>
            <a:ext cx="6308313" cy="5275384"/>
            <a:chOff x="1745441" y="4220308"/>
            <a:chExt cx="6308313" cy="5275384"/>
          </a:xfrm>
        </p:grpSpPr>
        <p:sp>
          <p:nvSpPr>
            <p:cNvPr id="35" name="TextBox 34">
              <a:extLst>
                <a:ext uri="{FF2B5EF4-FFF2-40B4-BE49-F238E27FC236}">
                  <a16:creationId xmlns:a16="http://schemas.microsoft.com/office/drawing/2014/main" id="{3A357DD2-93E8-D640-B815-CCCF032AB234}"/>
                </a:ext>
              </a:extLst>
            </p:cNvPr>
            <p:cNvSpPr txBox="1"/>
            <p:nvPr/>
          </p:nvSpPr>
          <p:spPr>
            <a:xfrm>
              <a:off x="1745441" y="6817138"/>
              <a:ext cx="6308313" cy="267855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6" name="Group 35">
              <a:extLst>
                <a:ext uri="{FF2B5EF4-FFF2-40B4-BE49-F238E27FC236}">
                  <a16:creationId xmlns:a16="http://schemas.microsoft.com/office/drawing/2014/main" id="{004E7E6F-4F2C-9349-85C6-C5E08772711E}"/>
                </a:ext>
              </a:extLst>
            </p:cNvPr>
            <p:cNvGrpSpPr/>
            <p:nvPr/>
          </p:nvGrpSpPr>
          <p:grpSpPr>
            <a:xfrm>
              <a:off x="1745441" y="4220308"/>
              <a:ext cx="6308313" cy="2123658"/>
              <a:chOff x="7600398" y="1249596"/>
              <a:chExt cx="6308313" cy="2123658"/>
            </a:xfrm>
          </p:grpSpPr>
          <p:sp>
            <p:nvSpPr>
              <p:cNvPr id="37" name="TextBox 36">
                <a:extLst>
                  <a:ext uri="{FF2B5EF4-FFF2-40B4-BE49-F238E27FC236}">
                    <a16:creationId xmlns:a16="http://schemas.microsoft.com/office/drawing/2014/main" id="{C9073516-1CE6-1B4F-B7CF-0A9C49EEEDA8}"/>
                  </a:ext>
                </a:extLst>
              </p:cNvPr>
              <p:cNvSpPr txBox="1"/>
              <p:nvPr/>
            </p:nvSpPr>
            <p:spPr>
              <a:xfrm>
                <a:off x="7600398" y="1618928"/>
                <a:ext cx="6308313" cy="1754326"/>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BUSINESS MODEL</a:t>
                </a:r>
              </a:p>
            </p:txBody>
          </p:sp>
          <p:sp>
            <p:nvSpPr>
              <p:cNvPr id="38" name="TextBox 37">
                <a:extLst>
                  <a:ext uri="{FF2B5EF4-FFF2-40B4-BE49-F238E27FC236}">
                    <a16:creationId xmlns:a16="http://schemas.microsoft.com/office/drawing/2014/main" id="{4E42028C-DC08-A64C-9275-22434B7EA64D}"/>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grpSp>
        <p:nvGrpSpPr>
          <p:cNvPr id="39" name="Group 38">
            <a:extLst>
              <a:ext uri="{FF2B5EF4-FFF2-40B4-BE49-F238E27FC236}">
                <a16:creationId xmlns:a16="http://schemas.microsoft.com/office/drawing/2014/main" id="{CC0FCC84-F090-D74E-88DC-33F663EF16CA}"/>
              </a:ext>
            </a:extLst>
          </p:cNvPr>
          <p:cNvGrpSpPr/>
          <p:nvPr/>
        </p:nvGrpSpPr>
        <p:grpSpPr>
          <a:xfrm rot="5400000">
            <a:off x="3007665" y="8358309"/>
            <a:ext cx="694782" cy="3567426"/>
            <a:chOff x="20691519" y="5074287"/>
            <a:chExt cx="694782" cy="3567426"/>
          </a:xfrm>
        </p:grpSpPr>
        <p:sp>
          <p:nvSpPr>
            <p:cNvPr id="40" name="Rounded Rectangle 39">
              <a:extLst>
                <a:ext uri="{FF2B5EF4-FFF2-40B4-BE49-F238E27FC236}">
                  <a16:creationId xmlns:a16="http://schemas.microsoft.com/office/drawing/2014/main" id="{4EF0760D-303C-0046-8E38-FA758EC9571A}"/>
                </a:ext>
              </a:extLst>
            </p:cNvPr>
            <p:cNvSpPr/>
            <p:nvPr/>
          </p:nvSpPr>
          <p:spPr>
            <a:xfrm>
              <a:off x="20691519" y="5074287"/>
              <a:ext cx="694782" cy="356742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BE9F682-5E3F-0042-AACC-E1C34E44BB62}"/>
                </a:ext>
              </a:extLst>
            </p:cNvPr>
            <p:cNvSpPr txBox="1"/>
            <p:nvPr/>
          </p:nvSpPr>
          <p:spPr>
            <a:xfrm rot="16200000">
              <a:off x="19804442" y="6657943"/>
              <a:ext cx="2468946" cy="400110"/>
            </a:xfrm>
            <a:prstGeom prst="rect">
              <a:avLst/>
            </a:prstGeom>
            <a:noFill/>
          </p:spPr>
          <p:txBody>
            <a:bodyPr wrap="none" rtlCol="0">
              <a:spAutoFit/>
            </a:bodyPr>
            <a:lstStyle/>
            <a:p>
              <a:pPr algn="ctr"/>
              <a:r>
                <a:rPr lang="en-US" sz="2000" spc="600" dirty="0">
                  <a:solidFill>
                    <a:schemeClr val="bg2"/>
                  </a:solidFill>
                  <a:latin typeface="Montserrat Light" pitchFamily="2" charset="77"/>
                  <a:ea typeface="Lato Medium" panose="020F0502020204030203" pitchFamily="34" charset="0"/>
                  <a:cs typeface="Lato Medium" panose="020F0502020204030203" pitchFamily="34" charset="0"/>
                </a:rPr>
                <a:t>YOUR TITLE</a:t>
              </a:r>
            </a:p>
          </p:txBody>
        </p:sp>
      </p:grpSp>
      <p:sp>
        <p:nvSpPr>
          <p:cNvPr id="59" name="Rectangle 58">
            <a:extLst>
              <a:ext uri="{FF2B5EF4-FFF2-40B4-BE49-F238E27FC236}">
                <a16:creationId xmlns:a16="http://schemas.microsoft.com/office/drawing/2014/main" id="{95738953-CE4E-5E4F-98BF-EA384F0D656C}"/>
              </a:ext>
            </a:extLst>
          </p:cNvPr>
          <p:cNvSpPr/>
          <p:nvPr/>
        </p:nvSpPr>
        <p:spPr>
          <a:xfrm rot="10800000" flipV="1">
            <a:off x="9276904" y="0"/>
            <a:ext cx="15106648" cy="8661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EEB69E08-0574-9B41-82A2-D5B5C338F722}"/>
              </a:ext>
            </a:extLst>
          </p:cNvPr>
          <p:cNvGrpSpPr/>
          <p:nvPr/>
        </p:nvGrpSpPr>
        <p:grpSpPr>
          <a:xfrm>
            <a:off x="10696801" y="2879798"/>
            <a:ext cx="11852368" cy="2901804"/>
            <a:chOff x="1517391" y="3405583"/>
            <a:chExt cx="11852368" cy="2901804"/>
          </a:xfrm>
        </p:grpSpPr>
        <p:sp>
          <p:nvSpPr>
            <p:cNvPr id="61" name="TextBox 60">
              <a:extLst>
                <a:ext uri="{FF2B5EF4-FFF2-40B4-BE49-F238E27FC236}">
                  <a16:creationId xmlns:a16="http://schemas.microsoft.com/office/drawing/2014/main" id="{C8343AB8-74E4-5848-8196-CF792F6049E4}"/>
                </a:ext>
              </a:extLst>
            </p:cNvPr>
            <p:cNvSpPr txBox="1"/>
            <p:nvPr/>
          </p:nvSpPr>
          <p:spPr>
            <a:xfrm>
              <a:off x="3033104" y="4154682"/>
              <a:ext cx="3953148" cy="2152705"/>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62" name="TextBox 61">
              <a:extLst>
                <a:ext uri="{FF2B5EF4-FFF2-40B4-BE49-F238E27FC236}">
                  <a16:creationId xmlns:a16="http://schemas.microsoft.com/office/drawing/2014/main" id="{6D804633-5975-1E4D-A883-D17BB408FB79}"/>
                </a:ext>
              </a:extLst>
            </p:cNvPr>
            <p:cNvSpPr txBox="1"/>
            <p:nvPr/>
          </p:nvSpPr>
          <p:spPr>
            <a:xfrm>
              <a:off x="3033105" y="3483073"/>
              <a:ext cx="2448106"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sp>
          <p:nvSpPr>
            <p:cNvPr id="63" name="TextBox 62">
              <a:extLst>
                <a:ext uri="{FF2B5EF4-FFF2-40B4-BE49-F238E27FC236}">
                  <a16:creationId xmlns:a16="http://schemas.microsoft.com/office/drawing/2014/main" id="{D33ABDFE-D3B8-B24C-B439-5931FEE735F7}"/>
                </a:ext>
              </a:extLst>
            </p:cNvPr>
            <p:cNvSpPr txBox="1"/>
            <p:nvPr/>
          </p:nvSpPr>
          <p:spPr>
            <a:xfrm>
              <a:off x="1517391" y="3405583"/>
              <a:ext cx="1380814" cy="1015663"/>
            </a:xfrm>
            <a:prstGeom prst="rect">
              <a:avLst/>
            </a:prstGeom>
            <a:noFill/>
            <a:ln>
              <a:noFill/>
            </a:ln>
          </p:spPr>
          <p:txBody>
            <a:bodyPr wrap="square" rtlCol="0">
              <a:spAutoFit/>
            </a:bodyPr>
            <a:lstStyle/>
            <a:p>
              <a:pPr algn="r"/>
              <a:r>
                <a:rPr lang="en-US" sz="6000" dirty="0">
                  <a:solidFill>
                    <a:schemeClr val="bg2"/>
                  </a:solidFill>
                  <a:latin typeface="Montserrat Medium" pitchFamily="2" charset="77"/>
                  <a:ea typeface="Roboto Light" panose="02000000000000000000" pitchFamily="2" charset="0"/>
                  <a:cs typeface="Roboto Light" panose="02000000000000000000" pitchFamily="2" charset="0"/>
                </a:rPr>
                <a:t>01</a:t>
              </a:r>
            </a:p>
          </p:txBody>
        </p:sp>
        <p:sp>
          <p:nvSpPr>
            <p:cNvPr id="64" name="TextBox 63">
              <a:extLst>
                <a:ext uri="{FF2B5EF4-FFF2-40B4-BE49-F238E27FC236}">
                  <a16:creationId xmlns:a16="http://schemas.microsoft.com/office/drawing/2014/main" id="{8283BA20-2AA1-9747-9146-58FCDAA68AA3}"/>
                </a:ext>
              </a:extLst>
            </p:cNvPr>
            <p:cNvSpPr txBox="1"/>
            <p:nvPr/>
          </p:nvSpPr>
          <p:spPr>
            <a:xfrm>
              <a:off x="9416611" y="4154682"/>
              <a:ext cx="3953148" cy="2152705"/>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65" name="TextBox 64">
              <a:extLst>
                <a:ext uri="{FF2B5EF4-FFF2-40B4-BE49-F238E27FC236}">
                  <a16:creationId xmlns:a16="http://schemas.microsoft.com/office/drawing/2014/main" id="{06DD2BD4-2457-0F45-8CB7-EAFA4DF70714}"/>
                </a:ext>
              </a:extLst>
            </p:cNvPr>
            <p:cNvSpPr txBox="1"/>
            <p:nvPr/>
          </p:nvSpPr>
          <p:spPr>
            <a:xfrm>
              <a:off x="9416612" y="3483073"/>
              <a:ext cx="2448106"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sp>
          <p:nvSpPr>
            <p:cNvPr id="66" name="TextBox 65">
              <a:extLst>
                <a:ext uri="{FF2B5EF4-FFF2-40B4-BE49-F238E27FC236}">
                  <a16:creationId xmlns:a16="http://schemas.microsoft.com/office/drawing/2014/main" id="{C44AB323-70CB-9C4E-BB2E-2ACBC90B31C8}"/>
                </a:ext>
              </a:extLst>
            </p:cNvPr>
            <p:cNvSpPr txBox="1"/>
            <p:nvPr/>
          </p:nvSpPr>
          <p:spPr>
            <a:xfrm>
              <a:off x="7900898" y="3405583"/>
              <a:ext cx="1380814" cy="1015663"/>
            </a:xfrm>
            <a:prstGeom prst="rect">
              <a:avLst/>
            </a:prstGeom>
            <a:noFill/>
            <a:ln>
              <a:noFill/>
            </a:ln>
          </p:spPr>
          <p:txBody>
            <a:bodyPr wrap="square" rtlCol="0">
              <a:spAutoFit/>
            </a:bodyPr>
            <a:lstStyle/>
            <a:p>
              <a:pPr algn="r"/>
              <a:r>
                <a:rPr lang="en-US" sz="6000" dirty="0">
                  <a:solidFill>
                    <a:schemeClr val="bg2"/>
                  </a:solidFill>
                  <a:latin typeface="Montserrat Medium" pitchFamily="2" charset="77"/>
                  <a:ea typeface="Roboto Light" panose="02000000000000000000" pitchFamily="2" charset="0"/>
                  <a:cs typeface="Roboto Light" panose="02000000000000000000" pitchFamily="2" charset="0"/>
                </a:rPr>
                <a:t>02</a:t>
              </a:r>
            </a:p>
          </p:txBody>
        </p:sp>
      </p:grpSp>
    </p:spTree>
    <p:extLst>
      <p:ext uri="{BB962C8B-B14F-4D97-AF65-F5344CB8AC3E}">
        <p14:creationId xmlns:p14="http://schemas.microsoft.com/office/powerpoint/2010/main" val="3671562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4" name="Marcador de imagen 3"/>
          <p:cNvSpPr>
            <a:spLocks noGrp="1"/>
          </p:cNvSpPr>
          <p:nvPr>
            <p:ph type="pic" sz="quarter" idx="17"/>
          </p:nvPr>
        </p:nvSpPr>
        <p:spPr/>
      </p:sp>
      <p:sp>
        <p:nvSpPr>
          <p:cNvPr id="31" name="Rectangle 30">
            <a:extLst>
              <a:ext uri="{FF2B5EF4-FFF2-40B4-BE49-F238E27FC236}">
                <a16:creationId xmlns:a16="http://schemas.microsoft.com/office/drawing/2014/main" id="{AE8998B9-ACB9-0841-A284-1EE96A80C0E8}"/>
              </a:ext>
            </a:extLst>
          </p:cNvPr>
          <p:cNvSpPr/>
          <p:nvPr/>
        </p:nvSpPr>
        <p:spPr>
          <a:xfrm rot="10800000" flipV="1">
            <a:off x="0" y="0"/>
            <a:ext cx="15106648" cy="866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E1D467D2-C545-544E-B6B0-20E2D1EB8C8D}"/>
              </a:ext>
            </a:extLst>
          </p:cNvPr>
          <p:cNvGrpSpPr/>
          <p:nvPr/>
        </p:nvGrpSpPr>
        <p:grpSpPr>
          <a:xfrm>
            <a:off x="1419897" y="2879798"/>
            <a:ext cx="11852368" cy="2901804"/>
            <a:chOff x="1517391" y="3405583"/>
            <a:chExt cx="11852368" cy="2901804"/>
          </a:xfrm>
        </p:grpSpPr>
        <p:sp>
          <p:nvSpPr>
            <p:cNvPr id="44" name="TextBox 43">
              <a:extLst>
                <a:ext uri="{FF2B5EF4-FFF2-40B4-BE49-F238E27FC236}">
                  <a16:creationId xmlns:a16="http://schemas.microsoft.com/office/drawing/2014/main" id="{24BCEA84-B623-A34F-9F64-D67B1FD048A8}"/>
                </a:ext>
              </a:extLst>
            </p:cNvPr>
            <p:cNvSpPr txBox="1"/>
            <p:nvPr/>
          </p:nvSpPr>
          <p:spPr>
            <a:xfrm>
              <a:off x="3033104" y="4154682"/>
              <a:ext cx="3953148" cy="2152705"/>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45" name="TextBox 44">
              <a:extLst>
                <a:ext uri="{FF2B5EF4-FFF2-40B4-BE49-F238E27FC236}">
                  <a16:creationId xmlns:a16="http://schemas.microsoft.com/office/drawing/2014/main" id="{059EB72F-6353-1A4C-BE29-20F024C1A836}"/>
                </a:ext>
              </a:extLst>
            </p:cNvPr>
            <p:cNvSpPr txBox="1"/>
            <p:nvPr/>
          </p:nvSpPr>
          <p:spPr>
            <a:xfrm>
              <a:off x="3033105" y="3483073"/>
              <a:ext cx="2448106"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sp>
          <p:nvSpPr>
            <p:cNvPr id="54" name="TextBox 53">
              <a:extLst>
                <a:ext uri="{FF2B5EF4-FFF2-40B4-BE49-F238E27FC236}">
                  <a16:creationId xmlns:a16="http://schemas.microsoft.com/office/drawing/2014/main" id="{D0871E9D-6F32-2B41-B52E-299CD0F6621F}"/>
                </a:ext>
              </a:extLst>
            </p:cNvPr>
            <p:cNvSpPr txBox="1"/>
            <p:nvPr/>
          </p:nvSpPr>
          <p:spPr>
            <a:xfrm>
              <a:off x="1517391" y="3405583"/>
              <a:ext cx="1380814" cy="1015663"/>
            </a:xfrm>
            <a:prstGeom prst="rect">
              <a:avLst/>
            </a:prstGeom>
            <a:noFill/>
            <a:ln>
              <a:noFill/>
            </a:ln>
          </p:spPr>
          <p:txBody>
            <a:bodyPr wrap="square" rtlCol="0">
              <a:spAutoFit/>
            </a:bodyPr>
            <a:lstStyle/>
            <a:p>
              <a:pPr algn="r"/>
              <a:r>
                <a:rPr lang="en-US" sz="6000" dirty="0">
                  <a:solidFill>
                    <a:schemeClr val="bg2"/>
                  </a:solidFill>
                  <a:latin typeface="Montserrat Medium" pitchFamily="2" charset="77"/>
                  <a:ea typeface="Roboto Light" panose="02000000000000000000" pitchFamily="2" charset="0"/>
                  <a:cs typeface="Roboto Light" panose="02000000000000000000" pitchFamily="2" charset="0"/>
                </a:rPr>
                <a:t>01</a:t>
              </a:r>
            </a:p>
          </p:txBody>
        </p:sp>
        <p:sp>
          <p:nvSpPr>
            <p:cNvPr id="56" name="TextBox 55">
              <a:extLst>
                <a:ext uri="{FF2B5EF4-FFF2-40B4-BE49-F238E27FC236}">
                  <a16:creationId xmlns:a16="http://schemas.microsoft.com/office/drawing/2014/main" id="{4616D7D5-FD47-254E-A45D-6D36BCE1C95D}"/>
                </a:ext>
              </a:extLst>
            </p:cNvPr>
            <p:cNvSpPr txBox="1"/>
            <p:nvPr/>
          </p:nvSpPr>
          <p:spPr>
            <a:xfrm>
              <a:off x="9416611" y="4154682"/>
              <a:ext cx="3953148" cy="2152705"/>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57" name="TextBox 56">
              <a:extLst>
                <a:ext uri="{FF2B5EF4-FFF2-40B4-BE49-F238E27FC236}">
                  <a16:creationId xmlns:a16="http://schemas.microsoft.com/office/drawing/2014/main" id="{248D002A-D3AC-4C44-B235-7D9CA85D3E19}"/>
                </a:ext>
              </a:extLst>
            </p:cNvPr>
            <p:cNvSpPr txBox="1"/>
            <p:nvPr/>
          </p:nvSpPr>
          <p:spPr>
            <a:xfrm>
              <a:off x="9416612" y="3483073"/>
              <a:ext cx="2448106"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sp>
          <p:nvSpPr>
            <p:cNvPr id="58" name="TextBox 57">
              <a:extLst>
                <a:ext uri="{FF2B5EF4-FFF2-40B4-BE49-F238E27FC236}">
                  <a16:creationId xmlns:a16="http://schemas.microsoft.com/office/drawing/2014/main" id="{88F793F0-D8FD-A840-9850-693D178FDFA6}"/>
                </a:ext>
              </a:extLst>
            </p:cNvPr>
            <p:cNvSpPr txBox="1"/>
            <p:nvPr/>
          </p:nvSpPr>
          <p:spPr>
            <a:xfrm>
              <a:off x="7900898" y="3405583"/>
              <a:ext cx="1380814" cy="1015663"/>
            </a:xfrm>
            <a:prstGeom prst="rect">
              <a:avLst/>
            </a:prstGeom>
            <a:noFill/>
            <a:ln>
              <a:noFill/>
            </a:ln>
          </p:spPr>
          <p:txBody>
            <a:bodyPr wrap="square" rtlCol="0">
              <a:spAutoFit/>
            </a:bodyPr>
            <a:lstStyle/>
            <a:p>
              <a:pPr algn="r"/>
              <a:r>
                <a:rPr lang="en-US" sz="6000" dirty="0">
                  <a:solidFill>
                    <a:schemeClr val="bg2"/>
                  </a:solidFill>
                  <a:latin typeface="Montserrat Medium" pitchFamily="2" charset="77"/>
                  <a:ea typeface="Roboto Light" panose="02000000000000000000" pitchFamily="2" charset="0"/>
                  <a:cs typeface="Roboto Light" panose="02000000000000000000" pitchFamily="2" charset="0"/>
                </a:rPr>
                <a:t>02</a:t>
              </a:r>
            </a:p>
          </p:txBody>
        </p:sp>
      </p:grpSp>
      <p:grpSp>
        <p:nvGrpSpPr>
          <p:cNvPr id="8" name="Group 7">
            <a:extLst>
              <a:ext uri="{FF2B5EF4-FFF2-40B4-BE49-F238E27FC236}">
                <a16:creationId xmlns:a16="http://schemas.microsoft.com/office/drawing/2014/main" id="{DBEFB8DF-5605-AB4E-B357-82B5B94365F4}"/>
              </a:ext>
            </a:extLst>
          </p:cNvPr>
          <p:cNvGrpSpPr/>
          <p:nvPr/>
        </p:nvGrpSpPr>
        <p:grpSpPr>
          <a:xfrm>
            <a:off x="16649440" y="2871832"/>
            <a:ext cx="6308313" cy="7617581"/>
            <a:chOff x="16586856" y="2871832"/>
            <a:chExt cx="6308313" cy="7617581"/>
          </a:xfrm>
        </p:grpSpPr>
        <p:grpSp>
          <p:nvGrpSpPr>
            <p:cNvPr id="34" name="Group 33">
              <a:extLst>
                <a:ext uri="{FF2B5EF4-FFF2-40B4-BE49-F238E27FC236}">
                  <a16:creationId xmlns:a16="http://schemas.microsoft.com/office/drawing/2014/main" id="{83E63AB2-51C9-3340-ABFC-334E3F124509}"/>
                </a:ext>
              </a:extLst>
            </p:cNvPr>
            <p:cNvGrpSpPr/>
            <p:nvPr/>
          </p:nvGrpSpPr>
          <p:grpSpPr>
            <a:xfrm>
              <a:off x="16586856" y="2871832"/>
              <a:ext cx="6308313" cy="5275384"/>
              <a:chOff x="1745441" y="4220308"/>
              <a:chExt cx="6308313" cy="5275384"/>
            </a:xfrm>
          </p:grpSpPr>
          <p:sp>
            <p:nvSpPr>
              <p:cNvPr id="35" name="TextBox 34">
                <a:extLst>
                  <a:ext uri="{FF2B5EF4-FFF2-40B4-BE49-F238E27FC236}">
                    <a16:creationId xmlns:a16="http://schemas.microsoft.com/office/drawing/2014/main" id="{3A357DD2-93E8-D640-B815-CCCF032AB234}"/>
                  </a:ext>
                </a:extLst>
              </p:cNvPr>
              <p:cNvSpPr txBox="1"/>
              <p:nvPr/>
            </p:nvSpPr>
            <p:spPr>
              <a:xfrm>
                <a:off x="1745441" y="6817138"/>
                <a:ext cx="6308313" cy="267855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6" name="Group 35">
                <a:extLst>
                  <a:ext uri="{FF2B5EF4-FFF2-40B4-BE49-F238E27FC236}">
                    <a16:creationId xmlns:a16="http://schemas.microsoft.com/office/drawing/2014/main" id="{004E7E6F-4F2C-9349-85C6-C5E08772711E}"/>
                  </a:ext>
                </a:extLst>
              </p:cNvPr>
              <p:cNvGrpSpPr/>
              <p:nvPr/>
            </p:nvGrpSpPr>
            <p:grpSpPr>
              <a:xfrm>
                <a:off x="1745441" y="4220308"/>
                <a:ext cx="6308313" cy="2123658"/>
                <a:chOff x="7600398" y="1249596"/>
                <a:chExt cx="6308313" cy="2123658"/>
              </a:xfrm>
            </p:grpSpPr>
            <p:sp>
              <p:nvSpPr>
                <p:cNvPr id="37" name="TextBox 36">
                  <a:extLst>
                    <a:ext uri="{FF2B5EF4-FFF2-40B4-BE49-F238E27FC236}">
                      <a16:creationId xmlns:a16="http://schemas.microsoft.com/office/drawing/2014/main" id="{C9073516-1CE6-1B4F-B7CF-0A9C49EEEDA8}"/>
                    </a:ext>
                  </a:extLst>
                </p:cNvPr>
                <p:cNvSpPr txBox="1"/>
                <p:nvPr/>
              </p:nvSpPr>
              <p:spPr>
                <a:xfrm>
                  <a:off x="7600398" y="1618928"/>
                  <a:ext cx="6308313" cy="1754326"/>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BUSINESS MODEL</a:t>
                  </a:r>
                </a:p>
              </p:txBody>
            </p:sp>
            <p:sp>
              <p:nvSpPr>
                <p:cNvPr id="38" name="TextBox 37">
                  <a:extLst>
                    <a:ext uri="{FF2B5EF4-FFF2-40B4-BE49-F238E27FC236}">
                      <a16:creationId xmlns:a16="http://schemas.microsoft.com/office/drawing/2014/main" id="{4E42028C-DC08-A64C-9275-22434B7EA64D}"/>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grpSp>
          <p:nvGrpSpPr>
            <p:cNvPr id="39" name="Group 38">
              <a:extLst>
                <a:ext uri="{FF2B5EF4-FFF2-40B4-BE49-F238E27FC236}">
                  <a16:creationId xmlns:a16="http://schemas.microsoft.com/office/drawing/2014/main" id="{CC0FCC84-F090-D74E-88DC-33F663EF16CA}"/>
                </a:ext>
              </a:extLst>
            </p:cNvPr>
            <p:cNvGrpSpPr/>
            <p:nvPr/>
          </p:nvGrpSpPr>
          <p:grpSpPr>
            <a:xfrm rot="5400000">
              <a:off x="18093518" y="8358309"/>
              <a:ext cx="694782" cy="3567426"/>
              <a:chOff x="20691519" y="5074287"/>
              <a:chExt cx="694782" cy="3567426"/>
            </a:xfrm>
          </p:grpSpPr>
          <p:sp>
            <p:nvSpPr>
              <p:cNvPr id="40" name="Rounded Rectangle 39">
                <a:extLst>
                  <a:ext uri="{FF2B5EF4-FFF2-40B4-BE49-F238E27FC236}">
                    <a16:creationId xmlns:a16="http://schemas.microsoft.com/office/drawing/2014/main" id="{4EF0760D-303C-0046-8E38-FA758EC9571A}"/>
                  </a:ext>
                </a:extLst>
              </p:cNvPr>
              <p:cNvSpPr/>
              <p:nvPr/>
            </p:nvSpPr>
            <p:spPr>
              <a:xfrm>
                <a:off x="20691519" y="5074287"/>
                <a:ext cx="694782" cy="356742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BE9F682-5E3F-0042-AACC-E1C34E44BB62}"/>
                  </a:ext>
                </a:extLst>
              </p:cNvPr>
              <p:cNvSpPr txBox="1"/>
              <p:nvPr/>
            </p:nvSpPr>
            <p:spPr>
              <a:xfrm rot="16200000">
                <a:off x="19804442" y="6657943"/>
                <a:ext cx="2468946" cy="400110"/>
              </a:xfrm>
              <a:prstGeom prst="rect">
                <a:avLst/>
              </a:prstGeom>
              <a:noFill/>
            </p:spPr>
            <p:txBody>
              <a:bodyPr wrap="none" rtlCol="0">
                <a:spAutoFit/>
              </a:bodyPr>
              <a:lstStyle/>
              <a:p>
                <a:pPr algn="ctr"/>
                <a:r>
                  <a:rPr lang="en-US" sz="2000" spc="600" dirty="0">
                    <a:solidFill>
                      <a:schemeClr val="bg2"/>
                    </a:solidFill>
                    <a:latin typeface="Montserrat Light" pitchFamily="2" charset="77"/>
                    <a:ea typeface="Lato Medium" panose="020F0502020204030203" pitchFamily="34" charset="0"/>
                    <a:cs typeface="Lato Medium" panose="020F0502020204030203" pitchFamily="34" charset="0"/>
                  </a:rPr>
                  <a:t>YOUR TITLE</a:t>
                </a:r>
              </a:p>
            </p:txBody>
          </p:sp>
        </p:grpSp>
      </p:grpSp>
    </p:spTree>
    <p:extLst>
      <p:ext uri="{BB962C8B-B14F-4D97-AF65-F5344CB8AC3E}">
        <p14:creationId xmlns:p14="http://schemas.microsoft.com/office/powerpoint/2010/main" val="1351529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90BF4B5B-F53F-7645-8A2A-BF3A40FE1B89}"/>
              </a:ext>
            </a:extLst>
          </p:cNvPr>
          <p:cNvGraphicFramePr/>
          <p:nvPr>
            <p:extLst>
              <p:ext uri="{D42A27DB-BD31-4B8C-83A1-F6EECF244321}">
                <p14:modId xmlns:p14="http://schemas.microsoft.com/office/powerpoint/2010/main" val="2943706627"/>
              </p:ext>
            </p:extLst>
          </p:nvPr>
        </p:nvGraphicFramePr>
        <p:xfrm>
          <a:off x="11452226" y="2977179"/>
          <a:ext cx="11125198" cy="7761642"/>
        </p:xfrm>
        <a:graphic>
          <a:graphicData uri="http://schemas.openxmlformats.org/drawingml/2006/chart">
            <c:chart xmlns:c="http://schemas.openxmlformats.org/drawingml/2006/chart" xmlns:r="http://schemas.openxmlformats.org/officeDocument/2006/relationships" r:id="rId2"/>
          </a:graphicData>
        </a:graphic>
      </p:graphicFrame>
      <p:sp>
        <p:nvSpPr>
          <p:cNvPr id="52" name="TextBox 51">
            <a:extLst>
              <a:ext uri="{FF2B5EF4-FFF2-40B4-BE49-F238E27FC236}">
                <a16:creationId xmlns:a16="http://schemas.microsoft.com/office/drawing/2014/main" id="{D4CAA7A8-571A-EA42-B151-41287E2D41E9}"/>
              </a:ext>
            </a:extLst>
          </p:cNvPr>
          <p:cNvSpPr txBox="1"/>
          <p:nvPr/>
        </p:nvSpPr>
        <p:spPr>
          <a:xfrm>
            <a:off x="2180863" y="8586116"/>
            <a:ext cx="8101945"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53" name="Group 52">
            <a:extLst>
              <a:ext uri="{FF2B5EF4-FFF2-40B4-BE49-F238E27FC236}">
                <a16:creationId xmlns:a16="http://schemas.microsoft.com/office/drawing/2014/main" id="{C08B5A83-F655-E94F-A401-38A02E82BD45}"/>
              </a:ext>
            </a:extLst>
          </p:cNvPr>
          <p:cNvGrpSpPr/>
          <p:nvPr/>
        </p:nvGrpSpPr>
        <p:grpSpPr>
          <a:xfrm>
            <a:off x="2180864" y="2977179"/>
            <a:ext cx="6734536" cy="2492990"/>
            <a:chOff x="7600398" y="1249596"/>
            <a:chExt cx="6734536" cy="2492990"/>
          </a:xfrm>
        </p:grpSpPr>
        <p:sp>
          <p:nvSpPr>
            <p:cNvPr id="54" name="TextBox 53">
              <a:extLst>
                <a:ext uri="{FF2B5EF4-FFF2-40B4-BE49-F238E27FC236}">
                  <a16:creationId xmlns:a16="http://schemas.microsoft.com/office/drawing/2014/main" id="{75FCD442-D0F8-4542-91C6-10FA01BF208C}"/>
                </a:ext>
              </a:extLst>
            </p:cNvPr>
            <p:cNvSpPr txBox="1"/>
            <p:nvPr/>
          </p:nvSpPr>
          <p:spPr>
            <a:xfrm>
              <a:off x="7600398" y="1618928"/>
              <a:ext cx="6734536" cy="2123658"/>
            </a:xfrm>
            <a:prstGeom prst="rect">
              <a:avLst/>
            </a:prstGeom>
            <a:noFill/>
            <a:ln>
              <a:noFill/>
            </a:ln>
          </p:spPr>
          <p:txBody>
            <a:bodyPr wrap="square" rtlCol="0">
              <a:spAutoFit/>
            </a:bodyPr>
            <a:lstStyle/>
            <a:p>
              <a:r>
                <a:rPr lang="en-US" sz="6600" spc="300" dirty="0">
                  <a:solidFill>
                    <a:schemeClr val="tx2"/>
                  </a:solidFill>
                  <a:latin typeface="Montserrat Medium" pitchFamily="2" charset="77"/>
                  <a:ea typeface="Roboto" panose="02000000000000000000" pitchFamily="2" charset="0"/>
                  <a:cs typeface="Poppins Medium" pitchFamily="2" charset="77"/>
                </a:rPr>
                <a:t>CLIENTS DATA GRAPH</a:t>
              </a:r>
            </a:p>
          </p:txBody>
        </p:sp>
        <p:sp>
          <p:nvSpPr>
            <p:cNvPr id="55" name="TextBox 54">
              <a:extLst>
                <a:ext uri="{FF2B5EF4-FFF2-40B4-BE49-F238E27FC236}">
                  <a16:creationId xmlns:a16="http://schemas.microsoft.com/office/drawing/2014/main" id="{C62E0EAE-AADE-F045-AD00-8DC6E38C5CD8}"/>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3582853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E133785E-0B00-E64A-9AC0-44059588742B}"/>
              </a:ext>
            </a:extLst>
          </p:cNvPr>
          <p:cNvSpPr txBox="1"/>
          <p:nvPr/>
        </p:nvSpPr>
        <p:spPr>
          <a:xfrm>
            <a:off x="6750050" y="1618928"/>
            <a:ext cx="10877550" cy="923330"/>
          </a:xfrm>
          <a:prstGeom prst="rect">
            <a:avLst/>
          </a:prstGeom>
          <a:noFill/>
          <a:ln>
            <a:noFill/>
          </a:ln>
        </p:spPr>
        <p:txBody>
          <a:bodyPr wrap="square" rtlCol="0">
            <a:spAutoFit/>
          </a:bodyPr>
          <a:lstStyle/>
          <a:p>
            <a:pPr algn="ctr"/>
            <a:r>
              <a:rPr lang="en-US" sz="5400" spc="300" dirty="0">
                <a:solidFill>
                  <a:schemeClr val="tx2"/>
                </a:solidFill>
                <a:latin typeface="Montserrat Medium" pitchFamily="2" charset="77"/>
                <a:ea typeface="Roboto" panose="02000000000000000000" pitchFamily="2" charset="0"/>
                <a:cs typeface="Poppins Medium" pitchFamily="2" charset="77"/>
              </a:rPr>
              <a:t>CLIENTS DATA GRAPH</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nvGrpSpPr>
          <p:cNvPr id="29" name="Group 28">
            <a:extLst>
              <a:ext uri="{FF2B5EF4-FFF2-40B4-BE49-F238E27FC236}">
                <a16:creationId xmlns:a16="http://schemas.microsoft.com/office/drawing/2014/main" id="{98F4C7CA-CF6F-8344-9FD1-79518CF5FE59}"/>
              </a:ext>
            </a:extLst>
          </p:cNvPr>
          <p:cNvGrpSpPr/>
          <p:nvPr/>
        </p:nvGrpSpPr>
        <p:grpSpPr>
          <a:xfrm>
            <a:off x="14688626" y="4880146"/>
            <a:ext cx="8027071" cy="1101199"/>
            <a:chOff x="1861626" y="7898166"/>
            <a:chExt cx="8027071" cy="1101199"/>
          </a:xfrm>
        </p:grpSpPr>
        <p:sp>
          <p:nvSpPr>
            <p:cNvPr id="31" name="Oval 30">
              <a:extLst>
                <a:ext uri="{FF2B5EF4-FFF2-40B4-BE49-F238E27FC236}">
                  <a16:creationId xmlns:a16="http://schemas.microsoft.com/office/drawing/2014/main" id="{1B48C8B9-2703-C14E-B6C1-41B3422C8F09}"/>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FC26FC9-80CB-8A4B-A63E-405346B32644}"/>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33" name="Group 32">
            <a:extLst>
              <a:ext uri="{FF2B5EF4-FFF2-40B4-BE49-F238E27FC236}">
                <a16:creationId xmlns:a16="http://schemas.microsoft.com/office/drawing/2014/main" id="{64B2C646-CCD7-8A47-B9F2-FC4800AA9EA1}"/>
              </a:ext>
            </a:extLst>
          </p:cNvPr>
          <p:cNvGrpSpPr/>
          <p:nvPr/>
        </p:nvGrpSpPr>
        <p:grpSpPr>
          <a:xfrm>
            <a:off x="14688626" y="7342222"/>
            <a:ext cx="8027071" cy="1101199"/>
            <a:chOff x="1861626" y="7898166"/>
            <a:chExt cx="8027071" cy="1101199"/>
          </a:xfrm>
        </p:grpSpPr>
        <p:sp>
          <p:nvSpPr>
            <p:cNvPr id="34" name="Oval 33">
              <a:extLst>
                <a:ext uri="{FF2B5EF4-FFF2-40B4-BE49-F238E27FC236}">
                  <a16:creationId xmlns:a16="http://schemas.microsoft.com/office/drawing/2014/main" id="{407722A9-04F4-8046-A250-F1A51C2617AB}"/>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12C791-65F9-734E-A345-AA21C695842B}"/>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36" name="Group 35">
            <a:extLst>
              <a:ext uri="{FF2B5EF4-FFF2-40B4-BE49-F238E27FC236}">
                <a16:creationId xmlns:a16="http://schemas.microsoft.com/office/drawing/2014/main" id="{D93A4EEF-15B3-E540-B302-ED36280C6C3F}"/>
              </a:ext>
            </a:extLst>
          </p:cNvPr>
          <p:cNvGrpSpPr/>
          <p:nvPr/>
        </p:nvGrpSpPr>
        <p:grpSpPr>
          <a:xfrm>
            <a:off x="14688626" y="9804298"/>
            <a:ext cx="8027071" cy="1101199"/>
            <a:chOff x="1861626" y="7898166"/>
            <a:chExt cx="8027071" cy="1101199"/>
          </a:xfrm>
        </p:grpSpPr>
        <p:sp>
          <p:nvSpPr>
            <p:cNvPr id="37" name="Oval 36">
              <a:extLst>
                <a:ext uri="{FF2B5EF4-FFF2-40B4-BE49-F238E27FC236}">
                  <a16:creationId xmlns:a16="http://schemas.microsoft.com/office/drawing/2014/main" id="{67203270-596C-6D44-8D2C-553B54D3A4A5}"/>
                </a:ext>
              </a:extLst>
            </p:cNvPr>
            <p:cNvSpPr/>
            <p:nvPr/>
          </p:nvSpPr>
          <p:spPr>
            <a:xfrm>
              <a:off x="1861626" y="8276354"/>
              <a:ext cx="344824" cy="344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5C5029B-95F6-C744-8F18-901A24530531}"/>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aphicFrame>
        <p:nvGraphicFramePr>
          <p:cNvPr id="5" name="Chart 4">
            <a:extLst>
              <a:ext uri="{FF2B5EF4-FFF2-40B4-BE49-F238E27FC236}">
                <a16:creationId xmlns:a16="http://schemas.microsoft.com/office/drawing/2014/main" id="{9DA4A838-C817-124F-B063-8783F523E6A7}"/>
              </a:ext>
            </a:extLst>
          </p:cNvPr>
          <p:cNvGraphicFramePr/>
          <p:nvPr>
            <p:extLst>
              <p:ext uri="{D42A27DB-BD31-4B8C-83A1-F6EECF244321}">
                <p14:modId xmlns:p14="http://schemas.microsoft.com/office/powerpoint/2010/main" val="2502175469"/>
              </p:ext>
            </p:extLst>
          </p:nvPr>
        </p:nvGraphicFramePr>
        <p:xfrm>
          <a:off x="1974850" y="4880146"/>
          <a:ext cx="10877550" cy="60253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537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E133785E-0B00-E64A-9AC0-44059588742B}"/>
              </a:ext>
            </a:extLst>
          </p:cNvPr>
          <p:cNvSpPr txBox="1"/>
          <p:nvPr/>
        </p:nvSpPr>
        <p:spPr>
          <a:xfrm>
            <a:off x="8790425" y="1618928"/>
            <a:ext cx="6796800" cy="923330"/>
          </a:xfrm>
          <a:prstGeom prst="rect">
            <a:avLst/>
          </a:prstGeom>
          <a:noFill/>
          <a:ln>
            <a:noFill/>
          </a:ln>
        </p:spPr>
        <p:txBody>
          <a:bodyPr wrap="square" rtlCol="0">
            <a:spAutoFit/>
          </a:bodyPr>
          <a:lstStyle/>
          <a:p>
            <a:pPr algn="ctr"/>
            <a:r>
              <a:rPr lang="en-US" sz="5400" spc="300" dirty="0">
                <a:solidFill>
                  <a:schemeClr val="tx2"/>
                </a:solidFill>
                <a:latin typeface="Montserrat Medium" pitchFamily="2" charset="77"/>
                <a:ea typeface="Roboto" panose="02000000000000000000" pitchFamily="2" charset="0"/>
                <a:cs typeface="Poppins Medium" pitchFamily="2" charset="77"/>
              </a:rPr>
              <a:t>OUR TIMELINE</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nvGrpSpPr>
          <p:cNvPr id="6" name="Group 5">
            <a:extLst>
              <a:ext uri="{FF2B5EF4-FFF2-40B4-BE49-F238E27FC236}">
                <a16:creationId xmlns:a16="http://schemas.microsoft.com/office/drawing/2014/main" id="{D7BDA730-FC63-7643-8D6C-4FFDB74B1E0D}"/>
              </a:ext>
            </a:extLst>
          </p:cNvPr>
          <p:cNvGrpSpPr/>
          <p:nvPr/>
        </p:nvGrpSpPr>
        <p:grpSpPr>
          <a:xfrm>
            <a:off x="4201590" y="3637540"/>
            <a:ext cx="20176060" cy="6440919"/>
            <a:chOff x="4201590" y="3597988"/>
            <a:chExt cx="20176060" cy="6440919"/>
          </a:xfrm>
        </p:grpSpPr>
        <p:cxnSp>
          <p:nvCxnSpPr>
            <p:cNvPr id="7" name="Straight Connector 6">
              <a:extLst>
                <a:ext uri="{FF2B5EF4-FFF2-40B4-BE49-F238E27FC236}">
                  <a16:creationId xmlns:a16="http://schemas.microsoft.com/office/drawing/2014/main" id="{0BBC6D47-CB67-3F4D-A33F-1270BB745BA4}"/>
                </a:ext>
              </a:extLst>
            </p:cNvPr>
            <p:cNvCxnSpPr>
              <a:cxnSpLocks/>
            </p:cNvCxnSpPr>
            <p:nvPr/>
          </p:nvCxnSpPr>
          <p:spPr>
            <a:xfrm>
              <a:off x="5434644" y="6857999"/>
              <a:ext cx="189430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1D67448E-0799-A642-AEC1-9219F78413A7}"/>
                </a:ext>
              </a:extLst>
            </p:cNvPr>
            <p:cNvSpPr/>
            <p:nvPr/>
          </p:nvSpPr>
          <p:spPr>
            <a:xfrm>
              <a:off x="4201590" y="5624945"/>
              <a:ext cx="2466109" cy="246610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1CA21F5-4AC2-BD40-B50F-E94C1EBECB96}"/>
                </a:ext>
              </a:extLst>
            </p:cNvPr>
            <p:cNvSpPr/>
            <p:nvPr/>
          </p:nvSpPr>
          <p:spPr>
            <a:xfrm>
              <a:off x="11936354" y="6685588"/>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0291258-B8DC-4D4B-9D37-1BBCCE4A6AFE}"/>
                </a:ext>
              </a:extLst>
            </p:cNvPr>
            <p:cNvSpPr/>
            <p:nvPr/>
          </p:nvSpPr>
          <p:spPr>
            <a:xfrm>
              <a:off x="18764171" y="6685588"/>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CE12ACFB-04B6-B34F-BE61-6712E50FB325}"/>
                </a:ext>
              </a:extLst>
            </p:cNvPr>
            <p:cNvGrpSpPr/>
            <p:nvPr/>
          </p:nvGrpSpPr>
          <p:grpSpPr>
            <a:xfrm>
              <a:off x="9321113" y="7567834"/>
              <a:ext cx="5575306" cy="2471073"/>
              <a:chOff x="13939892" y="3094009"/>
              <a:chExt cx="5575306" cy="2471073"/>
            </a:xfrm>
          </p:grpSpPr>
          <p:sp>
            <p:nvSpPr>
              <p:cNvPr id="8" name="Subtitle 2">
                <a:extLst>
                  <a:ext uri="{FF2B5EF4-FFF2-40B4-BE49-F238E27FC236}">
                    <a16:creationId xmlns:a16="http://schemas.microsoft.com/office/drawing/2014/main" id="{710A54B4-4F0D-0B49-B3FC-7BA7273BF598}"/>
                  </a:ext>
                </a:extLst>
              </p:cNvPr>
              <p:cNvSpPr txBox="1">
                <a:spLocks/>
              </p:cNvSpPr>
              <p:nvPr/>
            </p:nvSpPr>
            <p:spPr>
              <a:xfrm>
                <a:off x="13939892" y="3740340"/>
                <a:ext cx="557530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9" name="Rectangle 8">
                <a:extLst>
                  <a:ext uri="{FF2B5EF4-FFF2-40B4-BE49-F238E27FC236}">
                    <a16:creationId xmlns:a16="http://schemas.microsoft.com/office/drawing/2014/main" id="{2CE1D6B5-DD6C-4C4D-BC5F-1935588DA149}"/>
                  </a:ext>
                </a:extLst>
              </p:cNvPr>
              <p:cNvSpPr/>
              <p:nvPr/>
            </p:nvSpPr>
            <p:spPr>
              <a:xfrm>
                <a:off x="14529410"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10" name="TextBox 9">
              <a:extLst>
                <a:ext uri="{FF2B5EF4-FFF2-40B4-BE49-F238E27FC236}">
                  <a16:creationId xmlns:a16="http://schemas.microsoft.com/office/drawing/2014/main" id="{5F34F2A3-06EC-C545-9FB2-0746BCB6C3A0}"/>
                </a:ext>
              </a:extLst>
            </p:cNvPr>
            <p:cNvSpPr txBox="1"/>
            <p:nvPr/>
          </p:nvSpPr>
          <p:spPr>
            <a:xfrm>
              <a:off x="11151732" y="5624945"/>
              <a:ext cx="1914068" cy="523220"/>
            </a:xfrm>
            <a:prstGeom prst="rect">
              <a:avLst/>
            </a:prstGeom>
            <a:noFill/>
          </p:spPr>
          <p:txBody>
            <a:bodyPr wrap="square" rtlCol="0">
              <a:spAutoFit/>
            </a:bodyPr>
            <a:lstStyle/>
            <a:p>
              <a:pPr algn="ctr"/>
              <a:r>
                <a:rPr lang="en-US" sz="2800" spc="600" dirty="0">
                  <a:solidFill>
                    <a:schemeClr val="tx2"/>
                  </a:solidFill>
                  <a:latin typeface="Montserrat Medium" pitchFamily="2" charset="77"/>
                  <a:ea typeface="Lato Medium" panose="020F0502020204030203" pitchFamily="34" charset="0"/>
                  <a:cs typeface="Lato Medium" panose="020F0502020204030203" pitchFamily="34" charset="0"/>
                </a:rPr>
                <a:t>2013</a:t>
              </a:r>
            </a:p>
          </p:txBody>
        </p:sp>
        <p:sp>
          <p:nvSpPr>
            <p:cNvPr id="11" name="TextBox 10">
              <a:extLst>
                <a:ext uri="{FF2B5EF4-FFF2-40B4-BE49-F238E27FC236}">
                  <a16:creationId xmlns:a16="http://schemas.microsoft.com/office/drawing/2014/main" id="{4B1D94B6-A54D-8A43-B589-5D670D343DE4}"/>
                </a:ext>
              </a:extLst>
            </p:cNvPr>
            <p:cNvSpPr txBox="1"/>
            <p:nvPr/>
          </p:nvSpPr>
          <p:spPr>
            <a:xfrm>
              <a:off x="17979549" y="7646938"/>
              <a:ext cx="1914068" cy="523220"/>
            </a:xfrm>
            <a:prstGeom prst="rect">
              <a:avLst/>
            </a:prstGeom>
            <a:noFill/>
          </p:spPr>
          <p:txBody>
            <a:bodyPr wrap="square" rtlCol="0">
              <a:spAutoFit/>
            </a:bodyPr>
            <a:lstStyle/>
            <a:p>
              <a:pPr algn="ctr"/>
              <a:r>
                <a:rPr lang="en-US" sz="2800" spc="600" dirty="0">
                  <a:solidFill>
                    <a:schemeClr val="tx2"/>
                  </a:solidFill>
                  <a:latin typeface="Montserrat Medium" pitchFamily="2" charset="77"/>
                  <a:ea typeface="Lato Medium" panose="020F0502020204030203" pitchFamily="34" charset="0"/>
                  <a:cs typeface="Lato Medium" panose="020F0502020204030203" pitchFamily="34" charset="0"/>
                </a:rPr>
                <a:t>2013</a:t>
              </a:r>
            </a:p>
          </p:txBody>
        </p:sp>
        <p:grpSp>
          <p:nvGrpSpPr>
            <p:cNvPr id="13" name="Group 12">
              <a:extLst>
                <a:ext uri="{FF2B5EF4-FFF2-40B4-BE49-F238E27FC236}">
                  <a16:creationId xmlns:a16="http://schemas.microsoft.com/office/drawing/2014/main" id="{901F866C-87EC-F045-B0FF-50E9D6CC0912}"/>
                </a:ext>
              </a:extLst>
            </p:cNvPr>
            <p:cNvGrpSpPr/>
            <p:nvPr/>
          </p:nvGrpSpPr>
          <p:grpSpPr>
            <a:xfrm>
              <a:off x="16148930" y="3597988"/>
              <a:ext cx="5575306" cy="2471073"/>
              <a:chOff x="13939892" y="3094009"/>
              <a:chExt cx="5575306" cy="2471073"/>
            </a:xfrm>
          </p:grpSpPr>
          <p:sp>
            <p:nvSpPr>
              <p:cNvPr id="14" name="Subtitle 2">
                <a:extLst>
                  <a:ext uri="{FF2B5EF4-FFF2-40B4-BE49-F238E27FC236}">
                    <a16:creationId xmlns:a16="http://schemas.microsoft.com/office/drawing/2014/main" id="{0B4E5761-EACF-C14A-ABCE-F6C55B773A72}"/>
                  </a:ext>
                </a:extLst>
              </p:cNvPr>
              <p:cNvSpPr txBox="1">
                <a:spLocks/>
              </p:cNvSpPr>
              <p:nvPr/>
            </p:nvSpPr>
            <p:spPr>
              <a:xfrm>
                <a:off x="13939892" y="3740340"/>
                <a:ext cx="557530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5" name="Rectangle 14">
                <a:extLst>
                  <a:ext uri="{FF2B5EF4-FFF2-40B4-BE49-F238E27FC236}">
                    <a16:creationId xmlns:a16="http://schemas.microsoft.com/office/drawing/2014/main" id="{9F223139-3421-6E46-97C1-DAA3A2AE9641}"/>
                  </a:ext>
                </a:extLst>
              </p:cNvPr>
              <p:cNvSpPr/>
              <p:nvPr/>
            </p:nvSpPr>
            <p:spPr>
              <a:xfrm>
                <a:off x="14529410"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sp>
        <p:nvSpPr>
          <p:cNvPr id="19" name="TextBox 18">
            <a:extLst>
              <a:ext uri="{FF2B5EF4-FFF2-40B4-BE49-F238E27FC236}">
                <a16:creationId xmlns:a16="http://schemas.microsoft.com/office/drawing/2014/main" id="{CDA1FA00-97CE-D744-8914-A2C2067C2D9B}"/>
              </a:ext>
            </a:extLst>
          </p:cNvPr>
          <p:cNvSpPr txBox="1"/>
          <p:nvPr/>
        </p:nvSpPr>
        <p:spPr>
          <a:xfrm>
            <a:off x="4477610" y="6635941"/>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START</a:t>
            </a:r>
          </a:p>
        </p:txBody>
      </p:sp>
    </p:spTree>
    <p:extLst>
      <p:ext uri="{BB962C8B-B14F-4D97-AF65-F5344CB8AC3E}">
        <p14:creationId xmlns:p14="http://schemas.microsoft.com/office/powerpoint/2010/main" val="870338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9" name="Rectangle 8">
            <a:extLst>
              <a:ext uri="{FF2B5EF4-FFF2-40B4-BE49-F238E27FC236}">
                <a16:creationId xmlns:a16="http://schemas.microsoft.com/office/drawing/2014/main" id="{4B8DDB5B-4A7B-2546-98D1-9F41409D2B7B}"/>
              </a:ext>
            </a:extLst>
          </p:cNvPr>
          <p:cNvSpPr/>
          <p:nvPr/>
        </p:nvSpPr>
        <p:spPr>
          <a:xfrm rot="10800000" flipV="1">
            <a:off x="-5" y="0"/>
            <a:ext cx="24377653" cy="8743521"/>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554646"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2197078" y="10721929"/>
            <a:ext cx="8420122" cy="1015663"/>
          </a:xfrm>
          <a:prstGeom prst="rect">
            <a:avLst/>
          </a:prstGeom>
          <a:noFill/>
          <a:ln>
            <a:noFill/>
          </a:ln>
        </p:spPr>
        <p:txBody>
          <a:bodyPr wrap="square" rtlCol="0">
            <a:spAutoFit/>
          </a:bodyPr>
          <a:lstStyle/>
          <a:p>
            <a:r>
              <a:rPr lang="en-US" sz="6000" spc="600" dirty="0">
                <a:solidFill>
                  <a:schemeClr val="tx2"/>
                </a:solidFill>
                <a:latin typeface="Montserrat Medium" pitchFamily="2" charset="77"/>
                <a:ea typeface="Roboto" panose="02000000000000000000" pitchFamily="2" charset="0"/>
                <a:cs typeface="Lato Light" panose="020F0502020204030203" pitchFamily="34" charset="0"/>
              </a:rPr>
              <a:t>OUR PORTFOLIO</a:t>
            </a:r>
          </a:p>
        </p:txBody>
      </p:sp>
      <p:sp>
        <p:nvSpPr>
          <p:cNvPr id="8" name="TextBox 7">
            <a:extLst>
              <a:ext uri="{FF2B5EF4-FFF2-40B4-BE49-F238E27FC236}">
                <a16:creationId xmlns:a16="http://schemas.microsoft.com/office/drawing/2014/main" id="{F3E98B8B-ECB7-8946-9793-D7BC73734A40}"/>
              </a:ext>
            </a:extLst>
          </p:cNvPr>
          <p:cNvSpPr txBox="1"/>
          <p:nvPr/>
        </p:nvSpPr>
        <p:spPr>
          <a:xfrm>
            <a:off x="2095478" y="3886468"/>
            <a:ext cx="7570740" cy="6247864"/>
          </a:xfrm>
          <a:prstGeom prst="rect">
            <a:avLst/>
          </a:prstGeom>
          <a:noFill/>
          <a:ln>
            <a:noFill/>
          </a:ln>
        </p:spPr>
        <p:txBody>
          <a:bodyPr wrap="square" rtlCol="0">
            <a:spAutoFit/>
          </a:bodyPr>
          <a:lstStyle/>
          <a:p>
            <a:r>
              <a:rPr lang="en-US" sz="40000" b="1" spc="600" dirty="0">
                <a:solidFill>
                  <a:schemeClr val="bg2">
                    <a:alpha val="15000"/>
                  </a:schemeClr>
                </a:solidFill>
                <a:latin typeface="Montserrat" pitchFamily="2" charset="77"/>
                <a:ea typeface="Roboto" panose="02000000000000000000" pitchFamily="2" charset="0"/>
                <a:cs typeface="Lato Light" panose="020F0502020204030203" pitchFamily="34" charset="0"/>
              </a:rPr>
              <a:t>04</a:t>
            </a:r>
          </a:p>
        </p:txBody>
      </p:sp>
    </p:spTree>
    <p:extLst>
      <p:ext uri="{BB962C8B-B14F-4D97-AF65-F5344CB8AC3E}">
        <p14:creationId xmlns:p14="http://schemas.microsoft.com/office/powerpoint/2010/main" val="1428573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4" name="Marcador de imagen 3"/>
          <p:cNvSpPr>
            <a:spLocks noGrp="1"/>
          </p:cNvSpPr>
          <p:nvPr>
            <p:ph type="pic" sz="quarter" idx="18"/>
          </p:nvPr>
        </p:nvSpPr>
        <p:spPr/>
      </p:sp>
      <p:sp>
        <p:nvSpPr>
          <p:cNvPr id="17" name="Rectangle 16">
            <a:extLst>
              <a:ext uri="{FF2B5EF4-FFF2-40B4-BE49-F238E27FC236}">
                <a16:creationId xmlns:a16="http://schemas.microsoft.com/office/drawing/2014/main" id="{9BC04A0B-5D8C-6845-9805-A3E1DC75DA30}"/>
              </a:ext>
            </a:extLst>
          </p:cNvPr>
          <p:cNvSpPr/>
          <p:nvPr/>
        </p:nvSpPr>
        <p:spPr>
          <a:xfrm>
            <a:off x="-1" y="6858000"/>
            <a:ext cx="1053547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DCD3972-10AB-1E48-8C0C-33D745761B3D}"/>
              </a:ext>
            </a:extLst>
          </p:cNvPr>
          <p:cNvGrpSpPr/>
          <p:nvPr/>
        </p:nvGrpSpPr>
        <p:grpSpPr>
          <a:xfrm>
            <a:off x="2681784" y="9225171"/>
            <a:ext cx="5171907" cy="2123658"/>
            <a:chOff x="7600398" y="1249596"/>
            <a:chExt cx="5171907" cy="2123658"/>
          </a:xfrm>
        </p:grpSpPr>
        <p:sp>
          <p:nvSpPr>
            <p:cNvPr id="19" name="TextBox 18">
              <a:extLst>
                <a:ext uri="{FF2B5EF4-FFF2-40B4-BE49-F238E27FC236}">
                  <a16:creationId xmlns:a16="http://schemas.microsoft.com/office/drawing/2014/main" id="{EEBBE865-0595-5F46-A085-F30C72A90D3A}"/>
                </a:ext>
              </a:extLst>
            </p:cNvPr>
            <p:cNvSpPr txBox="1"/>
            <p:nvPr/>
          </p:nvSpPr>
          <p:spPr>
            <a:xfrm>
              <a:off x="7600399" y="1618928"/>
              <a:ext cx="5171906" cy="1754326"/>
            </a:xfrm>
            <a:prstGeom prst="rect">
              <a:avLst/>
            </a:prstGeom>
            <a:noFill/>
            <a:ln>
              <a:noFill/>
            </a:ln>
          </p:spPr>
          <p:txBody>
            <a:bodyPr wrap="square" rtlCol="0">
              <a:spAutoFit/>
            </a:bodyPr>
            <a:lstStyle/>
            <a:p>
              <a:r>
                <a:rPr lang="en-US" sz="5400" spc="300" dirty="0">
                  <a:solidFill>
                    <a:schemeClr val="bg2"/>
                  </a:solidFill>
                  <a:latin typeface="Montserrat Medium" pitchFamily="2" charset="77"/>
                  <a:ea typeface="Roboto" panose="02000000000000000000" pitchFamily="2" charset="0"/>
                  <a:cs typeface="Poppins Medium" pitchFamily="2" charset="77"/>
                </a:rPr>
                <a:t>PORTFOLIO SHOWCASE</a:t>
              </a:r>
            </a:p>
          </p:txBody>
        </p:sp>
        <p:sp>
          <p:nvSpPr>
            <p:cNvPr id="20" name="TextBox 19">
              <a:extLst>
                <a:ext uri="{FF2B5EF4-FFF2-40B4-BE49-F238E27FC236}">
                  <a16:creationId xmlns:a16="http://schemas.microsoft.com/office/drawing/2014/main" id="{B2C3BDF0-BFE0-7F42-B7FF-0C5A2C6E15C4}"/>
                </a:ext>
              </a:extLst>
            </p:cNvPr>
            <p:cNvSpPr txBox="1"/>
            <p:nvPr/>
          </p:nvSpPr>
          <p:spPr>
            <a:xfrm>
              <a:off x="7600398" y="1249596"/>
              <a:ext cx="4735591" cy="369332"/>
            </a:xfrm>
            <a:prstGeom prst="rect">
              <a:avLst/>
            </a:prstGeom>
            <a:noFill/>
          </p:spPr>
          <p:txBody>
            <a:bodyPr wrap="none" rtlCol="0">
              <a:spAutoFit/>
            </a:bodyPr>
            <a:lstStyle/>
            <a:p>
              <a:r>
                <a:rPr lang="en-US" sz="1800" spc="600" dirty="0">
                  <a:solidFill>
                    <a:schemeClr val="bg2"/>
                  </a:solidFill>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2" name="TextBox 21">
            <a:extLst>
              <a:ext uri="{FF2B5EF4-FFF2-40B4-BE49-F238E27FC236}">
                <a16:creationId xmlns:a16="http://schemas.microsoft.com/office/drawing/2014/main" id="{AFCEB82A-F89A-7C45-AEDB-B6C6D0C68458}"/>
              </a:ext>
            </a:extLst>
          </p:cNvPr>
          <p:cNvSpPr txBox="1"/>
          <p:nvPr/>
        </p:nvSpPr>
        <p:spPr>
          <a:xfrm>
            <a:off x="12932936" y="2727197"/>
            <a:ext cx="3953148"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3" name="TextBox 22">
            <a:extLst>
              <a:ext uri="{FF2B5EF4-FFF2-40B4-BE49-F238E27FC236}">
                <a16:creationId xmlns:a16="http://schemas.microsoft.com/office/drawing/2014/main" id="{6D83BFD6-85F9-974D-B20E-AE990283930E}"/>
              </a:ext>
            </a:extLst>
          </p:cNvPr>
          <p:cNvSpPr txBox="1"/>
          <p:nvPr/>
        </p:nvSpPr>
        <p:spPr>
          <a:xfrm>
            <a:off x="12932937" y="2055588"/>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24" name="TextBox 23">
            <a:extLst>
              <a:ext uri="{FF2B5EF4-FFF2-40B4-BE49-F238E27FC236}">
                <a16:creationId xmlns:a16="http://schemas.microsoft.com/office/drawing/2014/main" id="{AB1BB984-9FE4-0940-A847-AAD1CB3CD35E}"/>
              </a:ext>
            </a:extLst>
          </p:cNvPr>
          <p:cNvSpPr txBox="1"/>
          <p:nvPr/>
        </p:nvSpPr>
        <p:spPr>
          <a:xfrm>
            <a:off x="11417223" y="1978098"/>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sp>
        <p:nvSpPr>
          <p:cNvPr id="25" name="TextBox 24">
            <a:extLst>
              <a:ext uri="{FF2B5EF4-FFF2-40B4-BE49-F238E27FC236}">
                <a16:creationId xmlns:a16="http://schemas.microsoft.com/office/drawing/2014/main" id="{095CD50A-FD3C-0C48-BDF0-787F679D1F11}"/>
              </a:ext>
            </a:extLst>
          </p:cNvPr>
          <p:cNvSpPr txBox="1"/>
          <p:nvPr/>
        </p:nvSpPr>
        <p:spPr>
          <a:xfrm>
            <a:off x="19051791" y="2727197"/>
            <a:ext cx="3953148"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6" name="TextBox 25">
            <a:extLst>
              <a:ext uri="{FF2B5EF4-FFF2-40B4-BE49-F238E27FC236}">
                <a16:creationId xmlns:a16="http://schemas.microsoft.com/office/drawing/2014/main" id="{05094DB7-C454-0F44-B593-CBD703199E9E}"/>
              </a:ext>
            </a:extLst>
          </p:cNvPr>
          <p:cNvSpPr txBox="1"/>
          <p:nvPr/>
        </p:nvSpPr>
        <p:spPr>
          <a:xfrm>
            <a:off x="19051792" y="2055588"/>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27" name="TextBox 26">
            <a:extLst>
              <a:ext uri="{FF2B5EF4-FFF2-40B4-BE49-F238E27FC236}">
                <a16:creationId xmlns:a16="http://schemas.microsoft.com/office/drawing/2014/main" id="{9D91C02E-373A-D045-A71B-E995CD2A8258}"/>
              </a:ext>
            </a:extLst>
          </p:cNvPr>
          <p:cNvSpPr txBox="1"/>
          <p:nvPr/>
        </p:nvSpPr>
        <p:spPr>
          <a:xfrm>
            <a:off x="17536078" y="1978098"/>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spTree>
    <p:extLst>
      <p:ext uri="{BB962C8B-B14F-4D97-AF65-F5344CB8AC3E}">
        <p14:creationId xmlns:p14="http://schemas.microsoft.com/office/powerpoint/2010/main" val="410695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8"/>
          </p:nvPr>
        </p:nvSpPr>
        <p:spPr/>
      </p:sp>
      <p:grpSp>
        <p:nvGrpSpPr>
          <p:cNvPr id="5" name="Group 4">
            <a:extLst>
              <a:ext uri="{FF2B5EF4-FFF2-40B4-BE49-F238E27FC236}">
                <a16:creationId xmlns:a16="http://schemas.microsoft.com/office/drawing/2014/main" id="{6B5A8F7B-9EC3-CE49-99E2-B483B900A4D5}"/>
              </a:ext>
            </a:extLst>
          </p:cNvPr>
          <p:cNvGrpSpPr/>
          <p:nvPr/>
        </p:nvGrpSpPr>
        <p:grpSpPr>
          <a:xfrm>
            <a:off x="17499971" y="1978098"/>
            <a:ext cx="5468861" cy="2901804"/>
            <a:chOff x="11417223" y="1978098"/>
            <a:chExt cx="5468861" cy="2901804"/>
          </a:xfrm>
        </p:grpSpPr>
        <p:sp>
          <p:nvSpPr>
            <p:cNvPr id="33" name="TextBox 32">
              <a:extLst>
                <a:ext uri="{FF2B5EF4-FFF2-40B4-BE49-F238E27FC236}">
                  <a16:creationId xmlns:a16="http://schemas.microsoft.com/office/drawing/2014/main" id="{9484EB0A-42BD-664F-88C3-B2B3D9D46010}"/>
                </a:ext>
              </a:extLst>
            </p:cNvPr>
            <p:cNvSpPr txBox="1"/>
            <p:nvPr/>
          </p:nvSpPr>
          <p:spPr>
            <a:xfrm>
              <a:off x="12932936" y="2727197"/>
              <a:ext cx="3953148"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4" name="TextBox 33">
              <a:extLst>
                <a:ext uri="{FF2B5EF4-FFF2-40B4-BE49-F238E27FC236}">
                  <a16:creationId xmlns:a16="http://schemas.microsoft.com/office/drawing/2014/main" id="{25727AAE-4213-A943-AA49-ED8959F2A749}"/>
                </a:ext>
              </a:extLst>
            </p:cNvPr>
            <p:cNvSpPr txBox="1"/>
            <p:nvPr/>
          </p:nvSpPr>
          <p:spPr>
            <a:xfrm>
              <a:off x="12932937" y="2055588"/>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5" name="TextBox 34">
              <a:extLst>
                <a:ext uri="{FF2B5EF4-FFF2-40B4-BE49-F238E27FC236}">
                  <a16:creationId xmlns:a16="http://schemas.microsoft.com/office/drawing/2014/main" id="{B39D1DCF-FF65-424A-BE6F-99491FF51541}"/>
                </a:ext>
              </a:extLst>
            </p:cNvPr>
            <p:cNvSpPr txBox="1"/>
            <p:nvPr/>
          </p:nvSpPr>
          <p:spPr>
            <a:xfrm>
              <a:off x="11417223" y="1978098"/>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03</a:t>
              </a:r>
            </a:p>
          </p:txBody>
        </p:sp>
      </p:grpSp>
      <p:grpSp>
        <p:nvGrpSpPr>
          <p:cNvPr id="38" name="Group 37">
            <a:extLst>
              <a:ext uri="{FF2B5EF4-FFF2-40B4-BE49-F238E27FC236}">
                <a16:creationId xmlns:a16="http://schemas.microsoft.com/office/drawing/2014/main" id="{0975A69B-3A6C-AF49-88CA-D1E235CC2141}"/>
              </a:ext>
            </a:extLst>
          </p:cNvPr>
          <p:cNvGrpSpPr/>
          <p:nvPr/>
        </p:nvGrpSpPr>
        <p:grpSpPr>
          <a:xfrm>
            <a:off x="17499971" y="8836099"/>
            <a:ext cx="5468861" cy="2901804"/>
            <a:chOff x="11417223" y="1978098"/>
            <a:chExt cx="5468861" cy="2901804"/>
          </a:xfrm>
        </p:grpSpPr>
        <p:sp>
          <p:nvSpPr>
            <p:cNvPr id="39" name="TextBox 38">
              <a:extLst>
                <a:ext uri="{FF2B5EF4-FFF2-40B4-BE49-F238E27FC236}">
                  <a16:creationId xmlns:a16="http://schemas.microsoft.com/office/drawing/2014/main" id="{49A07724-BF0C-994F-B326-4DAF1C921A43}"/>
                </a:ext>
              </a:extLst>
            </p:cNvPr>
            <p:cNvSpPr txBox="1"/>
            <p:nvPr/>
          </p:nvSpPr>
          <p:spPr>
            <a:xfrm>
              <a:off x="12932936" y="2727197"/>
              <a:ext cx="3953148"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40" name="TextBox 39">
              <a:extLst>
                <a:ext uri="{FF2B5EF4-FFF2-40B4-BE49-F238E27FC236}">
                  <a16:creationId xmlns:a16="http://schemas.microsoft.com/office/drawing/2014/main" id="{DAFF01EE-8E0D-844E-B78D-AE2328322868}"/>
                </a:ext>
              </a:extLst>
            </p:cNvPr>
            <p:cNvSpPr txBox="1"/>
            <p:nvPr/>
          </p:nvSpPr>
          <p:spPr>
            <a:xfrm>
              <a:off x="12932937" y="2055588"/>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41" name="TextBox 40">
              <a:extLst>
                <a:ext uri="{FF2B5EF4-FFF2-40B4-BE49-F238E27FC236}">
                  <a16:creationId xmlns:a16="http://schemas.microsoft.com/office/drawing/2014/main" id="{54F47863-5804-C747-8880-3A6F5097BCC8}"/>
                </a:ext>
              </a:extLst>
            </p:cNvPr>
            <p:cNvSpPr txBox="1"/>
            <p:nvPr/>
          </p:nvSpPr>
          <p:spPr>
            <a:xfrm>
              <a:off x="11417223" y="1978098"/>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04</a:t>
              </a:r>
            </a:p>
          </p:txBody>
        </p:sp>
      </p:grpSp>
      <p:grpSp>
        <p:nvGrpSpPr>
          <p:cNvPr id="44" name="Group 43">
            <a:extLst>
              <a:ext uri="{FF2B5EF4-FFF2-40B4-BE49-F238E27FC236}">
                <a16:creationId xmlns:a16="http://schemas.microsoft.com/office/drawing/2014/main" id="{2C766583-D494-CA41-AD16-DC04C285F304}"/>
              </a:ext>
            </a:extLst>
          </p:cNvPr>
          <p:cNvGrpSpPr/>
          <p:nvPr/>
        </p:nvGrpSpPr>
        <p:grpSpPr>
          <a:xfrm>
            <a:off x="1409964" y="1978098"/>
            <a:ext cx="5467717" cy="2901804"/>
            <a:chOff x="12932936" y="1978098"/>
            <a:chExt cx="5467717" cy="2901804"/>
          </a:xfrm>
        </p:grpSpPr>
        <p:sp>
          <p:nvSpPr>
            <p:cNvPr id="57" name="TextBox 56">
              <a:extLst>
                <a:ext uri="{FF2B5EF4-FFF2-40B4-BE49-F238E27FC236}">
                  <a16:creationId xmlns:a16="http://schemas.microsoft.com/office/drawing/2014/main" id="{1714E064-496B-7449-A196-8BD3A507F445}"/>
                </a:ext>
              </a:extLst>
            </p:cNvPr>
            <p:cNvSpPr txBox="1"/>
            <p:nvPr/>
          </p:nvSpPr>
          <p:spPr>
            <a:xfrm>
              <a:off x="12932936" y="2727197"/>
              <a:ext cx="3953148" cy="2152705"/>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58" name="TextBox 57">
              <a:extLst>
                <a:ext uri="{FF2B5EF4-FFF2-40B4-BE49-F238E27FC236}">
                  <a16:creationId xmlns:a16="http://schemas.microsoft.com/office/drawing/2014/main" id="{49DD1EE3-62BA-A047-8925-35153C2D0163}"/>
                </a:ext>
              </a:extLst>
            </p:cNvPr>
            <p:cNvSpPr txBox="1"/>
            <p:nvPr/>
          </p:nvSpPr>
          <p:spPr>
            <a:xfrm>
              <a:off x="14425914" y="2055588"/>
              <a:ext cx="2448106" cy="646331"/>
            </a:xfrm>
            <a:prstGeom prst="rect">
              <a:avLst/>
            </a:prstGeom>
            <a:noFill/>
          </p:spPr>
          <p:txBody>
            <a:bodyPr wrap="square" rtlCol="0">
              <a:spAutoFit/>
            </a:bodyPr>
            <a:lstStyle/>
            <a:p>
              <a:pPr algn="r"/>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59" name="TextBox 58">
              <a:extLst>
                <a:ext uri="{FF2B5EF4-FFF2-40B4-BE49-F238E27FC236}">
                  <a16:creationId xmlns:a16="http://schemas.microsoft.com/office/drawing/2014/main" id="{04EB801C-3D45-4B40-B28E-AD376187B5C8}"/>
                </a:ext>
              </a:extLst>
            </p:cNvPr>
            <p:cNvSpPr txBox="1"/>
            <p:nvPr/>
          </p:nvSpPr>
          <p:spPr>
            <a:xfrm>
              <a:off x="17019839" y="1978098"/>
              <a:ext cx="1380814" cy="1015663"/>
            </a:xfrm>
            <a:prstGeom prst="rect">
              <a:avLst/>
            </a:prstGeom>
            <a:noFill/>
            <a:ln>
              <a:noFill/>
            </a:ln>
          </p:spPr>
          <p:txBody>
            <a:bodyPr wrap="square" rtlCol="0">
              <a:spAutoFit/>
            </a:bodyPr>
            <a:lstStyle/>
            <a:p>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grpSp>
      <p:grpSp>
        <p:nvGrpSpPr>
          <p:cNvPr id="45" name="Group 44">
            <a:extLst>
              <a:ext uri="{FF2B5EF4-FFF2-40B4-BE49-F238E27FC236}">
                <a16:creationId xmlns:a16="http://schemas.microsoft.com/office/drawing/2014/main" id="{6B930AA9-F0AF-5444-BA4E-CD0867BAE24A}"/>
              </a:ext>
            </a:extLst>
          </p:cNvPr>
          <p:cNvGrpSpPr/>
          <p:nvPr/>
        </p:nvGrpSpPr>
        <p:grpSpPr>
          <a:xfrm>
            <a:off x="1409964" y="8836099"/>
            <a:ext cx="5467717" cy="2901804"/>
            <a:chOff x="12932936" y="1978098"/>
            <a:chExt cx="5467717" cy="2901804"/>
          </a:xfrm>
        </p:grpSpPr>
        <p:sp>
          <p:nvSpPr>
            <p:cNvPr id="54" name="TextBox 53">
              <a:extLst>
                <a:ext uri="{FF2B5EF4-FFF2-40B4-BE49-F238E27FC236}">
                  <a16:creationId xmlns:a16="http://schemas.microsoft.com/office/drawing/2014/main" id="{E85E8C11-3539-D642-9C5E-019DE1B9D4FA}"/>
                </a:ext>
              </a:extLst>
            </p:cNvPr>
            <p:cNvSpPr txBox="1"/>
            <p:nvPr/>
          </p:nvSpPr>
          <p:spPr>
            <a:xfrm>
              <a:off x="12932936" y="2727197"/>
              <a:ext cx="3953148" cy="2152705"/>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55" name="TextBox 54">
              <a:extLst>
                <a:ext uri="{FF2B5EF4-FFF2-40B4-BE49-F238E27FC236}">
                  <a16:creationId xmlns:a16="http://schemas.microsoft.com/office/drawing/2014/main" id="{8474BB1D-AD25-7F49-8967-B0DF0EF7E43A}"/>
                </a:ext>
              </a:extLst>
            </p:cNvPr>
            <p:cNvSpPr txBox="1"/>
            <p:nvPr/>
          </p:nvSpPr>
          <p:spPr>
            <a:xfrm>
              <a:off x="14425914" y="2055588"/>
              <a:ext cx="2448106" cy="646331"/>
            </a:xfrm>
            <a:prstGeom prst="rect">
              <a:avLst/>
            </a:prstGeom>
            <a:noFill/>
          </p:spPr>
          <p:txBody>
            <a:bodyPr wrap="square" rtlCol="0">
              <a:spAutoFit/>
            </a:bodyPr>
            <a:lstStyle/>
            <a:p>
              <a:pPr algn="r"/>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56" name="TextBox 55">
              <a:extLst>
                <a:ext uri="{FF2B5EF4-FFF2-40B4-BE49-F238E27FC236}">
                  <a16:creationId xmlns:a16="http://schemas.microsoft.com/office/drawing/2014/main" id="{9587FFD9-ED80-3B4A-A2AF-3010EF962E11}"/>
                </a:ext>
              </a:extLst>
            </p:cNvPr>
            <p:cNvSpPr txBox="1"/>
            <p:nvPr/>
          </p:nvSpPr>
          <p:spPr>
            <a:xfrm>
              <a:off x="17019839" y="1978098"/>
              <a:ext cx="1380814" cy="1015663"/>
            </a:xfrm>
            <a:prstGeom prst="rect">
              <a:avLst/>
            </a:prstGeom>
            <a:noFill/>
            <a:ln>
              <a:noFill/>
            </a:ln>
          </p:spPr>
          <p:txBody>
            <a:bodyPr wrap="square" rtlCol="0">
              <a:spAutoFit/>
            </a:bodyPr>
            <a:lstStyle/>
            <a:p>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grpSp>
    </p:spTree>
    <p:extLst>
      <p:ext uri="{BB962C8B-B14F-4D97-AF65-F5344CB8AC3E}">
        <p14:creationId xmlns:p14="http://schemas.microsoft.com/office/powerpoint/2010/main" val="2587677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9"/>
          </p:nvPr>
        </p:nvSpPr>
        <p:spPr/>
      </p:sp>
      <p:sp>
        <p:nvSpPr>
          <p:cNvPr id="4" name="Marcador de imagen 3"/>
          <p:cNvSpPr>
            <a:spLocks noGrp="1"/>
          </p:cNvSpPr>
          <p:nvPr>
            <p:ph type="pic" sz="quarter" idx="20"/>
          </p:nvPr>
        </p:nvSpPr>
        <p:spPr/>
      </p:sp>
      <p:sp>
        <p:nvSpPr>
          <p:cNvPr id="17" name="Rectangle 16">
            <a:extLst>
              <a:ext uri="{FF2B5EF4-FFF2-40B4-BE49-F238E27FC236}">
                <a16:creationId xmlns:a16="http://schemas.microsoft.com/office/drawing/2014/main" id="{9BC04A0B-5D8C-6845-9805-A3E1DC75DA30}"/>
              </a:ext>
            </a:extLst>
          </p:cNvPr>
          <p:cNvSpPr/>
          <p:nvPr/>
        </p:nvSpPr>
        <p:spPr>
          <a:xfrm>
            <a:off x="13842171" y="0"/>
            <a:ext cx="105354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DCD3972-10AB-1E48-8C0C-33D745761B3D}"/>
              </a:ext>
            </a:extLst>
          </p:cNvPr>
          <p:cNvGrpSpPr/>
          <p:nvPr/>
        </p:nvGrpSpPr>
        <p:grpSpPr>
          <a:xfrm>
            <a:off x="16523956" y="2367171"/>
            <a:ext cx="5171907" cy="2123658"/>
            <a:chOff x="7600398" y="1249596"/>
            <a:chExt cx="5171907" cy="2123658"/>
          </a:xfrm>
        </p:grpSpPr>
        <p:sp>
          <p:nvSpPr>
            <p:cNvPr id="19" name="TextBox 18">
              <a:extLst>
                <a:ext uri="{FF2B5EF4-FFF2-40B4-BE49-F238E27FC236}">
                  <a16:creationId xmlns:a16="http://schemas.microsoft.com/office/drawing/2014/main" id="{EEBBE865-0595-5F46-A085-F30C72A90D3A}"/>
                </a:ext>
              </a:extLst>
            </p:cNvPr>
            <p:cNvSpPr txBox="1"/>
            <p:nvPr/>
          </p:nvSpPr>
          <p:spPr>
            <a:xfrm>
              <a:off x="7600399" y="1618928"/>
              <a:ext cx="5171906" cy="1754326"/>
            </a:xfrm>
            <a:prstGeom prst="rect">
              <a:avLst/>
            </a:prstGeom>
            <a:noFill/>
            <a:ln>
              <a:noFill/>
            </a:ln>
          </p:spPr>
          <p:txBody>
            <a:bodyPr wrap="square" rtlCol="0">
              <a:spAutoFit/>
            </a:bodyPr>
            <a:lstStyle/>
            <a:p>
              <a:r>
                <a:rPr lang="en-US" sz="5400" spc="300" dirty="0">
                  <a:solidFill>
                    <a:schemeClr val="bg2"/>
                  </a:solidFill>
                  <a:latin typeface="Montserrat Medium" pitchFamily="2" charset="77"/>
                  <a:ea typeface="Roboto" panose="02000000000000000000" pitchFamily="2" charset="0"/>
                  <a:cs typeface="Poppins Medium" pitchFamily="2" charset="77"/>
                </a:rPr>
                <a:t>PORTFOLIO SHOWCASE</a:t>
              </a:r>
            </a:p>
          </p:txBody>
        </p:sp>
        <p:sp>
          <p:nvSpPr>
            <p:cNvPr id="20" name="TextBox 19">
              <a:extLst>
                <a:ext uri="{FF2B5EF4-FFF2-40B4-BE49-F238E27FC236}">
                  <a16:creationId xmlns:a16="http://schemas.microsoft.com/office/drawing/2014/main" id="{B2C3BDF0-BFE0-7F42-B7FF-0C5A2C6E15C4}"/>
                </a:ext>
              </a:extLst>
            </p:cNvPr>
            <p:cNvSpPr txBox="1"/>
            <p:nvPr/>
          </p:nvSpPr>
          <p:spPr>
            <a:xfrm>
              <a:off x="7600398" y="1249596"/>
              <a:ext cx="4735591" cy="369332"/>
            </a:xfrm>
            <a:prstGeom prst="rect">
              <a:avLst/>
            </a:prstGeom>
            <a:noFill/>
          </p:spPr>
          <p:txBody>
            <a:bodyPr wrap="none" rtlCol="0">
              <a:spAutoFit/>
            </a:bodyPr>
            <a:lstStyle/>
            <a:p>
              <a:r>
                <a:rPr lang="en-US" sz="1800" spc="600" dirty="0">
                  <a:solidFill>
                    <a:schemeClr val="bg2"/>
                  </a:solidFill>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4" name="TextBox 13">
            <a:extLst>
              <a:ext uri="{FF2B5EF4-FFF2-40B4-BE49-F238E27FC236}">
                <a16:creationId xmlns:a16="http://schemas.microsoft.com/office/drawing/2014/main" id="{B5293A39-E57C-B04B-9C30-CCD37FB676C1}"/>
              </a:ext>
            </a:extLst>
          </p:cNvPr>
          <p:cNvSpPr txBox="1"/>
          <p:nvPr/>
        </p:nvSpPr>
        <p:spPr>
          <a:xfrm>
            <a:off x="2180863" y="9210647"/>
            <a:ext cx="8950963"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spTree>
    <p:extLst>
      <p:ext uri="{BB962C8B-B14F-4D97-AF65-F5344CB8AC3E}">
        <p14:creationId xmlns:p14="http://schemas.microsoft.com/office/powerpoint/2010/main" val="928536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20"/>
          </p:nvPr>
        </p:nvSpPr>
        <p:spPr/>
      </p:sp>
      <p:sp>
        <p:nvSpPr>
          <p:cNvPr id="3" name="Marcador de imagen 2"/>
          <p:cNvSpPr>
            <a:spLocks noGrp="1"/>
          </p:cNvSpPr>
          <p:nvPr>
            <p:ph type="pic" sz="quarter" idx="21"/>
          </p:nvPr>
        </p:nvSpPr>
        <p:spPr/>
      </p:sp>
      <p:sp>
        <p:nvSpPr>
          <p:cNvPr id="4" name="Marcador de imagen 3"/>
          <p:cNvSpPr>
            <a:spLocks noGrp="1"/>
          </p:cNvSpPr>
          <p:nvPr>
            <p:ph type="pic" sz="quarter" idx="22"/>
          </p:nvPr>
        </p:nvSpPr>
        <p:spPr/>
      </p:sp>
      <p:sp>
        <p:nvSpPr>
          <p:cNvPr id="6" name="Marcador de imagen 5"/>
          <p:cNvSpPr>
            <a:spLocks noGrp="1"/>
          </p:cNvSpPr>
          <p:nvPr>
            <p:ph type="pic" sz="quarter" idx="23"/>
          </p:nvPr>
        </p:nvSpPr>
        <p:spPr/>
      </p:sp>
      <p:sp>
        <p:nvSpPr>
          <p:cNvPr id="7" name="Marcador de imagen 6"/>
          <p:cNvSpPr>
            <a:spLocks noGrp="1"/>
          </p:cNvSpPr>
          <p:nvPr>
            <p:ph type="pic" sz="quarter" idx="24"/>
          </p:nvPr>
        </p:nvSpPr>
        <p:spPr/>
      </p:sp>
      <p:sp>
        <p:nvSpPr>
          <p:cNvPr id="16" name="Rectangle 15">
            <a:extLst>
              <a:ext uri="{FF2B5EF4-FFF2-40B4-BE49-F238E27FC236}">
                <a16:creationId xmlns:a16="http://schemas.microsoft.com/office/drawing/2014/main" id="{3E418AE6-35BC-5E4C-BA17-C89945ECAFA7}"/>
              </a:ext>
            </a:extLst>
          </p:cNvPr>
          <p:cNvSpPr/>
          <p:nvPr/>
        </p:nvSpPr>
        <p:spPr>
          <a:xfrm>
            <a:off x="1151892" y="1231190"/>
            <a:ext cx="7357956" cy="562681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FA292D48-2A64-A544-AD48-A87D615AE28D}"/>
              </a:ext>
            </a:extLst>
          </p:cNvPr>
          <p:cNvGrpSpPr/>
          <p:nvPr/>
        </p:nvGrpSpPr>
        <p:grpSpPr>
          <a:xfrm>
            <a:off x="1991878" y="2895331"/>
            <a:ext cx="5600412" cy="2298529"/>
            <a:chOff x="12932935" y="2055588"/>
            <a:chExt cx="5600412" cy="2298529"/>
          </a:xfrm>
        </p:grpSpPr>
        <p:sp>
          <p:nvSpPr>
            <p:cNvPr id="39" name="TextBox 38">
              <a:extLst>
                <a:ext uri="{FF2B5EF4-FFF2-40B4-BE49-F238E27FC236}">
                  <a16:creationId xmlns:a16="http://schemas.microsoft.com/office/drawing/2014/main" id="{4A20B084-17BB-A74C-BDA0-C1103763CAC8}"/>
                </a:ext>
              </a:extLst>
            </p:cNvPr>
            <p:cNvSpPr txBox="1"/>
            <p:nvPr/>
          </p:nvSpPr>
          <p:spPr>
            <a:xfrm>
              <a:off x="12932935" y="2727197"/>
              <a:ext cx="5600412"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40" name="TextBox 39">
              <a:extLst>
                <a:ext uri="{FF2B5EF4-FFF2-40B4-BE49-F238E27FC236}">
                  <a16:creationId xmlns:a16="http://schemas.microsoft.com/office/drawing/2014/main" id="{F3891DB8-F5B6-4F4E-9054-8E24EF2513A6}"/>
                </a:ext>
              </a:extLst>
            </p:cNvPr>
            <p:cNvSpPr txBox="1"/>
            <p:nvPr/>
          </p:nvSpPr>
          <p:spPr>
            <a:xfrm>
              <a:off x="12932937" y="2055588"/>
              <a:ext cx="2448106"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spTree>
    <p:extLst>
      <p:ext uri="{BB962C8B-B14F-4D97-AF65-F5344CB8AC3E}">
        <p14:creationId xmlns:p14="http://schemas.microsoft.com/office/powerpoint/2010/main" val="3244796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24"/>
          </p:nvPr>
        </p:nvSpPr>
        <p:spPr/>
      </p:sp>
      <p:grpSp>
        <p:nvGrpSpPr>
          <p:cNvPr id="3" name="Group 2">
            <a:extLst>
              <a:ext uri="{FF2B5EF4-FFF2-40B4-BE49-F238E27FC236}">
                <a16:creationId xmlns:a16="http://schemas.microsoft.com/office/drawing/2014/main" id="{F4E5415F-D2E9-054D-A2C7-1EE7D5055F58}"/>
              </a:ext>
            </a:extLst>
          </p:cNvPr>
          <p:cNvGrpSpPr/>
          <p:nvPr/>
        </p:nvGrpSpPr>
        <p:grpSpPr>
          <a:xfrm>
            <a:off x="1794001" y="2714286"/>
            <a:ext cx="7344995" cy="8287427"/>
            <a:chOff x="2180863" y="2977179"/>
            <a:chExt cx="7344995" cy="8287427"/>
          </a:xfrm>
        </p:grpSpPr>
        <p:sp>
          <p:nvSpPr>
            <p:cNvPr id="16" name="TextBox 15">
              <a:extLst>
                <a:ext uri="{FF2B5EF4-FFF2-40B4-BE49-F238E27FC236}">
                  <a16:creationId xmlns:a16="http://schemas.microsoft.com/office/drawing/2014/main" id="{18974E9E-C661-6F49-AA39-FBF944FC8C6F}"/>
                </a:ext>
              </a:extLst>
            </p:cNvPr>
            <p:cNvSpPr txBox="1"/>
            <p:nvPr/>
          </p:nvSpPr>
          <p:spPr>
            <a:xfrm>
              <a:off x="2180863" y="8586116"/>
              <a:ext cx="6119075" cy="267849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17" name="Group 16">
              <a:extLst>
                <a:ext uri="{FF2B5EF4-FFF2-40B4-BE49-F238E27FC236}">
                  <a16:creationId xmlns:a16="http://schemas.microsoft.com/office/drawing/2014/main" id="{E3524F4F-005B-E240-AE50-7F5A0214240D}"/>
                </a:ext>
              </a:extLst>
            </p:cNvPr>
            <p:cNvGrpSpPr/>
            <p:nvPr/>
          </p:nvGrpSpPr>
          <p:grpSpPr>
            <a:xfrm>
              <a:off x="2180864" y="2977179"/>
              <a:ext cx="7344994" cy="3508653"/>
              <a:chOff x="7600398" y="1249596"/>
              <a:chExt cx="7344994" cy="3508653"/>
            </a:xfrm>
          </p:grpSpPr>
          <p:sp>
            <p:nvSpPr>
              <p:cNvPr id="18" name="TextBox 17">
                <a:extLst>
                  <a:ext uri="{FF2B5EF4-FFF2-40B4-BE49-F238E27FC236}">
                    <a16:creationId xmlns:a16="http://schemas.microsoft.com/office/drawing/2014/main" id="{651885AA-348D-B04F-A475-6565002164E3}"/>
                  </a:ext>
                </a:extLst>
              </p:cNvPr>
              <p:cNvSpPr txBox="1"/>
              <p:nvPr/>
            </p:nvSpPr>
            <p:spPr>
              <a:xfrm>
                <a:off x="7600398" y="1618928"/>
                <a:ext cx="7344994" cy="3139321"/>
              </a:xfrm>
              <a:prstGeom prst="rect">
                <a:avLst/>
              </a:prstGeom>
              <a:noFill/>
              <a:ln>
                <a:noFill/>
              </a:ln>
            </p:spPr>
            <p:txBody>
              <a:bodyPr wrap="square" rtlCol="0">
                <a:spAutoFit/>
              </a:bodyPr>
              <a:lstStyle/>
              <a:p>
                <a:r>
                  <a:rPr lang="en-US" sz="6600" spc="300" dirty="0">
                    <a:solidFill>
                      <a:schemeClr val="tx2"/>
                    </a:solidFill>
                    <a:latin typeface="Montserrat Medium" pitchFamily="2" charset="77"/>
                    <a:ea typeface="Roboto" panose="02000000000000000000" pitchFamily="2" charset="0"/>
                    <a:cs typeface="Poppins Medium" pitchFamily="2" charset="77"/>
                  </a:rPr>
                  <a:t>OUR PORTFOLIO SHOWCASE</a:t>
                </a:r>
              </a:p>
            </p:txBody>
          </p:sp>
          <p:sp>
            <p:nvSpPr>
              <p:cNvPr id="19" name="TextBox 18">
                <a:extLst>
                  <a:ext uri="{FF2B5EF4-FFF2-40B4-BE49-F238E27FC236}">
                    <a16:creationId xmlns:a16="http://schemas.microsoft.com/office/drawing/2014/main" id="{EB7044E2-0768-8149-916F-1FDF02C2CC98}"/>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grpSp>
        <p:nvGrpSpPr>
          <p:cNvPr id="21" name="Group 20">
            <a:extLst>
              <a:ext uri="{FF2B5EF4-FFF2-40B4-BE49-F238E27FC236}">
                <a16:creationId xmlns:a16="http://schemas.microsoft.com/office/drawing/2014/main" id="{34DBFC03-D33D-0D4F-B560-D0DC40CF35BC}"/>
              </a:ext>
            </a:extLst>
          </p:cNvPr>
          <p:cNvGrpSpPr/>
          <p:nvPr/>
        </p:nvGrpSpPr>
        <p:grpSpPr>
          <a:xfrm rot="5400000">
            <a:off x="18625995" y="7044059"/>
            <a:ext cx="1191778" cy="6723530"/>
            <a:chOff x="20443021" y="3496235"/>
            <a:chExt cx="1191778" cy="6723530"/>
          </a:xfrm>
        </p:grpSpPr>
        <p:sp>
          <p:nvSpPr>
            <p:cNvPr id="22" name="Rounded Rectangle 21">
              <a:extLst>
                <a:ext uri="{FF2B5EF4-FFF2-40B4-BE49-F238E27FC236}">
                  <a16:creationId xmlns:a16="http://schemas.microsoft.com/office/drawing/2014/main" id="{071B30E8-05F8-D24B-A7F9-F5748D5C82CB}"/>
                </a:ext>
              </a:extLst>
            </p:cNvPr>
            <p:cNvSpPr/>
            <p:nvPr/>
          </p:nvSpPr>
          <p:spPr>
            <a:xfrm>
              <a:off x="20443021" y="3496235"/>
              <a:ext cx="1191778" cy="672353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05B460D-EF41-7F46-B738-8E2B5B74FFEB}"/>
                </a:ext>
              </a:extLst>
            </p:cNvPr>
            <p:cNvSpPr txBox="1"/>
            <p:nvPr/>
          </p:nvSpPr>
          <p:spPr>
            <a:xfrm rot="16200000">
              <a:off x="18623024" y="6596387"/>
              <a:ext cx="4831772" cy="523220"/>
            </a:xfrm>
            <a:prstGeom prst="rect">
              <a:avLst/>
            </a:prstGeom>
            <a:noFill/>
          </p:spPr>
          <p:txBody>
            <a:bodyPr wrap="none" rtlCol="0">
              <a:spAutoFit/>
            </a:bodyPr>
            <a:lstStyle/>
            <a:p>
              <a:pPr algn="ctr"/>
              <a:r>
                <a:rPr lang="en-US" sz="2800" spc="600" dirty="0">
                  <a:solidFill>
                    <a:schemeClr val="bg2"/>
                  </a:solidFill>
                  <a:latin typeface="Montserrat" pitchFamily="2" charset="77"/>
                  <a:ea typeface="Lato Medium" panose="020F0502020204030203" pitchFamily="34" charset="0"/>
                  <a:cs typeface="Lato Medium" panose="020F0502020204030203" pitchFamily="34" charset="0"/>
                </a:rPr>
                <a:t>WRITE YOUR TITLE</a:t>
              </a:r>
            </a:p>
          </p:txBody>
        </p:sp>
      </p:grpSp>
    </p:spTree>
    <p:extLst>
      <p:ext uri="{BB962C8B-B14F-4D97-AF65-F5344CB8AC3E}">
        <p14:creationId xmlns:p14="http://schemas.microsoft.com/office/powerpoint/2010/main" val="3601984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9" name="Rectangle 8">
            <a:extLst>
              <a:ext uri="{FF2B5EF4-FFF2-40B4-BE49-F238E27FC236}">
                <a16:creationId xmlns:a16="http://schemas.microsoft.com/office/drawing/2014/main" id="{4B8DDB5B-4A7B-2546-98D1-9F41409D2B7B}"/>
              </a:ext>
            </a:extLst>
          </p:cNvPr>
          <p:cNvSpPr/>
          <p:nvPr/>
        </p:nvSpPr>
        <p:spPr>
          <a:xfrm rot="10800000" flipV="1">
            <a:off x="-5" y="0"/>
            <a:ext cx="24377653" cy="8743521"/>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554646"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2197077" y="10721929"/>
            <a:ext cx="9108231" cy="1015663"/>
          </a:xfrm>
          <a:prstGeom prst="rect">
            <a:avLst/>
          </a:prstGeom>
          <a:noFill/>
          <a:ln>
            <a:noFill/>
          </a:ln>
        </p:spPr>
        <p:txBody>
          <a:bodyPr wrap="square" rtlCol="0">
            <a:spAutoFit/>
          </a:bodyPr>
          <a:lstStyle/>
          <a:p>
            <a:r>
              <a:rPr lang="en-US" sz="6000" spc="600" dirty="0">
                <a:solidFill>
                  <a:schemeClr val="tx2"/>
                </a:solidFill>
                <a:latin typeface="Montserrat Medium" pitchFamily="2" charset="77"/>
                <a:ea typeface="Roboto" panose="02000000000000000000" pitchFamily="2" charset="0"/>
                <a:cs typeface="Lato Light" panose="020F0502020204030203" pitchFamily="34" charset="0"/>
              </a:rPr>
              <a:t>DEVICES SAMPLES</a:t>
            </a:r>
          </a:p>
        </p:txBody>
      </p:sp>
      <p:sp>
        <p:nvSpPr>
          <p:cNvPr id="8" name="TextBox 7">
            <a:extLst>
              <a:ext uri="{FF2B5EF4-FFF2-40B4-BE49-F238E27FC236}">
                <a16:creationId xmlns:a16="http://schemas.microsoft.com/office/drawing/2014/main" id="{F3E98B8B-ECB7-8946-9793-D7BC73734A40}"/>
              </a:ext>
            </a:extLst>
          </p:cNvPr>
          <p:cNvSpPr txBox="1"/>
          <p:nvPr/>
        </p:nvSpPr>
        <p:spPr>
          <a:xfrm>
            <a:off x="2095478" y="3886468"/>
            <a:ext cx="7570740" cy="6247864"/>
          </a:xfrm>
          <a:prstGeom prst="rect">
            <a:avLst/>
          </a:prstGeom>
          <a:noFill/>
          <a:ln>
            <a:noFill/>
          </a:ln>
        </p:spPr>
        <p:txBody>
          <a:bodyPr wrap="square" rtlCol="0">
            <a:spAutoFit/>
          </a:bodyPr>
          <a:lstStyle/>
          <a:p>
            <a:r>
              <a:rPr lang="en-US" sz="40000" b="1" spc="600" dirty="0">
                <a:solidFill>
                  <a:schemeClr val="bg2">
                    <a:alpha val="15000"/>
                  </a:schemeClr>
                </a:solidFill>
                <a:latin typeface="Montserrat" pitchFamily="2" charset="77"/>
                <a:ea typeface="Roboto" panose="02000000000000000000" pitchFamily="2" charset="0"/>
                <a:cs typeface="Lato Light" panose="020F0502020204030203" pitchFamily="34" charset="0"/>
              </a:rPr>
              <a:t>05</a:t>
            </a:r>
          </a:p>
        </p:txBody>
      </p:sp>
    </p:spTree>
    <p:extLst>
      <p:ext uri="{BB962C8B-B14F-4D97-AF65-F5344CB8AC3E}">
        <p14:creationId xmlns:p14="http://schemas.microsoft.com/office/powerpoint/2010/main" val="4114849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05C6FF1-27D3-E741-82F5-27203BBD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24251" y="2032000"/>
            <a:ext cx="4652650" cy="9652000"/>
          </a:xfrm>
          <a:prstGeom prst="rect">
            <a:avLst/>
          </a:prstGeom>
        </p:spPr>
      </p:pic>
      <p:sp>
        <p:nvSpPr>
          <p:cNvPr id="29" name="Rectangle 28">
            <a:extLst>
              <a:ext uri="{FF2B5EF4-FFF2-40B4-BE49-F238E27FC236}">
                <a16:creationId xmlns:a16="http://schemas.microsoft.com/office/drawing/2014/main" id="{2E916F68-A45C-B041-AEC4-162433190D4E}"/>
              </a:ext>
            </a:extLst>
          </p:cNvPr>
          <p:cNvSpPr/>
          <p:nvPr/>
        </p:nvSpPr>
        <p:spPr>
          <a:xfrm>
            <a:off x="0" y="0"/>
            <a:ext cx="8125884"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2FD7920-59FF-5043-B0CE-AC4AA645ED11}"/>
              </a:ext>
            </a:extLst>
          </p:cNvPr>
          <p:cNvGrpSpPr/>
          <p:nvPr/>
        </p:nvGrpSpPr>
        <p:grpSpPr>
          <a:xfrm>
            <a:off x="1327983" y="2532536"/>
            <a:ext cx="5469918" cy="2298529"/>
            <a:chOff x="19015683" y="2055588"/>
            <a:chExt cx="5469918" cy="2298529"/>
          </a:xfrm>
        </p:grpSpPr>
        <p:sp>
          <p:nvSpPr>
            <p:cNvPr id="32" name="TextBox 31">
              <a:extLst>
                <a:ext uri="{FF2B5EF4-FFF2-40B4-BE49-F238E27FC236}">
                  <a16:creationId xmlns:a16="http://schemas.microsoft.com/office/drawing/2014/main" id="{77CA99CA-AC18-BF46-AF17-3D6F8918DAE2}"/>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8" name="TextBox 37">
              <a:extLst>
                <a:ext uri="{FF2B5EF4-FFF2-40B4-BE49-F238E27FC236}">
                  <a16:creationId xmlns:a16="http://schemas.microsoft.com/office/drawing/2014/main" id="{536894AF-93E0-B345-A0E3-EA567DF80BF6}"/>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39" name="Group 38">
            <a:extLst>
              <a:ext uri="{FF2B5EF4-FFF2-40B4-BE49-F238E27FC236}">
                <a16:creationId xmlns:a16="http://schemas.microsoft.com/office/drawing/2014/main" id="{E27B9CFB-6BA5-4E47-B745-8B2E8340A3CF}"/>
              </a:ext>
            </a:extLst>
          </p:cNvPr>
          <p:cNvGrpSpPr/>
          <p:nvPr/>
        </p:nvGrpSpPr>
        <p:grpSpPr>
          <a:xfrm>
            <a:off x="1327983" y="5708735"/>
            <a:ext cx="5469918" cy="2298529"/>
            <a:chOff x="19015683" y="2055588"/>
            <a:chExt cx="5469918" cy="2298529"/>
          </a:xfrm>
        </p:grpSpPr>
        <p:sp>
          <p:nvSpPr>
            <p:cNvPr id="40" name="TextBox 39">
              <a:extLst>
                <a:ext uri="{FF2B5EF4-FFF2-40B4-BE49-F238E27FC236}">
                  <a16:creationId xmlns:a16="http://schemas.microsoft.com/office/drawing/2014/main" id="{5C208CD9-6CBF-CB41-B95D-B752F16EA00D}"/>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41" name="TextBox 40">
              <a:extLst>
                <a:ext uri="{FF2B5EF4-FFF2-40B4-BE49-F238E27FC236}">
                  <a16:creationId xmlns:a16="http://schemas.microsoft.com/office/drawing/2014/main" id="{E95C2989-32B6-B948-997F-430D2109BA1C}"/>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42" name="Group 41">
            <a:extLst>
              <a:ext uri="{FF2B5EF4-FFF2-40B4-BE49-F238E27FC236}">
                <a16:creationId xmlns:a16="http://schemas.microsoft.com/office/drawing/2014/main" id="{716232B5-E0E5-B743-BF33-83C626BDD167}"/>
              </a:ext>
            </a:extLst>
          </p:cNvPr>
          <p:cNvGrpSpPr/>
          <p:nvPr/>
        </p:nvGrpSpPr>
        <p:grpSpPr>
          <a:xfrm>
            <a:off x="1327983" y="8884935"/>
            <a:ext cx="5469918" cy="2298529"/>
            <a:chOff x="19015683" y="2055588"/>
            <a:chExt cx="5469918" cy="2298529"/>
          </a:xfrm>
        </p:grpSpPr>
        <p:sp>
          <p:nvSpPr>
            <p:cNvPr id="43" name="TextBox 42">
              <a:extLst>
                <a:ext uri="{FF2B5EF4-FFF2-40B4-BE49-F238E27FC236}">
                  <a16:creationId xmlns:a16="http://schemas.microsoft.com/office/drawing/2014/main" id="{9E56537E-A302-5B4C-822C-D37474759FD5}"/>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44" name="TextBox 43">
              <a:extLst>
                <a:ext uri="{FF2B5EF4-FFF2-40B4-BE49-F238E27FC236}">
                  <a16:creationId xmlns:a16="http://schemas.microsoft.com/office/drawing/2014/main" id="{4B495D70-1297-204F-8E91-DFA07EF66C0F}"/>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45" name="Group 44">
            <a:extLst>
              <a:ext uri="{FF2B5EF4-FFF2-40B4-BE49-F238E27FC236}">
                <a16:creationId xmlns:a16="http://schemas.microsoft.com/office/drawing/2014/main" id="{BA76D8CD-5696-C64F-8481-38DE67C6F0A3}"/>
              </a:ext>
            </a:extLst>
          </p:cNvPr>
          <p:cNvGrpSpPr/>
          <p:nvPr/>
        </p:nvGrpSpPr>
        <p:grpSpPr>
          <a:xfrm>
            <a:off x="9453867" y="2032000"/>
            <a:ext cx="7140800" cy="5275384"/>
            <a:chOff x="1745441" y="4220308"/>
            <a:chExt cx="7140800" cy="5275384"/>
          </a:xfrm>
        </p:grpSpPr>
        <p:sp>
          <p:nvSpPr>
            <p:cNvPr id="46" name="TextBox 45">
              <a:extLst>
                <a:ext uri="{FF2B5EF4-FFF2-40B4-BE49-F238E27FC236}">
                  <a16:creationId xmlns:a16="http://schemas.microsoft.com/office/drawing/2014/main" id="{3FD52BAD-5717-2A42-880F-CC567C67A31A}"/>
                </a:ext>
              </a:extLst>
            </p:cNvPr>
            <p:cNvSpPr txBox="1"/>
            <p:nvPr/>
          </p:nvSpPr>
          <p:spPr>
            <a:xfrm>
              <a:off x="1745442" y="6817138"/>
              <a:ext cx="6463466" cy="267855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47" name="Group 46">
              <a:extLst>
                <a:ext uri="{FF2B5EF4-FFF2-40B4-BE49-F238E27FC236}">
                  <a16:creationId xmlns:a16="http://schemas.microsoft.com/office/drawing/2014/main" id="{06664A2A-65CF-B04B-B826-49F92ED52373}"/>
                </a:ext>
              </a:extLst>
            </p:cNvPr>
            <p:cNvGrpSpPr/>
            <p:nvPr/>
          </p:nvGrpSpPr>
          <p:grpSpPr>
            <a:xfrm>
              <a:off x="1745441" y="4220308"/>
              <a:ext cx="7140800" cy="2123658"/>
              <a:chOff x="7600398" y="1249596"/>
              <a:chExt cx="7140800" cy="2123658"/>
            </a:xfrm>
          </p:grpSpPr>
          <p:sp>
            <p:nvSpPr>
              <p:cNvPr id="48" name="TextBox 47">
                <a:extLst>
                  <a:ext uri="{FF2B5EF4-FFF2-40B4-BE49-F238E27FC236}">
                    <a16:creationId xmlns:a16="http://schemas.microsoft.com/office/drawing/2014/main" id="{B287E698-B6D9-FE45-94D7-2388A889B2A5}"/>
                  </a:ext>
                </a:extLst>
              </p:cNvPr>
              <p:cNvSpPr txBox="1"/>
              <p:nvPr/>
            </p:nvSpPr>
            <p:spPr>
              <a:xfrm>
                <a:off x="7600398" y="1618928"/>
                <a:ext cx="7140800" cy="1754326"/>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PHONE PREVIEW SAMPLE</a:t>
                </a:r>
              </a:p>
            </p:txBody>
          </p:sp>
          <p:sp>
            <p:nvSpPr>
              <p:cNvPr id="49" name="TextBox 48">
                <a:extLst>
                  <a:ext uri="{FF2B5EF4-FFF2-40B4-BE49-F238E27FC236}">
                    <a16:creationId xmlns:a16="http://schemas.microsoft.com/office/drawing/2014/main" id="{335AEF0D-47DD-314D-A0AE-8D6A955BE694}"/>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grpSp>
        <p:nvGrpSpPr>
          <p:cNvPr id="50" name="Group 49">
            <a:extLst>
              <a:ext uri="{FF2B5EF4-FFF2-40B4-BE49-F238E27FC236}">
                <a16:creationId xmlns:a16="http://schemas.microsoft.com/office/drawing/2014/main" id="{0AAED705-EF33-C440-B29D-F0746343AC06}"/>
              </a:ext>
            </a:extLst>
          </p:cNvPr>
          <p:cNvGrpSpPr/>
          <p:nvPr/>
        </p:nvGrpSpPr>
        <p:grpSpPr>
          <a:xfrm>
            <a:off x="9453867" y="8586398"/>
            <a:ext cx="7140800" cy="2518688"/>
            <a:chOff x="1395725" y="5574103"/>
            <a:chExt cx="7911733" cy="2518688"/>
          </a:xfrm>
        </p:grpSpPr>
        <p:sp>
          <p:nvSpPr>
            <p:cNvPr id="51" name="Rectangle 50">
              <a:extLst>
                <a:ext uri="{FF2B5EF4-FFF2-40B4-BE49-F238E27FC236}">
                  <a16:creationId xmlns:a16="http://schemas.microsoft.com/office/drawing/2014/main" id="{57FF7E8D-98A3-854A-BC20-A61B39350DE1}"/>
                </a:ext>
              </a:extLst>
            </p:cNvPr>
            <p:cNvSpPr/>
            <p:nvPr/>
          </p:nvSpPr>
          <p:spPr>
            <a:xfrm>
              <a:off x="1395725" y="5574103"/>
              <a:ext cx="3030229"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One</a:t>
              </a:r>
            </a:p>
          </p:txBody>
        </p:sp>
        <p:sp>
          <p:nvSpPr>
            <p:cNvPr id="52" name="Rectangle 51">
              <a:extLst>
                <a:ext uri="{FF2B5EF4-FFF2-40B4-BE49-F238E27FC236}">
                  <a16:creationId xmlns:a16="http://schemas.microsoft.com/office/drawing/2014/main" id="{2796B53E-B9FF-D54D-B59C-9576FB445825}"/>
                </a:ext>
              </a:extLst>
            </p:cNvPr>
            <p:cNvSpPr/>
            <p:nvPr/>
          </p:nvSpPr>
          <p:spPr>
            <a:xfrm>
              <a:off x="8050496" y="5574103"/>
              <a:ext cx="1256962"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45%</a:t>
              </a:r>
            </a:p>
          </p:txBody>
        </p:sp>
        <p:sp>
          <p:nvSpPr>
            <p:cNvPr id="53" name="Rectangle 52">
              <a:extLst>
                <a:ext uri="{FF2B5EF4-FFF2-40B4-BE49-F238E27FC236}">
                  <a16:creationId xmlns:a16="http://schemas.microsoft.com/office/drawing/2014/main" id="{16C37938-22E2-4A42-B389-CF50C0D4AEA6}"/>
                </a:ext>
              </a:extLst>
            </p:cNvPr>
            <p:cNvSpPr/>
            <p:nvPr/>
          </p:nvSpPr>
          <p:spPr>
            <a:xfrm>
              <a:off x="1395725" y="7114217"/>
              <a:ext cx="3030229"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Two</a:t>
              </a:r>
            </a:p>
          </p:txBody>
        </p:sp>
        <p:sp>
          <p:nvSpPr>
            <p:cNvPr id="54" name="Rectangle 53">
              <a:extLst>
                <a:ext uri="{FF2B5EF4-FFF2-40B4-BE49-F238E27FC236}">
                  <a16:creationId xmlns:a16="http://schemas.microsoft.com/office/drawing/2014/main" id="{F3D367BD-0684-B940-B831-EE6121AD64F6}"/>
                </a:ext>
              </a:extLst>
            </p:cNvPr>
            <p:cNvSpPr/>
            <p:nvPr/>
          </p:nvSpPr>
          <p:spPr>
            <a:xfrm>
              <a:off x="8050496" y="7114217"/>
              <a:ext cx="1256962"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70%</a:t>
              </a:r>
            </a:p>
          </p:txBody>
        </p:sp>
        <p:grpSp>
          <p:nvGrpSpPr>
            <p:cNvPr id="55" name="Group 54">
              <a:extLst>
                <a:ext uri="{FF2B5EF4-FFF2-40B4-BE49-F238E27FC236}">
                  <a16:creationId xmlns:a16="http://schemas.microsoft.com/office/drawing/2014/main" id="{73E4D006-C407-1F4E-83D4-7CE17C53B37C}"/>
                </a:ext>
              </a:extLst>
            </p:cNvPr>
            <p:cNvGrpSpPr/>
            <p:nvPr/>
          </p:nvGrpSpPr>
          <p:grpSpPr>
            <a:xfrm>
              <a:off x="1402489" y="6129750"/>
              <a:ext cx="7709705" cy="1963041"/>
              <a:chOff x="2924774" y="5168348"/>
              <a:chExt cx="8581094" cy="1963041"/>
            </a:xfrm>
          </p:grpSpPr>
          <p:grpSp>
            <p:nvGrpSpPr>
              <p:cNvPr id="56" name="Group 55">
                <a:extLst>
                  <a:ext uri="{FF2B5EF4-FFF2-40B4-BE49-F238E27FC236}">
                    <a16:creationId xmlns:a16="http://schemas.microsoft.com/office/drawing/2014/main" id="{20284345-9809-044D-8318-8418535A00C6}"/>
                  </a:ext>
                </a:extLst>
              </p:cNvPr>
              <p:cNvGrpSpPr/>
              <p:nvPr/>
            </p:nvGrpSpPr>
            <p:grpSpPr>
              <a:xfrm>
                <a:off x="2924774" y="5362111"/>
                <a:ext cx="8581094" cy="1575072"/>
                <a:chOff x="9632620" y="5623159"/>
                <a:chExt cx="12243219" cy="2412169"/>
              </a:xfrm>
            </p:grpSpPr>
            <p:cxnSp>
              <p:nvCxnSpPr>
                <p:cNvPr id="59" name="Straight Connector 58">
                  <a:extLst>
                    <a:ext uri="{FF2B5EF4-FFF2-40B4-BE49-F238E27FC236}">
                      <a16:creationId xmlns:a16="http://schemas.microsoft.com/office/drawing/2014/main" id="{ECF76A88-16DD-3544-901C-2588367F3053}"/>
                    </a:ext>
                  </a:extLst>
                </p:cNvPr>
                <p:cNvCxnSpPr>
                  <a:cxnSpLocks/>
                </p:cNvCxnSpPr>
                <p:nvPr/>
              </p:nvCxnSpPr>
              <p:spPr>
                <a:xfrm flipV="1">
                  <a:off x="9632620" y="5623159"/>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6F6967B-864F-2649-A0A4-D55F298C37D8}"/>
                    </a:ext>
                  </a:extLst>
                </p:cNvPr>
                <p:cNvCxnSpPr>
                  <a:cxnSpLocks/>
                </p:cNvCxnSpPr>
                <p:nvPr/>
              </p:nvCxnSpPr>
              <p:spPr>
                <a:xfrm flipV="1">
                  <a:off x="9632620" y="8019612"/>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7" name="Rounded Rectangle 56">
                <a:extLst>
                  <a:ext uri="{FF2B5EF4-FFF2-40B4-BE49-F238E27FC236}">
                    <a16:creationId xmlns:a16="http://schemas.microsoft.com/office/drawing/2014/main" id="{839383EF-EB89-7D48-B8F2-672D272A3100}"/>
                  </a:ext>
                </a:extLst>
              </p:cNvPr>
              <p:cNvSpPr/>
              <p:nvPr/>
            </p:nvSpPr>
            <p:spPr>
              <a:xfrm>
                <a:off x="2941318" y="5168348"/>
                <a:ext cx="371873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pitchFamily="2" charset="77"/>
                </a:endParaRPr>
              </a:p>
            </p:txBody>
          </p:sp>
          <p:sp>
            <p:nvSpPr>
              <p:cNvPr id="58" name="Rounded Rectangle 57">
                <a:extLst>
                  <a:ext uri="{FF2B5EF4-FFF2-40B4-BE49-F238E27FC236}">
                    <a16:creationId xmlns:a16="http://schemas.microsoft.com/office/drawing/2014/main" id="{0B6CA774-6BE6-064E-ACB8-EF42EEAC589B}"/>
                  </a:ext>
                </a:extLst>
              </p:cNvPr>
              <p:cNvSpPr/>
              <p:nvPr/>
            </p:nvSpPr>
            <p:spPr>
              <a:xfrm>
                <a:off x="2941319" y="6733824"/>
                <a:ext cx="5852430"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pitchFamily="2" charset="77"/>
                </a:endParaRPr>
              </a:p>
            </p:txBody>
          </p:sp>
        </p:grpSp>
      </p:grpSp>
      <p:sp>
        <p:nvSpPr>
          <p:cNvPr id="2" name="Marcador de imagen 1"/>
          <p:cNvSpPr>
            <a:spLocks noGrp="1"/>
          </p:cNvSpPr>
          <p:nvPr>
            <p:ph type="pic" sz="quarter" idx="14"/>
          </p:nvPr>
        </p:nvSpPr>
        <p:spPr/>
      </p:sp>
    </p:spTree>
    <p:extLst>
      <p:ext uri="{BB962C8B-B14F-4D97-AF65-F5344CB8AC3E}">
        <p14:creationId xmlns:p14="http://schemas.microsoft.com/office/powerpoint/2010/main" val="260152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05C6FF1-27D3-E741-82F5-27203BBDE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8629" y="2032000"/>
            <a:ext cx="4652650" cy="9652000"/>
          </a:xfrm>
          <a:prstGeom prst="rect">
            <a:avLst/>
          </a:prstGeom>
        </p:spPr>
      </p:pic>
      <p:pic>
        <p:nvPicPr>
          <p:cNvPr id="17" name="Picture 16">
            <a:extLst>
              <a:ext uri="{FF2B5EF4-FFF2-40B4-BE49-F238E27FC236}">
                <a16:creationId xmlns:a16="http://schemas.microsoft.com/office/drawing/2014/main" id="{06073C0E-B197-D44C-812B-D67E043DC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9544" y="1557867"/>
            <a:ext cx="5109752" cy="10600266"/>
          </a:xfrm>
          <a:prstGeom prst="rect">
            <a:avLst/>
          </a:prstGeom>
        </p:spPr>
      </p:pic>
      <p:sp>
        <p:nvSpPr>
          <p:cNvPr id="26" name="TextBox 25">
            <a:extLst>
              <a:ext uri="{FF2B5EF4-FFF2-40B4-BE49-F238E27FC236}">
                <a16:creationId xmlns:a16="http://schemas.microsoft.com/office/drawing/2014/main" id="{8AB2B9D3-D776-0D4F-8D29-C640CE66EED8}"/>
              </a:ext>
            </a:extLst>
          </p:cNvPr>
          <p:cNvSpPr txBox="1"/>
          <p:nvPr/>
        </p:nvSpPr>
        <p:spPr>
          <a:xfrm>
            <a:off x="1501003" y="4479407"/>
            <a:ext cx="10715320" cy="162692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27" name="Group 26">
            <a:extLst>
              <a:ext uri="{FF2B5EF4-FFF2-40B4-BE49-F238E27FC236}">
                <a16:creationId xmlns:a16="http://schemas.microsoft.com/office/drawing/2014/main" id="{590D5FAF-1FE0-1944-BF68-2B5FE0311B66}"/>
              </a:ext>
            </a:extLst>
          </p:cNvPr>
          <p:cNvGrpSpPr/>
          <p:nvPr/>
        </p:nvGrpSpPr>
        <p:grpSpPr>
          <a:xfrm>
            <a:off x="1501003" y="1826301"/>
            <a:ext cx="10715320" cy="1292662"/>
            <a:chOff x="7600398" y="1249596"/>
            <a:chExt cx="10715320" cy="1292662"/>
          </a:xfrm>
        </p:grpSpPr>
        <p:sp>
          <p:nvSpPr>
            <p:cNvPr id="28" name="TextBox 27">
              <a:extLst>
                <a:ext uri="{FF2B5EF4-FFF2-40B4-BE49-F238E27FC236}">
                  <a16:creationId xmlns:a16="http://schemas.microsoft.com/office/drawing/2014/main" id="{281390B1-04FA-DD4B-89E7-D55E31A03CF0}"/>
                </a:ext>
              </a:extLst>
            </p:cNvPr>
            <p:cNvSpPr txBox="1"/>
            <p:nvPr/>
          </p:nvSpPr>
          <p:spPr>
            <a:xfrm>
              <a:off x="7600398" y="1618928"/>
              <a:ext cx="10715320"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PHONE PREVIEW SAMPLE</a:t>
              </a:r>
            </a:p>
          </p:txBody>
        </p:sp>
        <p:sp>
          <p:nvSpPr>
            <p:cNvPr id="30" name="TextBox 29">
              <a:extLst>
                <a:ext uri="{FF2B5EF4-FFF2-40B4-BE49-F238E27FC236}">
                  <a16:creationId xmlns:a16="http://schemas.microsoft.com/office/drawing/2014/main" id="{B520ABFF-7549-874D-97E7-0C62700A7023}"/>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23" name="Group 22">
            <a:extLst>
              <a:ext uri="{FF2B5EF4-FFF2-40B4-BE49-F238E27FC236}">
                <a16:creationId xmlns:a16="http://schemas.microsoft.com/office/drawing/2014/main" id="{27902945-7AAF-544F-AB21-A2557109B6CA}"/>
              </a:ext>
            </a:extLst>
          </p:cNvPr>
          <p:cNvGrpSpPr/>
          <p:nvPr/>
        </p:nvGrpSpPr>
        <p:grpSpPr>
          <a:xfrm rot="5400000">
            <a:off x="3007665" y="9626261"/>
            <a:ext cx="694782" cy="3567426"/>
            <a:chOff x="20691519" y="5074287"/>
            <a:chExt cx="694782" cy="3567426"/>
          </a:xfrm>
        </p:grpSpPr>
        <p:sp>
          <p:nvSpPr>
            <p:cNvPr id="24" name="Rounded Rectangle 23">
              <a:extLst>
                <a:ext uri="{FF2B5EF4-FFF2-40B4-BE49-F238E27FC236}">
                  <a16:creationId xmlns:a16="http://schemas.microsoft.com/office/drawing/2014/main" id="{D22D2DDC-1596-0F42-B2F6-917F02092CF6}"/>
                </a:ext>
              </a:extLst>
            </p:cNvPr>
            <p:cNvSpPr/>
            <p:nvPr/>
          </p:nvSpPr>
          <p:spPr>
            <a:xfrm>
              <a:off x="20691519" y="5074287"/>
              <a:ext cx="694782" cy="356742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C650649-E710-4643-AC27-A9F411210EE2}"/>
                </a:ext>
              </a:extLst>
            </p:cNvPr>
            <p:cNvSpPr txBox="1"/>
            <p:nvPr/>
          </p:nvSpPr>
          <p:spPr>
            <a:xfrm rot="16200000">
              <a:off x="19804442" y="6657943"/>
              <a:ext cx="2468946" cy="400110"/>
            </a:xfrm>
            <a:prstGeom prst="rect">
              <a:avLst/>
            </a:prstGeom>
            <a:noFill/>
          </p:spPr>
          <p:txBody>
            <a:bodyPr wrap="none" rtlCol="0">
              <a:spAutoFit/>
            </a:bodyPr>
            <a:lstStyle/>
            <a:p>
              <a:pPr algn="ctr"/>
              <a:r>
                <a:rPr lang="en-US" sz="2000" spc="600" dirty="0">
                  <a:solidFill>
                    <a:schemeClr val="bg2"/>
                  </a:solidFill>
                  <a:latin typeface="Montserrat Light" pitchFamily="2" charset="77"/>
                  <a:ea typeface="Lato Medium" panose="020F0502020204030203" pitchFamily="34" charset="0"/>
                  <a:cs typeface="Lato Medium" panose="020F0502020204030203" pitchFamily="34" charset="0"/>
                </a:rPr>
                <a:t>YOUR TITLE</a:t>
              </a:r>
            </a:p>
          </p:txBody>
        </p:sp>
      </p:grpSp>
      <p:grpSp>
        <p:nvGrpSpPr>
          <p:cNvPr id="4" name="Group 3">
            <a:extLst>
              <a:ext uri="{FF2B5EF4-FFF2-40B4-BE49-F238E27FC236}">
                <a16:creationId xmlns:a16="http://schemas.microsoft.com/office/drawing/2014/main" id="{8890B7D6-D67F-DE42-9306-8952A83203DE}"/>
              </a:ext>
            </a:extLst>
          </p:cNvPr>
          <p:cNvGrpSpPr/>
          <p:nvPr/>
        </p:nvGrpSpPr>
        <p:grpSpPr>
          <a:xfrm>
            <a:off x="1501003" y="8033887"/>
            <a:ext cx="10715320" cy="1101135"/>
            <a:chOff x="1501003" y="7466772"/>
            <a:chExt cx="10715320" cy="1101135"/>
          </a:xfrm>
        </p:grpSpPr>
        <p:grpSp>
          <p:nvGrpSpPr>
            <p:cNvPr id="31" name="Group 30">
              <a:extLst>
                <a:ext uri="{FF2B5EF4-FFF2-40B4-BE49-F238E27FC236}">
                  <a16:creationId xmlns:a16="http://schemas.microsoft.com/office/drawing/2014/main" id="{3C6ECAB6-0F6E-F34A-A499-E7AC9AE06ADE}"/>
                </a:ext>
              </a:extLst>
            </p:cNvPr>
            <p:cNvGrpSpPr/>
            <p:nvPr/>
          </p:nvGrpSpPr>
          <p:grpSpPr>
            <a:xfrm>
              <a:off x="1501003" y="7466772"/>
              <a:ext cx="5136864" cy="1101135"/>
              <a:chOff x="1861626" y="7898166"/>
              <a:chExt cx="5136864" cy="1101135"/>
            </a:xfrm>
          </p:grpSpPr>
          <p:sp>
            <p:nvSpPr>
              <p:cNvPr id="33" name="Oval 32">
                <a:extLst>
                  <a:ext uri="{FF2B5EF4-FFF2-40B4-BE49-F238E27FC236}">
                    <a16:creationId xmlns:a16="http://schemas.microsoft.com/office/drawing/2014/main" id="{47D76A55-0198-9741-8C58-438FCCBB7E52}"/>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1B9DA54-1E03-A34B-8C83-6A269E4E28CF}"/>
                  </a:ext>
                </a:extLst>
              </p:cNvPr>
              <p:cNvSpPr txBox="1"/>
              <p:nvPr/>
            </p:nvSpPr>
            <p:spPr>
              <a:xfrm>
                <a:off x="2531017" y="7898166"/>
                <a:ext cx="4467473"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a:t>
                </a:r>
              </a:p>
            </p:txBody>
          </p:sp>
        </p:grpSp>
        <p:grpSp>
          <p:nvGrpSpPr>
            <p:cNvPr id="35" name="Group 34">
              <a:extLst>
                <a:ext uri="{FF2B5EF4-FFF2-40B4-BE49-F238E27FC236}">
                  <a16:creationId xmlns:a16="http://schemas.microsoft.com/office/drawing/2014/main" id="{A3342113-DA93-A540-8300-7C87B0AF8BB8}"/>
                </a:ext>
              </a:extLst>
            </p:cNvPr>
            <p:cNvGrpSpPr/>
            <p:nvPr/>
          </p:nvGrpSpPr>
          <p:grpSpPr>
            <a:xfrm>
              <a:off x="7079459" y="7466772"/>
              <a:ext cx="5136864" cy="1101135"/>
              <a:chOff x="1861626" y="7898166"/>
              <a:chExt cx="5136864" cy="1101135"/>
            </a:xfrm>
          </p:grpSpPr>
          <p:sp>
            <p:nvSpPr>
              <p:cNvPr id="36" name="Oval 35">
                <a:extLst>
                  <a:ext uri="{FF2B5EF4-FFF2-40B4-BE49-F238E27FC236}">
                    <a16:creationId xmlns:a16="http://schemas.microsoft.com/office/drawing/2014/main" id="{B33C478F-8F77-334A-B209-8AD9295CDBBC}"/>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A0B069B-5964-EC49-9EEF-76E7CC637225}"/>
                  </a:ext>
                </a:extLst>
              </p:cNvPr>
              <p:cNvSpPr txBox="1"/>
              <p:nvPr/>
            </p:nvSpPr>
            <p:spPr>
              <a:xfrm>
                <a:off x="2531017" y="7898166"/>
                <a:ext cx="4467473"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a:t>
                </a:r>
              </a:p>
            </p:txBody>
          </p:sp>
        </p:grpSp>
      </p:grpSp>
      <p:sp>
        <p:nvSpPr>
          <p:cNvPr id="3" name="Marcador de imagen 2"/>
          <p:cNvSpPr>
            <a:spLocks noGrp="1"/>
          </p:cNvSpPr>
          <p:nvPr>
            <p:ph type="pic" sz="quarter" idx="14"/>
          </p:nvPr>
        </p:nvSpPr>
        <p:spPr/>
      </p:sp>
      <p:sp>
        <p:nvSpPr>
          <p:cNvPr id="5" name="Marcador de imagen 4"/>
          <p:cNvSpPr>
            <a:spLocks noGrp="1"/>
          </p:cNvSpPr>
          <p:nvPr>
            <p:ph type="pic" sz="quarter" idx="15"/>
          </p:nvPr>
        </p:nvSpPr>
        <p:spPr/>
      </p:sp>
    </p:spTree>
    <p:extLst>
      <p:ext uri="{BB962C8B-B14F-4D97-AF65-F5344CB8AC3E}">
        <p14:creationId xmlns:p14="http://schemas.microsoft.com/office/powerpoint/2010/main" val="2944637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0773619-998B-5748-B08A-D0E4ECCFB623}"/>
              </a:ext>
            </a:extLst>
          </p:cNvPr>
          <p:cNvSpPr/>
          <p:nvPr/>
        </p:nvSpPr>
        <p:spPr>
          <a:xfrm rot="10800000" flipV="1">
            <a:off x="-6" y="1"/>
            <a:ext cx="24377653" cy="8356600"/>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53463AA-8586-EA45-BE49-62D4FF5C26EF}"/>
              </a:ext>
            </a:extLst>
          </p:cNvPr>
          <p:cNvSpPr txBox="1"/>
          <p:nvPr/>
        </p:nvSpPr>
        <p:spPr>
          <a:xfrm>
            <a:off x="5805807" y="1618928"/>
            <a:ext cx="12766036" cy="923330"/>
          </a:xfrm>
          <a:prstGeom prst="rect">
            <a:avLst/>
          </a:prstGeom>
          <a:noFill/>
          <a:ln>
            <a:noFill/>
          </a:ln>
        </p:spPr>
        <p:txBody>
          <a:bodyPr wrap="square" rtlCol="0">
            <a:spAutoFit/>
          </a:bodyPr>
          <a:lstStyle/>
          <a:p>
            <a:pPr algn="ctr"/>
            <a:r>
              <a:rPr lang="en-US" sz="5400" spc="300" dirty="0">
                <a:solidFill>
                  <a:schemeClr val="bg2"/>
                </a:solidFill>
                <a:latin typeface="Montserrat Medium" pitchFamily="2" charset="77"/>
                <a:ea typeface="Roboto" panose="02000000000000000000" pitchFamily="2" charset="0"/>
                <a:cs typeface="Poppins Medium" pitchFamily="2" charset="77"/>
              </a:rPr>
              <a:t>TABLET PREVIEW SAMPLE</a:t>
            </a:r>
          </a:p>
        </p:txBody>
      </p:sp>
      <p:sp>
        <p:nvSpPr>
          <p:cNvPr id="22" name="TextBox 21">
            <a:extLst>
              <a:ext uri="{FF2B5EF4-FFF2-40B4-BE49-F238E27FC236}">
                <a16:creationId xmlns:a16="http://schemas.microsoft.com/office/drawing/2014/main" id="{066FD4EF-E238-284C-A7A6-9B937E549464}"/>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solidFill>
                  <a:schemeClr val="bg2"/>
                </a:solidFill>
                <a:latin typeface="Montserrat Light" pitchFamily="2" charset="77"/>
                <a:ea typeface="Lato Medium" panose="020F0502020204030203" pitchFamily="34" charset="0"/>
                <a:cs typeface="Lato Medium" panose="020F0502020204030203" pitchFamily="34" charset="0"/>
              </a:rPr>
              <a:t>WRITE SOMETHING HERE</a:t>
            </a:r>
          </a:p>
        </p:txBody>
      </p:sp>
      <p:pic>
        <p:nvPicPr>
          <p:cNvPr id="24" name="Picture 23" descr="A screenshot of a computer&#10;&#10;Description automatically generated">
            <a:extLst>
              <a:ext uri="{FF2B5EF4-FFF2-40B4-BE49-F238E27FC236}">
                <a16:creationId xmlns:a16="http://schemas.microsoft.com/office/drawing/2014/main" id="{A94EF0CC-2123-0E4C-8A82-73CE82361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554" y="3973062"/>
            <a:ext cx="8660542" cy="12004936"/>
          </a:xfrm>
          <a:prstGeom prst="rect">
            <a:avLst/>
          </a:prstGeom>
        </p:spPr>
      </p:pic>
      <p:grpSp>
        <p:nvGrpSpPr>
          <p:cNvPr id="27" name="Group 26">
            <a:extLst>
              <a:ext uri="{FF2B5EF4-FFF2-40B4-BE49-F238E27FC236}">
                <a16:creationId xmlns:a16="http://schemas.microsoft.com/office/drawing/2014/main" id="{5FFE1B16-6F5B-8642-AEE3-891554E663DF}"/>
              </a:ext>
            </a:extLst>
          </p:cNvPr>
          <p:cNvGrpSpPr/>
          <p:nvPr/>
        </p:nvGrpSpPr>
        <p:grpSpPr>
          <a:xfrm>
            <a:off x="17499971" y="9564600"/>
            <a:ext cx="5468861" cy="2901804"/>
            <a:chOff x="11417223" y="1978098"/>
            <a:chExt cx="5468861" cy="2901804"/>
          </a:xfrm>
        </p:grpSpPr>
        <p:sp>
          <p:nvSpPr>
            <p:cNvPr id="28" name="TextBox 27">
              <a:extLst>
                <a:ext uri="{FF2B5EF4-FFF2-40B4-BE49-F238E27FC236}">
                  <a16:creationId xmlns:a16="http://schemas.microsoft.com/office/drawing/2014/main" id="{B2A681C1-AA71-1049-B962-781B0862DCD9}"/>
                </a:ext>
              </a:extLst>
            </p:cNvPr>
            <p:cNvSpPr txBox="1"/>
            <p:nvPr/>
          </p:nvSpPr>
          <p:spPr>
            <a:xfrm>
              <a:off x="12932936" y="2727197"/>
              <a:ext cx="3953148"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0" name="TextBox 29">
              <a:extLst>
                <a:ext uri="{FF2B5EF4-FFF2-40B4-BE49-F238E27FC236}">
                  <a16:creationId xmlns:a16="http://schemas.microsoft.com/office/drawing/2014/main" id="{CACB6D26-F14A-154E-BFCD-EF019D1B4F69}"/>
                </a:ext>
              </a:extLst>
            </p:cNvPr>
            <p:cNvSpPr txBox="1"/>
            <p:nvPr/>
          </p:nvSpPr>
          <p:spPr>
            <a:xfrm>
              <a:off x="12932937" y="2055588"/>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1" name="TextBox 30">
              <a:extLst>
                <a:ext uri="{FF2B5EF4-FFF2-40B4-BE49-F238E27FC236}">
                  <a16:creationId xmlns:a16="http://schemas.microsoft.com/office/drawing/2014/main" id="{163033CB-3666-9941-87DE-8607E703AE21}"/>
                </a:ext>
              </a:extLst>
            </p:cNvPr>
            <p:cNvSpPr txBox="1"/>
            <p:nvPr/>
          </p:nvSpPr>
          <p:spPr>
            <a:xfrm>
              <a:off x="11417223" y="1978098"/>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grpSp>
      <p:grpSp>
        <p:nvGrpSpPr>
          <p:cNvPr id="33" name="Group 32">
            <a:extLst>
              <a:ext uri="{FF2B5EF4-FFF2-40B4-BE49-F238E27FC236}">
                <a16:creationId xmlns:a16="http://schemas.microsoft.com/office/drawing/2014/main" id="{80E72B05-249D-9748-B48C-54162B0AE07B}"/>
              </a:ext>
            </a:extLst>
          </p:cNvPr>
          <p:cNvGrpSpPr/>
          <p:nvPr/>
        </p:nvGrpSpPr>
        <p:grpSpPr>
          <a:xfrm>
            <a:off x="1409964" y="9564600"/>
            <a:ext cx="5467717" cy="2901804"/>
            <a:chOff x="12932936" y="1978098"/>
            <a:chExt cx="5467717" cy="2901804"/>
          </a:xfrm>
        </p:grpSpPr>
        <p:sp>
          <p:nvSpPr>
            <p:cNvPr id="34" name="TextBox 33">
              <a:extLst>
                <a:ext uri="{FF2B5EF4-FFF2-40B4-BE49-F238E27FC236}">
                  <a16:creationId xmlns:a16="http://schemas.microsoft.com/office/drawing/2014/main" id="{1710310D-6492-8744-9B09-9C68C85C1E68}"/>
                </a:ext>
              </a:extLst>
            </p:cNvPr>
            <p:cNvSpPr txBox="1"/>
            <p:nvPr/>
          </p:nvSpPr>
          <p:spPr>
            <a:xfrm>
              <a:off x="12932936" y="2727197"/>
              <a:ext cx="3953148" cy="2152705"/>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5" name="TextBox 34">
              <a:extLst>
                <a:ext uri="{FF2B5EF4-FFF2-40B4-BE49-F238E27FC236}">
                  <a16:creationId xmlns:a16="http://schemas.microsoft.com/office/drawing/2014/main" id="{C2C665A4-1A08-FD47-A0F8-703290FB6F8A}"/>
                </a:ext>
              </a:extLst>
            </p:cNvPr>
            <p:cNvSpPr txBox="1"/>
            <p:nvPr/>
          </p:nvSpPr>
          <p:spPr>
            <a:xfrm>
              <a:off x="14425914" y="2055588"/>
              <a:ext cx="2448106" cy="646331"/>
            </a:xfrm>
            <a:prstGeom prst="rect">
              <a:avLst/>
            </a:prstGeom>
            <a:noFill/>
          </p:spPr>
          <p:txBody>
            <a:bodyPr wrap="square" rtlCol="0">
              <a:spAutoFit/>
            </a:bodyPr>
            <a:lstStyle/>
            <a:p>
              <a:pPr algn="r"/>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6" name="TextBox 35">
              <a:extLst>
                <a:ext uri="{FF2B5EF4-FFF2-40B4-BE49-F238E27FC236}">
                  <a16:creationId xmlns:a16="http://schemas.microsoft.com/office/drawing/2014/main" id="{63F66DE6-C541-FF40-BA83-7D3276205DA1}"/>
                </a:ext>
              </a:extLst>
            </p:cNvPr>
            <p:cNvSpPr txBox="1"/>
            <p:nvPr/>
          </p:nvSpPr>
          <p:spPr>
            <a:xfrm>
              <a:off x="17019839" y="1978098"/>
              <a:ext cx="1380814" cy="1015663"/>
            </a:xfrm>
            <a:prstGeom prst="rect">
              <a:avLst/>
            </a:prstGeom>
            <a:noFill/>
            <a:ln>
              <a:noFill/>
            </a:ln>
          </p:spPr>
          <p:txBody>
            <a:bodyPr wrap="square" rtlCol="0">
              <a:spAutoFit/>
            </a:bodyPr>
            <a:lstStyle/>
            <a:p>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grpSp>
      <p:sp>
        <p:nvSpPr>
          <p:cNvPr id="2" name="Marcador de imagen 1"/>
          <p:cNvSpPr>
            <a:spLocks noGrp="1"/>
          </p:cNvSpPr>
          <p:nvPr>
            <p:ph type="pic" sz="quarter" idx="24"/>
          </p:nvPr>
        </p:nvSpPr>
        <p:spPr/>
      </p:sp>
    </p:spTree>
    <p:extLst>
      <p:ext uri="{BB962C8B-B14F-4D97-AF65-F5344CB8AC3E}">
        <p14:creationId xmlns:p14="http://schemas.microsoft.com/office/powerpoint/2010/main" val="261542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BBC6D47-CB67-3F4D-A33F-1270BB745BA4}"/>
              </a:ext>
            </a:extLst>
          </p:cNvPr>
          <p:cNvCxnSpPr>
            <a:cxnSpLocks/>
          </p:cNvCxnSpPr>
          <p:nvPr/>
        </p:nvCxnSpPr>
        <p:spPr>
          <a:xfrm>
            <a:off x="0" y="6897551"/>
            <a:ext cx="243776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EF3E683A-A53E-ED4C-96D4-5DDEF8E0C278}"/>
              </a:ext>
            </a:extLst>
          </p:cNvPr>
          <p:cNvGrpSpPr/>
          <p:nvPr/>
        </p:nvGrpSpPr>
        <p:grpSpPr>
          <a:xfrm>
            <a:off x="2634315" y="5664497"/>
            <a:ext cx="5575306" cy="4413962"/>
            <a:chOff x="2634315" y="5664497"/>
            <a:chExt cx="5575306" cy="4413962"/>
          </a:xfrm>
        </p:grpSpPr>
        <p:sp>
          <p:nvSpPr>
            <p:cNvPr id="29" name="Oval 28">
              <a:extLst>
                <a:ext uri="{FF2B5EF4-FFF2-40B4-BE49-F238E27FC236}">
                  <a16:creationId xmlns:a16="http://schemas.microsoft.com/office/drawing/2014/main" id="{61CA21F5-4AC2-BD40-B50F-E94C1EBECB96}"/>
                </a:ext>
              </a:extLst>
            </p:cNvPr>
            <p:cNvSpPr/>
            <p:nvPr/>
          </p:nvSpPr>
          <p:spPr>
            <a:xfrm>
              <a:off x="5249556" y="6725140"/>
              <a:ext cx="344824" cy="344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CE12ACFB-04B6-B34F-BE61-6712E50FB325}"/>
                </a:ext>
              </a:extLst>
            </p:cNvPr>
            <p:cNvGrpSpPr/>
            <p:nvPr/>
          </p:nvGrpSpPr>
          <p:grpSpPr>
            <a:xfrm>
              <a:off x="2634315" y="7607386"/>
              <a:ext cx="5575306" cy="2471073"/>
              <a:chOff x="13939892" y="3094009"/>
              <a:chExt cx="5575306" cy="2471073"/>
            </a:xfrm>
          </p:grpSpPr>
          <p:sp>
            <p:nvSpPr>
              <p:cNvPr id="8" name="Subtitle 2">
                <a:extLst>
                  <a:ext uri="{FF2B5EF4-FFF2-40B4-BE49-F238E27FC236}">
                    <a16:creationId xmlns:a16="http://schemas.microsoft.com/office/drawing/2014/main" id="{710A54B4-4F0D-0B49-B3FC-7BA7273BF598}"/>
                  </a:ext>
                </a:extLst>
              </p:cNvPr>
              <p:cNvSpPr txBox="1">
                <a:spLocks/>
              </p:cNvSpPr>
              <p:nvPr/>
            </p:nvSpPr>
            <p:spPr>
              <a:xfrm>
                <a:off x="13939892" y="3740340"/>
                <a:ext cx="557530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9" name="Rectangle 8">
                <a:extLst>
                  <a:ext uri="{FF2B5EF4-FFF2-40B4-BE49-F238E27FC236}">
                    <a16:creationId xmlns:a16="http://schemas.microsoft.com/office/drawing/2014/main" id="{2CE1D6B5-DD6C-4C4D-BC5F-1935588DA149}"/>
                  </a:ext>
                </a:extLst>
              </p:cNvPr>
              <p:cNvSpPr/>
              <p:nvPr/>
            </p:nvSpPr>
            <p:spPr>
              <a:xfrm>
                <a:off x="14529410"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10" name="TextBox 9">
              <a:extLst>
                <a:ext uri="{FF2B5EF4-FFF2-40B4-BE49-F238E27FC236}">
                  <a16:creationId xmlns:a16="http://schemas.microsoft.com/office/drawing/2014/main" id="{5F34F2A3-06EC-C545-9FB2-0746BCB6C3A0}"/>
                </a:ext>
              </a:extLst>
            </p:cNvPr>
            <p:cNvSpPr txBox="1"/>
            <p:nvPr/>
          </p:nvSpPr>
          <p:spPr>
            <a:xfrm>
              <a:off x="4464934" y="5664497"/>
              <a:ext cx="1914068" cy="523220"/>
            </a:xfrm>
            <a:prstGeom prst="rect">
              <a:avLst/>
            </a:prstGeom>
            <a:noFill/>
          </p:spPr>
          <p:txBody>
            <a:bodyPr wrap="square" rtlCol="0">
              <a:spAutoFit/>
            </a:bodyPr>
            <a:lstStyle/>
            <a:p>
              <a:pPr algn="ctr"/>
              <a:r>
                <a:rPr lang="en-US" sz="2800" spc="600" dirty="0">
                  <a:solidFill>
                    <a:schemeClr val="tx2"/>
                  </a:solidFill>
                  <a:latin typeface="Montserrat Medium" pitchFamily="2" charset="77"/>
                  <a:ea typeface="Lato Medium" panose="020F0502020204030203" pitchFamily="34" charset="0"/>
                  <a:cs typeface="Lato Medium" panose="020F0502020204030203" pitchFamily="34" charset="0"/>
                </a:rPr>
                <a:t>2013</a:t>
              </a:r>
            </a:p>
          </p:txBody>
        </p:sp>
      </p:grpSp>
      <p:grpSp>
        <p:nvGrpSpPr>
          <p:cNvPr id="12" name="Group 11">
            <a:extLst>
              <a:ext uri="{FF2B5EF4-FFF2-40B4-BE49-F238E27FC236}">
                <a16:creationId xmlns:a16="http://schemas.microsoft.com/office/drawing/2014/main" id="{1E01E7E9-5C13-1642-BE0B-1D37DC6D1A3C}"/>
              </a:ext>
            </a:extLst>
          </p:cNvPr>
          <p:cNvGrpSpPr/>
          <p:nvPr/>
        </p:nvGrpSpPr>
        <p:grpSpPr>
          <a:xfrm>
            <a:off x="9462132" y="3637540"/>
            <a:ext cx="5575306" cy="4572170"/>
            <a:chOff x="9462132" y="3637540"/>
            <a:chExt cx="5575306" cy="4572170"/>
          </a:xfrm>
        </p:grpSpPr>
        <p:sp>
          <p:nvSpPr>
            <p:cNvPr id="30" name="Oval 29">
              <a:extLst>
                <a:ext uri="{FF2B5EF4-FFF2-40B4-BE49-F238E27FC236}">
                  <a16:creationId xmlns:a16="http://schemas.microsoft.com/office/drawing/2014/main" id="{70291258-B8DC-4D4B-9D37-1BBCCE4A6AFE}"/>
                </a:ext>
              </a:extLst>
            </p:cNvPr>
            <p:cNvSpPr/>
            <p:nvPr/>
          </p:nvSpPr>
          <p:spPr>
            <a:xfrm>
              <a:off x="12077373" y="6725140"/>
              <a:ext cx="344824" cy="3448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B1D94B6-A54D-8A43-B589-5D670D343DE4}"/>
                </a:ext>
              </a:extLst>
            </p:cNvPr>
            <p:cNvSpPr txBox="1"/>
            <p:nvPr/>
          </p:nvSpPr>
          <p:spPr>
            <a:xfrm>
              <a:off x="11292751" y="7686490"/>
              <a:ext cx="1914068" cy="523220"/>
            </a:xfrm>
            <a:prstGeom prst="rect">
              <a:avLst/>
            </a:prstGeom>
            <a:noFill/>
          </p:spPr>
          <p:txBody>
            <a:bodyPr wrap="square" rtlCol="0">
              <a:spAutoFit/>
            </a:bodyPr>
            <a:lstStyle/>
            <a:p>
              <a:pPr algn="ctr"/>
              <a:r>
                <a:rPr lang="en-US" sz="2800" spc="600" dirty="0">
                  <a:solidFill>
                    <a:schemeClr val="tx2"/>
                  </a:solidFill>
                  <a:latin typeface="Montserrat Medium" pitchFamily="2" charset="77"/>
                  <a:ea typeface="Lato Medium" panose="020F0502020204030203" pitchFamily="34" charset="0"/>
                  <a:cs typeface="Lato Medium" panose="020F0502020204030203" pitchFamily="34" charset="0"/>
                </a:rPr>
                <a:t>2013</a:t>
              </a:r>
            </a:p>
          </p:txBody>
        </p:sp>
        <p:grpSp>
          <p:nvGrpSpPr>
            <p:cNvPr id="13" name="Group 12">
              <a:extLst>
                <a:ext uri="{FF2B5EF4-FFF2-40B4-BE49-F238E27FC236}">
                  <a16:creationId xmlns:a16="http://schemas.microsoft.com/office/drawing/2014/main" id="{901F866C-87EC-F045-B0FF-50E9D6CC0912}"/>
                </a:ext>
              </a:extLst>
            </p:cNvPr>
            <p:cNvGrpSpPr/>
            <p:nvPr/>
          </p:nvGrpSpPr>
          <p:grpSpPr>
            <a:xfrm>
              <a:off x="9462132" y="3637540"/>
              <a:ext cx="5575306" cy="2471073"/>
              <a:chOff x="13939892" y="3094009"/>
              <a:chExt cx="5575306" cy="2471073"/>
            </a:xfrm>
          </p:grpSpPr>
          <p:sp>
            <p:nvSpPr>
              <p:cNvPr id="14" name="Subtitle 2">
                <a:extLst>
                  <a:ext uri="{FF2B5EF4-FFF2-40B4-BE49-F238E27FC236}">
                    <a16:creationId xmlns:a16="http://schemas.microsoft.com/office/drawing/2014/main" id="{0B4E5761-EACF-C14A-ABCE-F6C55B773A72}"/>
                  </a:ext>
                </a:extLst>
              </p:cNvPr>
              <p:cNvSpPr txBox="1">
                <a:spLocks/>
              </p:cNvSpPr>
              <p:nvPr/>
            </p:nvSpPr>
            <p:spPr>
              <a:xfrm>
                <a:off x="13939892" y="3740340"/>
                <a:ext cx="557530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5" name="Rectangle 14">
                <a:extLst>
                  <a:ext uri="{FF2B5EF4-FFF2-40B4-BE49-F238E27FC236}">
                    <a16:creationId xmlns:a16="http://schemas.microsoft.com/office/drawing/2014/main" id="{9F223139-3421-6E46-97C1-DAA3A2AE9641}"/>
                  </a:ext>
                </a:extLst>
              </p:cNvPr>
              <p:cNvSpPr/>
              <p:nvPr/>
            </p:nvSpPr>
            <p:spPr>
              <a:xfrm>
                <a:off x="14529410"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20" name="Group 19">
            <a:extLst>
              <a:ext uri="{FF2B5EF4-FFF2-40B4-BE49-F238E27FC236}">
                <a16:creationId xmlns:a16="http://schemas.microsoft.com/office/drawing/2014/main" id="{8590A1D6-351C-5146-9F2A-B50E02EDE94E}"/>
              </a:ext>
            </a:extLst>
          </p:cNvPr>
          <p:cNvGrpSpPr/>
          <p:nvPr/>
        </p:nvGrpSpPr>
        <p:grpSpPr>
          <a:xfrm>
            <a:off x="16168031" y="5664497"/>
            <a:ext cx="5575306" cy="4413962"/>
            <a:chOff x="2634315" y="5664497"/>
            <a:chExt cx="5575306" cy="4413962"/>
          </a:xfrm>
        </p:grpSpPr>
        <p:sp>
          <p:nvSpPr>
            <p:cNvPr id="21" name="Oval 20">
              <a:extLst>
                <a:ext uri="{FF2B5EF4-FFF2-40B4-BE49-F238E27FC236}">
                  <a16:creationId xmlns:a16="http://schemas.microsoft.com/office/drawing/2014/main" id="{61A1551A-BB6A-9F42-BB9E-8BA6A38F3B0C}"/>
                </a:ext>
              </a:extLst>
            </p:cNvPr>
            <p:cNvSpPr/>
            <p:nvPr/>
          </p:nvSpPr>
          <p:spPr>
            <a:xfrm>
              <a:off x="5249556" y="6725140"/>
              <a:ext cx="344824" cy="344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C63420-4234-0B4B-911D-B921611B5036}"/>
                </a:ext>
              </a:extLst>
            </p:cNvPr>
            <p:cNvGrpSpPr/>
            <p:nvPr/>
          </p:nvGrpSpPr>
          <p:grpSpPr>
            <a:xfrm>
              <a:off x="2634315" y="7607386"/>
              <a:ext cx="5575306" cy="2471073"/>
              <a:chOff x="13939892" y="3094009"/>
              <a:chExt cx="5575306" cy="2471073"/>
            </a:xfrm>
          </p:grpSpPr>
          <p:sp>
            <p:nvSpPr>
              <p:cNvPr id="24" name="Subtitle 2">
                <a:extLst>
                  <a:ext uri="{FF2B5EF4-FFF2-40B4-BE49-F238E27FC236}">
                    <a16:creationId xmlns:a16="http://schemas.microsoft.com/office/drawing/2014/main" id="{FFD8BC16-86F4-524B-90E9-E2691C7D89EC}"/>
                  </a:ext>
                </a:extLst>
              </p:cNvPr>
              <p:cNvSpPr txBox="1">
                <a:spLocks/>
              </p:cNvSpPr>
              <p:nvPr/>
            </p:nvSpPr>
            <p:spPr>
              <a:xfrm>
                <a:off x="13939892" y="3740340"/>
                <a:ext cx="557530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5" name="Rectangle 24">
                <a:extLst>
                  <a:ext uri="{FF2B5EF4-FFF2-40B4-BE49-F238E27FC236}">
                    <a16:creationId xmlns:a16="http://schemas.microsoft.com/office/drawing/2014/main" id="{727060D8-0F1C-BC48-9A7E-106F0D7D5E23}"/>
                  </a:ext>
                </a:extLst>
              </p:cNvPr>
              <p:cNvSpPr/>
              <p:nvPr/>
            </p:nvSpPr>
            <p:spPr>
              <a:xfrm>
                <a:off x="14529410"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23" name="TextBox 22">
              <a:extLst>
                <a:ext uri="{FF2B5EF4-FFF2-40B4-BE49-F238E27FC236}">
                  <a16:creationId xmlns:a16="http://schemas.microsoft.com/office/drawing/2014/main" id="{26CAECB4-D46C-DD47-81AA-2D6D88724988}"/>
                </a:ext>
              </a:extLst>
            </p:cNvPr>
            <p:cNvSpPr txBox="1"/>
            <p:nvPr/>
          </p:nvSpPr>
          <p:spPr>
            <a:xfrm>
              <a:off x="4464934" y="5664497"/>
              <a:ext cx="1914068" cy="523220"/>
            </a:xfrm>
            <a:prstGeom prst="rect">
              <a:avLst/>
            </a:prstGeom>
            <a:noFill/>
          </p:spPr>
          <p:txBody>
            <a:bodyPr wrap="square" rtlCol="0">
              <a:spAutoFit/>
            </a:bodyPr>
            <a:lstStyle/>
            <a:p>
              <a:pPr algn="ctr"/>
              <a:r>
                <a:rPr lang="en-US" sz="2800" spc="600" dirty="0">
                  <a:solidFill>
                    <a:schemeClr val="tx2"/>
                  </a:solidFill>
                  <a:latin typeface="Montserrat Medium" pitchFamily="2" charset="77"/>
                  <a:ea typeface="Lato Medium" panose="020F0502020204030203" pitchFamily="34" charset="0"/>
                  <a:cs typeface="Lato Medium" panose="020F0502020204030203" pitchFamily="34" charset="0"/>
                </a:rPr>
                <a:t>2013</a:t>
              </a:r>
            </a:p>
          </p:txBody>
        </p:sp>
      </p:grpSp>
    </p:spTree>
    <p:extLst>
      <p:ext uri="{BB962C8B-B14F-4D97-AF65-F5344CB8AC3E}">
        <p14:creationId xmlns:p14="http://schemas.microsoft.com/office/powerpoint/2010/main" val="561982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9" name="Rectangle 8">
            <a:extLst>
              <a:ext uri="{FF2B5EF4-FFF2-40B4-BE49-F238E27FC236}">
                <a16:creationId xmlns:a16="http://schemas.microsoft.com/office/drawing/2014/main" id="{4B8DDB5B-4A7B-2546-98D1-9F41409D2B7B}"/>
              </a:ext>
            </a:extLst>
          </p:cNvPr>
          <p:cNvSpPr/>
          <p:nvPr/>
        </p:nvSpPr>
        <p:spPr>
          <a:xfrm rot="10800000" flipV="1">
            <a:off x="-5" y="0"/>
            <a:ext cx="24377653" cy="8743521"/>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554646"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2197077" y="10721929"/>
            <a:ext cx="9108231" cy="1015663"/>
          </a:xfrm>
          <a:prstGeom prst="rect">
            <a:avLst/>
          </a:prstGeom>
          <a:noFill/>
          <a:ln>
            <a:noFill/>
          </a:ln>
        </p:spPr>
        <p:txBody>
          <a:bodyPr wrap="square" rtlCol="0">
            <a:spAutoFit/>
          </a:bodyPr>
          <a:lstStyle/>
          <a:p>
            <a:r>
              <a:rPr lang="en-US" sz="6000" spc="600" dirty="0">
                <a:solidFill>
                  <a:schemeClr val="tx2"/>
                </a:solidFill>
                <a:latin typeface="Montserrat Medium" pitchFamily="2" charset="77"/>
                <a:ea typeface="Roboto" panose="02000000000000000000" pitchFamily="2" charset="0"/>
                <a:cs typeface="Lato Light" panose="020F0502020204030203" pitchFamily="34" charset="0"/>
              </a:rPr>
              <a:t>MAPS</a:t>
            </a:r>
          </a:p>
        </p:txBody>
      </p:sp>
      <p:sp>
        <p:nvSpPr>
          <p:cNvPr id="8" name="TextBox 7">
            <a:extLst>
              <a:ext uri="{FF2B5EF4-FFF2-40B4-BE49-F238E27FC236}">
                <a16:creationId xmlns:a16="http://schemas.microsoft.com/office/drawing/2014/main" id="{F3E98B8B-ECB7-8946-9793-D7BC73734A40}"/>
              </a:ext>
            </a:extLst>
          </p:cNvPr>
          <p:cNvSpPr txBox="1"/>
          <p:nvPr/>
        </p:nvSpPr>
        <p:spPr>
          <a:xfrm>
            <a:off x="2095478" y="3886468"/>
            <a:ext cx="7570740" cy="6247864"/>
          </a:xfrm>
          <a:prstGeom prst="rect">
            <a:avLst/>
          </a:prstGeom>
          <a:noFill/>
          <a:ln>
            <a:noFill/>
          </a:ln>
        </p:spPr>
        <p:txBody>
          <a:bodyPr wrap="square" rtlCol="0">
            <a:spAutoFit/>
          </a:bodyPr>
          <a:lstStyle/>
          <a:p>
            <a:r>
              <a:rPr lang="en-US" sz="40000" b="1" spc="600" dirty="0">
                <a:solidFill>
                  <a:schemeClr val="bg2">
                    <a:alpha val="15000"/>
                  </a:schemeClr>
                </a:solidFill>
                <a:latin typeface="Montserrat" pitchFamily="2" charset="77"/>
                <a:ea typeface="Roboto" panose="02000000000000000000" pitchFamily="2" charset="0"/>
                <a:cs typeface="Lato Light" panose="020F0502020204030203" pitchFamily="34" charset="0"/>
              </a:rPr>
              <a:t>06</a:t>
            </a:r>
          </a:p>
        </p:txBody>
      </p:sp>
    </p:spTree>
    <p:extLst>
      <p:ext uri="{BB962C8B-B14F-4D97-AF65-F5344CB8AC3E}">
        <p14:creationId xmlns:p14="http://schemas.microsoft.com/office/powerpoint/2010/main" val="3873123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E133785E-0B00-E64A-9AC0-44059588742B}"/>
              </a:ext>
            </a:extLst>
          </p:cNvPr>
          <p:cNvSpPr txBox="1"/>
          <p:nvPr/>
        </p:nvSpPr>
        <p:spPr>
          <a:xfrm>
            <a:off x="6750050" y="1618928"/>
            <a:ext cx="10877550" cy="923330"/>
          </a:xfrm>
          <a:prstGeom prst="rect">
            <a:avLst/>
          </a:prstGeom>
          <a:noFill/>
          <a:ln>
            <a:noFill/>
          </a:ln>
        </p:spPr>
        <p:txBody>
          <a:bodyPr wrap="square" rtlCol="0">
            <a:spAutoFit/>
          </a:bodyPr>
          <a:lstStyle/>
          <a:p>
            <a:pPr algn="ctr"/>
            <a:r>
              <a:rPr lang="en-US" sz="5400" spc="300" dirty="0">
                <a:solidFill>
                  <a:schemeClr val="tx2"/>
                </a:solidFill>
                <a:latin typeface="Montserrat Medium" pitchFamily="2" charset="77"/>
                <a:ea typeface="Roboto" panose="02000000000000000000" pitchFamily="2" charset="0"/>
                <a:cs typeface="Poppins Medium" pitchFamily="2" charset="77"/>
              </a:rPr>
              <a:t>UNITED ESTATES MAP</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nvGrpSpPr>
          <p:cNvPr id="29" name="Group 28">
            <a:extLst>
              <a:ext uri="{FF2B5EF4-FFF2-40B4-BE49-F238E27FC236}">
                <a16:creationId xmlns:a16="http://schemas.microsoft.com/office/drawing/2014/main" id="{98F4C7CA-CF6F-8344-9FD1-79518CF5FE59}"/>
              </a:ext>
            </a:extLst>
          </p:cNvPr>
          <p:cNvGrpSpPr/>
          <p:nvPr/>
        </p:nvGrpSpPr>
        <p:grpSpPr>
          <a:xfrm>
            <a:off x="14688626" y="4880146"/>
            <a:ext cx="8027071" cy="1101199"/>
            <a:chOff x="1861626" y="7898166"/>
            <a:chExt cx="8027071" cy="1101199"/>
          </a:xfrm>
        </p:grpSpPr>
        <p:sp>
          <p:nvSpPr>
            <p:cNvPr id="31" name="Oval 30">
              <a:extLst>
                <a:ext uri="{FF2B5EF4-FFF2-40B4-BE49-F238E27FC236}">
                  <a16:creationId xmlns:a16="http://schemas.microsoft.com/office/drawing/2014/main" id="{1B48C8B9-2703-C14E-B6C1-41B3422C8F09}"/>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FC26FC9-80CB-8A4B-A63E-405346B32644}"/>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33" name="Group 32">
            <a:extLst>
              <a:ext uri="{FF2B5EF4-FFF2-40B4-BE49-F238E27FC236}">
                <a16:creationId xmlns:a16="http://schemas.microsoft.com/office/drawing/2014/main" id="{64B2C646-CCD7-8A47-B9F2-FC4800AA9EA1}"/>
              </a:ext>
            </a:extLst>
          </p:cNvPr>
          <p:cNvGrpSpPr/>
          <p:nvPr/>
        </p:nvGrpSpPr>
        <p:grpSpPr>
          <a:xfrm>
            <a:off x="14688626" y="7342222"/>
            <a:ext cx="8027071" cy="1101199"/>
            <a:chOff x="1861626" y="7898166"/>
            <a:chExt cx="8027071" cy="1101199"/>
          </a:xfrm>
        </p:grpSpPr>
        <p:sp>
          <p:nvSpPr>
            <p:cNvPr id="34" name="Oval 33">
              <a:extLst>
                <a:ext uri="{FF2B5EF4-FFF2-40B4-BE49-F238E27FC236}">
                  <a16:creationId xmlns:a16="http://schemas.microsoft.com/office/drawing/2014/main" id="{407722A9-04F4-8046-A250-F1A51C2617AB}"/>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12C791-65F9-734E-A345-AA21C695842B}"/>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36" name="Group 35">
            <a:extLst>
              <a:ext uri="{FF2B5EF4-FFF2-40B4-BE49-F238E27FC236}">
                <a16:creationId xmlns:a16="http://schemas.microsoft.com/office/drawing/2014/main" id="{D93A4EEF-15B3-E540-B302-ED36280C6C3F}"/>
              </a:ext>
            </a:extLst>
          </p:cNvPr>
          <p:cNvGrpSpPr/>
          <p:nvPr/>
        </p:nvGrpSpPr>
        <p:grpSpPr>
          <a:xfrm>
            <a:off x="14688626" y="9804298"/>
            <a:ext cx="8027071" cy="1101199"/>
            <a:chOff x="1861626" y="7898166"/>
            <a:chExt cx="8027071" cy="1101199"/>
          </a:xfrm>
        </p:grpSpPr>
        <p:sp>
          <p:nvSpPr>
            <p:cNvPr id="37" name="Oval 36">
              <a:extLst>
                <a:ext uri="{FF2B5EF4-FFF2-40B4-BE49-F238E27FC236}">
                  <a16:creationId xmlns:a16="http://schemas.microsoft.com/office/drawing/2014/main" id="{67203270-596C-6D44-8D2C-553B54D3A4A5}"/>
                </a:ext>
              </a:extLst>
            </p:cNvPr>
            <p:cNvSpPr/>
            <p:nvPr/>
          </p:nvSpPr>
          <p:spPr>
            <a:xfrm>
              <a:off x="1861626" y="8276354"/>
              <a:ext cx="344824" cy="344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5C5029B-95F6-C744-8F18-901A24530531}"/>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14" name="Group 13">
            <a:extLst>
              <a:ext uri="{FF2B5EF4-FFF2-40B4-BE49-F238E27FC236}">
                <a16:creationId xmlns:a16="http://schemas.microsoft.com/office/drawing/2014/main" id="{80385B83-E472-E740-B764-D94B6E831635}"/>
              </a:ext>
            </a:extLst>
          </p:cNvPr>
          <p:cNvGrpSpPr/>
          <p:nvPr/>
        </p:nvGrpSpPr>
        <p:grpSpPr>
          <a:xfrm>
            <a:off x="1661953" y="4357110"/>
            <a:ext cx="10816617" cy="7071421"/>
            <a:chOff x="5157993" y="1665630"/>
            <a:chExt cx="2936367" cy="1919171"/>
          </a:xfrm>
          <a:solidFill>
            <a:srgbClr val="F2F2F2"/>
          </a:solidFill>
        </p:grpSpPr>
        <p:sp>
          <p:nvSpPr>
            <p:cNvPr id="15" name="Freeform 5">
              <a:extLst>
                <a:ext uri="{FF2B5EF4-FFF2-40B4-BE49-F238E27FC236}">
                  <a16:creationId xmlns:a16="http://schemas.microsoft.com/office/drawing/2014/main" id="{26EB1051-5872-9340-88E8-1F55FE2FF009}"/>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 name="Freeform 6">
              <a:extLst>
                <a:ext uri="{FF2B5EF4-FFF2-40B4-BE49-F238E27FC236}">
                  <a16:creationId xmlns:a16="http://schemas.microsoft.com/office/drawing/2014/main" id="{74217DDD-C426-0C41-930F-DCD96C648193}"/>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 name="Freeform 7">
              <a:extLst>
                <a:ext uri="{FF2B5EF4-FFF2-40B4-BE49-F238E27FC236}">
                  <a16:creationId xmlns:a16="http://schemas.microsoft.com/office/drawing/2014/main" id="{0A530B05-D5B1-4545-9FB1-DF58083093B4}"/>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 name="Freeform 8">
              <a:extLst>
                <a:ext uri="{FF2B5EF4-FFF2-40B4-BE49-F238E27FC236}">
                  <a16:creationId xmlns:a16="http://schemas.microsoft.com/office/drawing/2014/main" id="{9435C714-3ABD-3047-B770-FB7B9771CFEC}"/>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 name="Freeform 9">
              <a:extLst>
                <a:ext uri="{FF2B5EF4-FFF2-40B4-BE49-F238E27FC236}">
                  <a16:creationId xmlns:a16="http://schemas.microsoft.com/office/drawing/2014/main" id="{1D623399-FB5B-414B-8BFC-682D1A74C7A1}"/>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 name="Freeform 10">
              <a:extLst>
                <a:ext uri="{FF2B5EF4-FFF2-40B4-BE49-F238E27FC236}">
                  <a16:creationId xmlns:a16="http://schemas.microsoft.com/office/drawing/2014/main" id="{BC4EE044-B778-EA48-8A2A-12C246CB4F40}"/>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 name="Freeform 11">
              <a:extLst>
                <a:ext uri="{FF2B5EF4-FFF2-40B4-BE49-F238E27FC236}">
                  <a16:creationId xmlns:a16="http://schemas.microsoft.com/office/drawing/2014/main" id="{848EDDC5-A156-F745-8278-6434C7B6E991}"/>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2" name="Freeform 12">
              <a:extLst>
                <a:ext uri="{FF2B5EF4-FFF2-40B4-BE49-F238E27FC236}">
                  <a16:creationId xmlns:a16="http://schemas.microsoft.com/office/drawing/2014/main" id="{64243442-1D66-0F42-84FF-EA8908557752}"/>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3" name="Freeform 13">
              <a:extLst>
                <a:ext uri="{FF2B5EF4-FFF2-40B4-BE49-F238E27FC236}">
                  <a16:creationId xmlns:a16="http://schemas.microsoft.com/office/drawing/2014/main" id="{EC586E9E-8C48-2049-A724-CBDDFAA1D8CB}"/>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4" name="Freeform 14">
              <a:extLst>
                <a:ext uri="{FF2B5EF4-FFF2-40B4-BE49-F238E27FC236}">
                  <a16:creationId xmlns:a16="http://schemas.microsoft.com/office/drawing/2014/main" id="{79C1A108-F55F-3F48-A15E-600731B2C897}"/>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5" name="Freeform 15">
              <a:extLst>
                <a:ext uri="{FF2B5EF4-FFF2-40B4-BE49-F238E27FC236}">
                  <a16:creationId xmlns:a16="http://schemas.microsoft.com/office/drawing/2014/main" id="{A8B03852-6395-BE44-8FF0-B186DC4AAC6D}"/>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6" name="Freeform 16">
              <a:extLst>
                <a:ext uri="{FF2B5EF4-FFF2-40B4-BE49-F238E27FC236}">
                  <a16:creationId xmlns:a16="http://schemas.microsoft.com/office/drawing/2014/main" id="{7344D734-997A-0847-B01F-D99DAF8ED12B}"/>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7" name="Freeform 17">
              <a:extLst>
                <a:ext uri="{FF2B5EF4-FFF2-40B4-BE49-F238E27FC236}">
                  <a16:creationId xmlns:a16="http://schemas.microsoft.com/office/drawing/2014/main" id="{7C8CDCD2-58E0-134A-8623-DD9BDC1644CE}"/>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8" name="Freeform 18">
              <a:extLst>
                <a:ext uri="{FF2B5EF4-FFF2-40B4-BE49-F238E27FC236}">
                  <a16:creationId xmlns:a16="http://schemas.microsoft.com/office/drawing/2014/main" id="{B0FD3AD6-EA7A-7A45-A6A5-F275EC4EA5F7}"/>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0" name="Freeform 19">
              <a:extLst>
                <a:ext uri="{FF2B5EF4-FFF2-40B4-BE49-F238E27FC236}">
                  <a16:creationId xmlns:a16="http://schemas.microsoft.com/office/drawing/2014/main" id="{DBFA6C2A-A14A-4445-BA47-64A52F712857}"/>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9" name="Freeform 20">
              <a:extLst>
                <a:ext uri="{FF2B5EF4-FFF2-40B4-BE49-F238E27FC236}">
                  <a16:creationId xmlns:a16="http://schemas.microsoft.com/office/drawing/2014/main" id="{B3B5A100-34D7-1148-910A-942406B41EA5}"/>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0" name="Freeform 21">
              <a:extLst>
                <a:ext uri="{FF2B5EF4-FFF2-40B4-BE49-F238E27FC236}">
                  <a16:creationId xmlns:a16="http://schemas.microsoft.com/office/drawing/2014/main" id="{615AEE6B-4CC4-5340-ADB6-74B36B3135EF}"/>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1" name="Freeform 22">
              <a:extLst>
                <a:ext uri="{FF2B5EF4-FFF2-40B4-BE49-F238E27FC236}">
                  <a16:creationId xmlns:a16="http://schemas.microsoft.com/office/drawing/2014/main" id="{6C48AEB1-E78D-864E-94D0-AFEB84C3EB7F}"/>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2" name="Freeform 23">
              <a:extLst>
                <a:ext uri="{FF2B5EF4-FFF2-40B4-BE49-F238E27FC236}">
                  <a16:creationId xmlns:a16="http://schemas.microsoft.com/office/drawing/2014/main" id="{C70E037A-8B40-184C-A1C9-B506E21883B7}"/>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3" name="Freeform 24">
              <a:extLst>
                <a:ext uri="{FF2B5EF4-FFF2-40B4-BE49-F238E27FC236}">
                  <a16:creationId xmlns:a16="http://schemas.microsoft.com/office/drawing/2014/main" id="{FDA22615-1D40-3944-95BC-ED0ECAF9BCFF}"/>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4" name="Freeform 25">
              <a:extLst>
                <a:ext uri="{FF2B5EF4-FFF2-40B4-BE49-F238E27FC236}">
                  <a16:creationId xmlns:a16="http://schemas.microsoft.com/office/drawing/2014/main" id="{7C9AB5AD-DEC5-FD43-AF0C-C8035E7B5D4C}"/>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5" name="Freeform 26">
              <a:extLst>
                <a:ext uri="{FF2B5EF4-FFF2-40B4-BE49-F238E27FC236}">
                  <a16:creationId xmlns:a16="http://schemas.microsoft.com/office/drawing/2014/main" id="{08353087-9399-DF49-ABC3-D675DE25F456}"/>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6" name="Freeform 27">
              <a:extLst>
                <a:ext uri="{FF2B5EF4-FFF2-40B4-BE49-F238E27FC236}">
                  <a16:creationId xmlns:a16="http://schemas.microsoft.com/office/drawing/2014/main" id="{7E1E0B8D-0BE5-254F-B9C4-639F2AF6647F}"/>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7" name="Freeform 28">
              <a:extLst>
                <a:ext uri="{FF2B5EF4-FFF2-40B4-BE49-F238E27FC236}">
                  <a16:creationId xmlns:a16="http://schemas.microsoft.com/office/drawing/2014/main" id="{72B80B50-FA76-004A-8F10-3225328B2244}"/>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8" name="Freeform 29">
              <a:extLst>
                <a:ext uri="{FF2B5EF4-FFF2-40B4-BE49-F238E27FC236}">
                  <a16:creationId xmlns:a16="http://schemas.microsoft.com/office/drawing/2014/main" id="{7DA92C67-D2D4-8649-9B70-90BA5D283CCD}"/>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9" name="Freeform 30">
              <a:extLst>
                <a:ext uri="{FF2B5EF4-FFF2-40B4-BE49-F238E27FC236}">
                  <a16:creationId xmlns:a16="http://schemas.microsoft.com/office/drawing/2014/main" id="{098FE8EA-2D93-2242-B8CE-AE8FE31F50D5}"/>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0" name="Freeform 31">
              <a:extLst>
                <a:ext uri="{FF2B5EF4-FFF2-40B4-BE49-F238E27FC236}">
                  <a16:creationId xmlns:a16="http://schemas.microsoft.com/office/drawing/2014/main" id="{161CC0B9-5437-244A-B248-935763A63464}"/>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1" name="Freeform 32">
              <a:extLst>
                <a:ext uri="{FF2B5EF4-FFF2-40B4-BE49-F238E27FC236}">
                  <a16:creationId xmlns:a16="http://schemas.microsoft.com/office/drawing/2014/main" id="{9687B1E1-82D7-EC4D-A5BD-52EE86A23994}"/>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2" name="Freeform 33">
              <a:extLst>
                <a:ext uri="{FF2B5EF4-FFF2-40B4-BE49-F238E27FC236}">
                  <a16:creationId xmlns:a16="http://schemas.microsoft.com/office/drawing/2014/main" id="{D80D616B-FD62-C24A-AAC4-CFA4CC0C8414}"/>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3"/>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3" name="Freeform 34">
              <a:extLst>
                <a:ext uri="{FF2B5EF4-FFF2-40B4-BE49-F238E27FC236}">
                  <a16:creationId xmlns:a16="http://schemas.microsoft.com/office/drawing/2014/main" id="{3E854C93-6272-8A4F-8FD8-F4AD0DFE52BF}"/>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4" name="Freeform 35">
              <a:extLst>
                <a:ext uri="{FF2B5EF4-FFF2-40B4-BE49-F238E27FC236}">
                  <a16:creationId xmlns:a16="http://schemas.microsoft.com/office/drawing/2014/main" id="{7CD6830A-28D6-E245-A0A6-4A32260F85EC}"/>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5" name="Freeform 36">
              <a:extLst>
                <a:ext uri="{FF2B5EF4-FFF2-40B4-BE49-F238E27FC236}">
                  <a16:creationId xmlns:a16="http://schemas.microsoft.com/office/drawing/2014/main" id="{C6297815-242C-8845-836E-1F438CE553A1}"/>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6" name="Freeform 37">
              <a:extLst>
                <a:ext uri="{FF2B5EF4-FFF2-40B4-BE49-F238E27FC236}">
                  <a16:creationId xmlns:a16="http://schemas.microsoft.com/office/drawing/2014/main" id="{B37B568B-C381-6F43-8786-25543782C261}"/>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38">
              <a:extLst>
                <a:ext uri="{FF2B5EF4-FFF2-40B4-BE49-F238E27FC236}">
                  <a16:creationId xmlns:a16="http://schemas.microsoft.com/office/drawing/2014/main" id="{A74DAF58-8802-0449-9CD5-7A4F93E116F2}"/>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58" name="Freeform 39">
              <a:extLst>
                <a:ext uri="{FF2B5EF4-FFF2-40B4-BE49-F238E27FC236}">
                  <a16:creationId xmlns:a16="http://schemas.microsoft.com/office/drawing/2014/main" id="{5AF50B30-2244-4C46-ACDB-2A42BA6E7204}"/>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40">
              <a:extLst>
                <a:ext uri="{FF2B5EF4-FFF2-40B4-BE49-F238E27FC236}">
                  <a16:creationId xmlns:a16="http://schemas.microsoft.com/office/drawing/2014/main" id="{FACBCA06-98FE-4349-BC71-3799A2726C17}"/>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41">
              <a:extLst>
                <a:ext uri="{FF2B5EF4-FFF2-40B4-BE49-F238E27FC236}">
                  <a16:creationId xmlns:a16="http://schemas.microsoft.com/office/drawing/2014/main" id="{083078C7-0C7C-0747-8962-8DC6488562FB}"/>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42">
              <a:extLst>
                <a:ext uri="{FF2B5EF4-FFF2-40B4-BE49-F238E27FC236}">
                  <a16:creationId xmlns:a16="http://schemas.microsoft.com/office/drawing/2014/main" id="{97BFCFCE-B7EE-7C49-AACC-00642253391E}"/>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43">
              <a:extLst>
                <a:ext uri="{FF2B5EF4-FFF2-40B4-BE49-F238E27FC236}">
                  <a16:creationId xmlns:a16="http://schemas.microsoft.com/office/drawing/2014/main" id="{F8C11B73-592B-EB4F-89FF-096EED5DE2D1}"/>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44">
              <a:extLst>
                <a:ext uri="{FF2B5EF4-FFF2-40B4-BE49-F238E27FC236}">
                  <a16:creationId xmlns:a16="http://schemas.microsoft.com/office/drawing/2014/main" id="{AFB8A18E-94A4-1646-B01C-9D1471354FFB}"/>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45">
              <a:extLst>
                <a:ext uri="{FF2B5EF4-FFF2-40B4-BE49-F238E27FC236}">
                  <a16:creationId xmlns:a16="http://schemas.microsoft.com/office/drawing/2014/main" id="{FFD9D432-7A73-4244-81F1-75384F16B716}"/>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46">
              <a:extLst>
                <a:ext uri="{FF2B5EF4-FFF2-40B4-BE49-F238E27FC236}">
                  <a16:creationId xmlns:a16="http://schemas.microsoft.com/office/drawing/2014/main" id="{93847F1C-A35A-7C4F-ACEE-1B275AD871A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47">
              <a:extLst>
                <a:ext uri="{FF2B5EF4-FFF2-40B4-BE49-F238E27FC236}">
                  <a16:creationId xmlns:a16="http://schemas.microsoft.com/office/drawing/2014/main" id="{97CB08A6-180A-A948-B5F6-065C2DD847F0}"/>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Line 48">
              <a:extLst>
                <a:ext uri="{FF2B5EF4-FFF2-40B4-BE49-F238E27FC236}">
                  <a16:creationId xmlns:a16="http://schemas.microsoft.com/office/drawing/2014/main" id="{4CC2E650-B2A9-3F45-858E-1CD0F94EC3B0}"/>
                </a:ext>
              </a:extLst>
            </p:cNvPr>
            <p:cNvSpPr>
              <a:spLocks noChangeShapeType="1"/>
            </p:cNvSpPr>
            <p:nvPr/>
          </p:nvSpPr>
          <p:spPr bwMode="auto">
            <a:xfrm>
              <a:off x="6881810" y="2014724"/>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Line 49">
              <a:extLst>
                <a:ext uri="{FF2B5EF4-FFF2-40B4-BE49-F238E27FC236}">
                  <a16:creationId xmlns:a16="http://schemas.microsoft.com/office/drawing/2014/main" id="{273D4F44-6AEF-1D4B-9BB8-FBF79348DDAC}"/>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50">
              <a:extLst>
                <a:ext uri="{FF2B5EF4-FFF2-40B4-BE49-F238E27FC236}">
                  <a16:creationId xmlns:a16="http://schemas.microsoft.com/office/drawing/2014/main" id="{D5FEE678-63E3-D34F-9C82-9EC1D7B0F461}"/>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51">
              <a:extLst>
                <a:ext uri="{FF2B5EF4-FFF2-40B4-BE49-F238E27FC236}">
                  <a16:creationId xmlns:a16="http://schemas.microsoft.com/office/drawing/2014/main" id="{3EA95AE0-AC8C-5047-BF85-4572C6B74815}"/>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52">
              <a:extLst>
                <a:ext uri="{FF2B5EF4-FFF2-40B4-BE49-F238E27FC236}">
                  <a16:creationId xmlns:a16="http://schemas.microsoft.com/office/drawing/2014/main" id="{9CC04396-37BD-EE4D-9D2F-954362FF5B50}"/>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53">
              <a:extLst>
                <a:ext uri="{FF2B5EF4-FFF2-40B4-BE49-F238E27FC236}">
                  <a16:creationId xmlns:a16="http://schemas.microsoft.com/office/drawing/2014/main" id="{1C8D89A5-3424-C64D-995C-A5A64B0D68D3}"/>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54">
              <a:extLst>
                <a:ext uri="{FF2B5EF4-FFF2-40B4-BE49-F238E27FC236}">
                  <a16:creationId xmlns:a16="http://schemas.microsoft.com/office/drawing/2014/main" id="{A32EFB03-0F40-454C-B749-3C338D2DBC69}"/>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55">
              <a:extLst>
                <a:ext uri="{FF2B5EF4-FFF2-40B4-BE49-F238E27FC236}">
                  <a16:creationId xmlns:a16="http://schemas.microsoft.com/office/drawing/2014/main" id="{410979B4-83E0-7C47-BB93-7B778883BA24}"/>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74">
              <a:extLst>
                <a:ext uri="{FF2B5EF4-FFF2-40B4-BE49-F238E27FC236}">
                  <a16:creationId xmlns:a16="http://schemas.microsoft.com/office/drawing/2014/main" id="{56382A7C-B8B2-1C4D-9F76-DAC3B1B06828}"/>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75">
              <a:extLst>
                <a:ext uri="{FF2B5EF4-FFF2-40B4-BE49-F238E27FC236}">
                  <a16:creationId xmlns:a16="http://schemas.microsoft.com/office/drawing/2014/main" id="{EAC24567-963A-2840-8A2C-33FB6CFDC02B}"/>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359002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E133785E-0B00-E64A-9AC0-44059588742B}"/>
              </a:ext>
            </a:extLst>
          </p:cNvPr>
          <p:cNvSpPr txBox="1"/>
          <p:nvPr/>
        </p:nvSpPr>
        <p:spPr>
          <a:xfrm>
            <a:off x="6750050" y="1618928"/>
            <a:ext cx="10877550" cy="923330"/>
          </a:xfrm>
          <a:prstGeom prst="rect">
            <a:avLst/>
          </a:prstGeom>
          <a:noFill/>
          <a:ln>
            <a:noFill/>
          </a:ln>
        </p:spPr>
        <p:txBody>
          <a:bodyPr wrap="square" rtlCol="0">
            <a:spAutoFit/>
          </a:bodyPr>
          <a:lstStyle/>
          <a:p>
            <a:pPr algn="ctr"/>
            <a:r>
              <a:rPr lang="en-US" sz="5400" spc="300" dirty="0">
                <a:solidFill>
                  <a:schemeClr val="tx2"/>
                </a:solidFill>
                <a:latin typeface="Montserrat Medium" pitchFamily="2" charset="77"/>
                <a:ea typeface="Roboto" panose="02000000000000000000" pitchFamily="2" charset="0"/>
                <a:cs typeface="Poppins Medium" pitchFamily="2" charset="77"/>
              </a:rPr>
              <a:t>MALAYSIA MAP</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nvGrpSpPr>
          <p:cNvPr id="77" name="Group 76">
            <a:extLst>
              <a:ext uri="{FF2B5EF4-FFF2-40B4-BE49-F238E27FC236}">
                <a16:creationId xmlns:a16="http://schemas.microsoft.com/office/drawing/2014/main" id="{E2C4D32A-74F7-BC40-B661-7CF6E35DF2D6}"/>
              </a:ext>
            </a:extLst>
          </p:cNvPr>
          <p:cNvGrpSpPr/>
          <p:nvPr/>
        </p:nvGrpSpPr>
        <p:grpSpPr>
          <a:xfrm>
            <a:off x="1735106" y="4880146"/>
            <a:ext cx="8027071" cy="6025351"/>
            <a:chOff x="14688626" y="4880146"/>
            <a:chExt cx="8027071" cy="6025351"/>
          </a:xfrm>
        </p:grpSpPr>
        <p:grpSp>
          <p:nvGrpSpPr>
            <p:cNvPr id="78" name="Group 77">
              <a:extLst>
                <a:ext uri="{FF2B5EF4-FFF2-40B4-BE49-F238E27FC236}">
                  <a16:creationId xmlns:a16="http://schemas.microsoft.com/office/drawing/2014/main" id="{54C69F98-34B0-7246-B982-478D20998B11}"/>
                </a:ext>
              </a:extLst>
            </p:cNvPr>
            <p:cNvGrpSpPr/>
            <p:nvPr/>
          </p:nvGrpSpPr>
          <p:grpSpPr>
            <a:xfrm>
              <a:off x="14688626" y="4880146"/>
              <a:ext cx="8027071" cy="1101199"/>
              <a:chOff x="1861626" y="7898166"/>
              <a:chExt cx="8027071" cy="1101199"/>
            </a:xfrm>
          </p:grpSpPr>
          <p:sp>
            <p:nvSpPr>
              <p:cNvPr id="85" name="Oval 84">
                <a:extLst>
                  <a:ext uri="{FF2B5EF4-FFF2-40B4-BE49-F238E27FC236}">
                    <a16:creationId xmlns:a16="http://schemas.microsoft.com/office/drawing/2014/main" id="{7E52C01D-63DA-3148-AE39-7367336D7680}"/>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F9C3338B-260B-6648-BB46-E8AD273DBF0C}"/>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79" name="Group 78">
              <a:extLst>
                <a:ext uri="{FF2B5EF4-FFF2-40B4-BE49-F238E27FC236}">
                  <a16:creationId xmlns:a16="http://schemas.microsoft.com/office/drawing/2014/main" id="{F442908C-FDD2-4141-9D30-ADD35E78D4DB}"/>
                </a:ext>
              </a:extLst>
            </p:cNvPr>
            <p:cNvGrpSpPr/>
            <p:nvPr/>
          </p:nvGrpSpPr>
          <p:grpSpPr>
            <a:xfrm>
              <a:off x="14688626" y="7342222"/>
              <a:ext cx="8027071" cy="1101199"/>
              <a:chOff x="1861626" y="7898166"/>
              <a:chExt cx="8027071" cy="1101199"/>
            </a:xfrm>
          </p:grpSpPr>
          <p:sp>
            <p:nvSpPr>
              <p:cNvPr id="83" name="Oval 82">
                <a:extLst>
                  <a:ext uri="{FF2B5EF4-FFF2-40B4-BE49-F238E27FC236}">
                    <a16:creationId xmlns:a16="http://schemas.microsoft.com/office/drawing/2014/main" id="{2151D7D0-1844-C448-AE00-1E51C043F295}"/>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7DA4AABC-2D97-5042-BCD0-8EB9B1C7B6D1}"/>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80" name="Group 79">
              <a:extLst>
                <a:ext uri="{FF2B5EF4-FFF2-40B4-BE49-F238E27FC236}">
                  <a16:creationId xmlns:a16="http://schemas.microsoft.com/office/drawing/2014/main" id="{6D81FAD4-A5D0-CD46-9600-93E34B35A79E}"/>
                </a:ext>
              </a:extLst>
            </p:cNvPr>
            <p:cNvGrpSpPr/>
            <p:nvPr/>
          </p:nvGrpSpPr>
          <p:grpSpPr>
            <a:xfrm>
              <a:off x="14688626" y="9804298"/>
              <a:ext cx="8027071" cy="1101199"/>
              <a:chOff x="1861626" y="7898166"/>
              <a:chExt cx="8027071" cy="1101199"/>
            </a:xfrm>
          </p:grpSpPr>
          <p:sp>
            <p:nvSpPr>
              <p:cNvPr id="81" name="Oval 80">
                <a:extLst>
                  <a:ext uri="{FF2B5EF4-FFF2-40B4-BE49-F238E27FC236}">
                    <a16:creationId xmlns:a16="http://schemas.microsoft.com/office/drawing/2014/main" id="{E6A45A9D-1C9C-8E4F-A838-BE4024D2A487}"/>
                  </a:ext>
                </a:extLst>
              </p:cNvPr>
              <p:cNvSpPr/>
              <p:nvPr/>
            </p:nvSpPr>
            <p:spPr>
              <a:xfrm>
                <a:off x="1861626" y="8276354"/>
                <a:ext cx="344824" cy="344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A5829622-032E-7B4F-90CE-345099217623}"/>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grpSp>
        <p:nvGrpSpPr>
          <p:cNvPr id="87" name="Group 86">
            <a:extLst>
              <a:ext uri="{FF2B5EF4-FFF2-40B4-BE49-F238E27FC236}">
                <a16:creationId xmlns:a16="http://schemas.microsoft.com/office/drawing/2014/main" id="{5029EE57-FCAD-EA4C-AE54-5246BDBCE7E0}"/>
              </a:ext>
            </a:extLst>
          </p:cNvPr>
          <p:cNvGrpSpPr/>
          <p:nvPr/>
        </p:nvGrpSpPr>
        <p:grpSpPr>
          <a:xfrm>
            <a:off x="12179981" y="3821912"/>
            <a:ext cx="10462563" cy="7796995"/>
            <a:chOff x="10713215" y="2790634"/>
            <a:chExt cx="11601228" cy="8645559"/>
          </a:xfrm>
          <a:solidFill>
            <a:srgbClr val="F2F2F2"/>
          </a:solidFill>
        </p:grpSpPr>
        <p:sp>
          <p:nvSpPr>
            <p:cNvPr id="88" name="Freeform 80">
              <a:extLst>
                <a:ext uri="{FF2B5EF4-FFF2-40B4-BE49-F238E27FC236}">
                  <a16:creationId xmlns:a16="http://schemas.microsoft.com/office/drawing/2014/main" id="{7F11F918-63BF-B147-9DD7-1D42BA4012A7}"/>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82">
              <a:extLst>
                <a:ext uri="{FF2B5EF4-FFF2-40B4-BE49-F238E27FC236}">
                  <a16:creationId xmlns:a16="http://schemas.microsoft.com/office/drawing/2014/main" id="{CC26FA4D-9A4C-8D44-A977-21B99C15053E}"/>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0" name="Freeform 83">
              <a:extLst>
                <a:ext uri="{FF2B5EF4-FFF2-40B4-BE49-F238E27FC236}">
                  <a16:creationId xmlns:a16="http://schemas.microsoft.com/office/drawing/2014/main" id="{AEB84C66-1C18-8246-8868-65AECF1B4AD7}"/>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84">
              <a:extLst>
                <a:ext uri="{FF2B5EF4-FFF2-40B4-BE49-F238E27FC236}">
                  <a16:creationId xmlns:a16="http://schemas.microsoft.com/office/drawing/2014/main" id="{7231D674-34DF-E145-A06B-CA7361E2AC21}"/>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85">
              <a:extLst>
                <a:ext uri="{FF2B5EF4-FFF2-40B4-BE49-F238E27FC236}">
                  <a16:creationId xmlns:a16="http://schemas.microsoft.com/office/drawing/2014/main" id="{74E31A97-42CA-AA44-A179-8D7ECFF0937A}"/>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86">
              <a:extLst>
                <a:ext uri="{FF2B5EF4-FFF2-40B4-BE49-F238E27FC236}">
                  <a16:creationId xmlns:a16="http://schemas.microsoft.com/office/drawing/2014/main" id="{98276E1B-2C6B-CE4C-9B1A-EE77E29487F8}"/>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87">
              <a:extLst>
                <a:ext uri="{FF2B5EF4-FFF2-40B4-BE49-F238E27FC236}">
                  <a16:creationId xmlns:a16="http://schemas.microsoft.com/office/drawing/2014/main" id="{B01F7B97-2EE7-744C-B95C-64FF5E2A0FE3}"/>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5" name="Freeform 88">
              <a:extLst>
                <a:ext uri="{FF2B5EF4-FFF2-40B4-BE49-F238E27FC236}">
                  <a16:creationId xmlns:a16="http://schemas.microsoft.com/office/drawing/2014/main" id="{89A2055A-D279-2949-884C-44C78E861A68}"/>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6" name="Freeform 89">
              <a:extLst>
                <a:ext uri="{FF2B5EF4-FFF2-40B4-BE49-F238E27FC236}">
                  <a16:creationId xmlns:a16="http://schemas.microsoft.com/office/drawing/2014/main" id="{5513D206-717D-4A4A-BEEA-F21B16E547F6}"/>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7" name="Freeform 90">
              <a:extLst>
                <a:ext uri="{FF2B5EF4-FFF2-40B4-BE49-F238E27FC236}">
                  <a16:creationId xmlns:a16="http://schemas.microsoft.com/office/drawing/2014/main" id="{8B6E37D8-2345-AA41-8113-48C5D40559C1}"/>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91">
              <a:extLst>
                <a:ext uri="{FF2B5EF4-FFF2-40B4-BE49-F238E27FC236}">
                  <a16:creationId xmlns:a16="http://schemas.microsoft.com/office/drawing/2014/main" id="{D796EE67-5546-E344-9C2E-79501F9F37E4}"/>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9" name="Freeform 92">
              <a:extLst>
                <a:ext uri="{FF2B5EF4-FFF2-40B4-BE49-F238E27FC236}">
                  <a16:creationId xmlns:a16="http://schemas.microsoft.com/office/drawing/2014/main" id="{2BFB8686-156C-9243-A76A-38681C21C8C9}"/>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93">
              <a:extLst>
                <a:ext uri="{FF2B5EF4-FFF2-40B4-BE49-F238E27FC236}">
                  <a16:creationId xmlns:a16="http://schemas.microsoft.com/office/drawing/2014/main" id="{08F0DD98-AAAA-5A45-872F-2A05FC9E7D15}"/>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01" name="Group 100">
              <a:extLst>
                <a:ext uri="{FF2B5EF4-FFF2-40B4-BE49-F238E27FC236}">
                  <a16:creationId xmlns:a16="http://schemas.microsoft.com/office/drawing/2014/main" id="{B2CB2739-E94A-D24A-B8F7-F412645BB20A}"/>
                </a:ext>
              </a:extLst>
            </p:cNvPr>
            <p:cNvGrpSpPr/>
            <p:nvPr/>
          </p:nvGrpSpPr>
          <p:grpSpPr>
            <a:xfrm>
              <a:off x="15608731" y="2790634"/>
              <a:ext cx="6705712" cy="4498587"/>
              <a:chOff x="12446782" y="2278607"/>
              <a:chExt cx="10282453" cy="6898076"/>
            </a:xfrm>
            <a:grpFill/>
          </p:grpSpPr>
          <p:sp>
            <p:nvSpPr>
              <p:cNvPr id="102" name="Freeform 79">
                <a:extLst>
                  <a:ext uri="{FF2B5EF4-FFF2-40B4-BE49-F238E27FC236}">
                    <a16:creationId xmlns:a16="http://schemas.microsoft.com/office/drawing/2014/main" id="{6F06BBD8-7805-974A-BE7D-90E5F35E0043}"/>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solidFill>
                <a:schemeClr val="accent3"/>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81">
                <a:extLst>
                  <a:ext uri="{FF2B5EF4-FFF2-40B4-BE49-F238E27FC236}">
                    <a16:creationId xmlns:a16="http://schemas.microsoft.com/office/drawing/2014/main" id="{3CAEFC38-258D-F74E-9200-EE9EEB9332FA}"/>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94">
                <a:extLst>
                  <a:ext uri="{FF2B5EF4-FFF2-40B4-BE49-F238E27FC236}">
                    <a16:creationId xmlns:a16="http://schemas.microsoft.com/office/drawing/2014/main" id="{DD220FF1-9F90-704F-AADB-24A127630693}"/>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1537315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E133785E-0B00-E64A-9AC0-44059588742B}"/>
              </a:ext>
            </a:extLst>
          </p:cNvPr>
          <p:cNvSpPr txBox="1"/>
          <p:nvPr/>
        </p:nvSpPr>
        <p:spPr>
          <a:xfrm>
            <a:off x="6750050" y="1618928"/>
            <a:ext cx="10877550" cy="923330"/>
          </a:xfrm>
          <a:prstGeom prst="rect">
            <a:avLst/>
          </a:prstGeom>
          <a:noFill/>
          <a:ln>
            <a:noFill/>
          </a:ln>
        </p:spPr>
        <p:txBody>
          <a:bodyPr wrap="square" rtlCol="0">
            <a:spAutoFit/>
          </a:bodyPr>
          <a:lstStyle/>
          <a:p>
            <a:pPr algn="ctr"/>
            <a:r>
              <a:rPr lang="en-US" sz="5400" spc="300" dirty="0">
                <a:solidFill>
                  <a:schemeClr val="tx2"/>
                </a:solidFill>
                <a:latin typeface="Montserrat Medium" pitchFamily="2" charset="77"/>
                <a:ea typeface="Roboto" panose="02000000000000000000" pitchFamily="2" charset="0"/>
                <a:cs typeface="Poppins Medium" pitchFamily="2" charset="77"/>
              </a:rPr>
              <a:t>FRANCE MAP</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nvGrpSpPr>
          <p:cNvPr id="29" name="Group 28">
            <a:extLst>
              <a:ext uri="{FF2B5EF4-FFF2-40B4-BE49-F238E27FC236}">
                <a16:creationId xmlns:a16="http://schemas.microsoft.com/office/drawing/2014/main" id="{98F4C7CA-CF6F-8344-9FD1-79518CF5FE59}"/>
              </a:ext>
            </a:extLst>
          </p:cNvPr>
          <p:cNvGrpSpPr/>
          <p:nvPr/>
        </p:nvGrpSpPr>
        <p:grpSpPr>
          <a:xfrm>
            <a:off x="14688626" y="4880146"/>
            <a:ext cx="8027071" cy="1101199"/>
            <a:chOff x="1861626" y="7898166"/>
            <a:chExt cx="8027071" cy="1101199"/>
          </a:xfrm>
        </p:grpSpPr>
        <p:sp>
          <p:nvSpPr>
            <p:cNvPr id="31" name="Oval 30">
              <a:extLst>
                <a:ext uri="{FF2B5EF4-FFF2-40B4-BE49-F238E27FC236}">
                  <a16:creationId xmlns:a16="http://schemas.microsoft.com/office/drawing/2014/main" id="{1B48C8B9-2703-C14E-B6C1-41B3422C8F09}"/>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FC26FC9-80CB-8A4B-A63E-405346B32644}"/>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33" name="Group 32">
            <a:extLst>
              <a:ext uri="{FF2B5EF4-FFF2-40B4-BE49-F238E27FC236}">
                <a16:creationId xmlns:a16="http://schemas.microsoft.com/office/drawing/2014/main" id="{64B2C646-CCD7-8A47-B9F2-FC4800AA9EA1}"/>
              </a:ext>
            </a:extLst>
          </p:cNvPr>
          <p:cNvGrpSpPr/>
          <p:nvPr/>
        </p:nvGrpSpPr>
        <p:grpSpPr>
          <a:xfrm>
            <a:off x="14688626" y="7342222"/>
            <a:ext cx="8027071" cy="1101199"/>
            <a:chOff x="1861626" y="7898166"/>
            <a:chExt cx="8027071" cy="1101199"/>
          </a:xfrm>
        </p:grpSpPr>
        <p:sp>
          <p:nvSpPr>
            <p:cNvPr id="34" name="Oval 33">
              <a:extLst>
                <a:ext uri="{FF2B5EF4-FFF2-40B4-BE49-F238E27FC236}">
                  <a16:creationId xmlns:a16="http://schemas.microsoft.com/office/drawing/2014/main" id="{407722A9-04F4-8046-A250-F1A51C2617AB}"/>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12C791-65F9-734E-A345-AA21C695842B}"/>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36" name="Group 35">
            <a:extLst>
              <a:ext uri="{FF2B5EF4-FFF2-40B4-BE49-F238E27FC236}">
                <a16:creationId xmlns:a16="http://schemas.microsoft.com/office/drawing/2014/main" id="{D93A4EEF-15B3-E540-B302-ED36280C6C3F}"/>
              </a:ext>
            </a:extLst>
          </p:cNvPr>
          <p:cNvGrpSpPr/>
          <p:nvPr/>
        </p:nvGrpSpPr>
        <p:grpSpPr>
          <a:xfrm>
            <a:off x="14688626" y="9804298"/>
            <a:ext cx="8027071" cy="1101199"/>
            <a:chOff x="1861626" y="7898166"/>
            <a:chExt cx="8027071" cy="1101199"/>
          </a:xfrm>
        </p:grpSpPr>
        <p:sp>
          <p:nvSpPr>
            <p:cNvPr id="37" name="Oval 36">
              <a:extLst>
                <a:ext uri="{FF2B5EF4-FFF2-40B4-BE49-F238E27FC236}">
                  <a16:creationId xmlns:a16="http://schemas.microsoft.com/office/drawing/2014/main" id="{67203270-596C-6D44-8D2C-553B54D3A4A5}"/>
                </a:ext>
              </a:extLst>
            </p:cNvPr>
            <p:cNvSpPr/>
            <p:nvPr/>
          </p:nvSpPr>
          <p:spPr>
            <a:xfrm>
              <a:off x="1861626" y="8276354"/>
              <a:ext cx="344824" cy="344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5C5029B-95F6-C744-8F18-901A24530531}"/>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77" name="Group 76">
            <a:extLst>
              <a:ext uri="{FF2B5EF4-FFF2-40B4-BE49-F238E27FC236}">
                <a16:creationId xmlns:a16="http://schemas.microsoft.com/office/drawing/2014/main" id="{FB36846D-FD31-B746-86B0-65C0B6650B9D}"/>
              </a:ext>
            </a:extLst>
          </p:cNvPr>
          <p:cNvGrpSpPr/>
          <p:nvPr/>
        </p:nvGrpSpPr>
        <p:grpSpPr>
          <a:xfrm>
            <a:off x="2319990" y="3390084"/>
            <a:ext cx="8860119" cy="8576150"/>
            <a:chOff x="10672937" y="2878775"/>
            <a:chExt cx="10083703" cy="9760520"/>
          </a:xfrm>
          <a:solidFill>
            <a:srgbClr val="F2F2F2"/>
          </a:solidFill>
        </p:grpSpPr>
        <p:sp>
          <p:nvSpPr>
            <p:cNvPr id="78" name="Freeform 71">
              <a:extLst>
                <a:ext uri="{FF2B5EF4-FFF2-40B4-BE49-F238E27FC236}">
                  <a16:creationId xmlns:a16="http://schemas.microsoft.com/office/drawing/2014/main" id="{900945BF-EC89-5048-82E3-906E0D095493}"/>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79" name="Freeform 484">
              <a:extLst>
                <a:ext uri="{FF2B5EF4-FFF2-40B4-BE49-F238E27FC236}">
                  <a16:creationId xmlns:a16="http://schemas.microsoft.com/office/drawing/2014/main" id="{87A1B1D0-C52D-074A-83CB-464E048FB5C4}"/>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0" name="Freeform 485">
              <a:extLst>
                <a:ext uri="{FF2B5EF4-FFF2-40B4-BE49-F238E27FC236}">
                  <a16:creationId xmlns:a16="http://schemas.microsoft.com/office/drawing/2014/main" id="{B769A50E-B52A-2B44-8CE3-12419E2D50BB}"/>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1" name="Freeform 486">
              <a:extLst>
                <a:ext uri="{FF2B5EF4-FFF2-40B4-BE49-F238E27FC236}">
                  <a16:creationId xmlns:a16="http://schemas.microsoft.com/office/drawing/2014/main" id="{E366CA20-8468-C044-8CBA-B49D806BF9AC}"/>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2" name="Freeform 487">
              <a:extLst>
                <a:ext uri="{FF2B5EF4-FFF2-40B4-BE49-F238E27FC236}">
                  <a16:creationId xmlns:a16="http://schemas.microsoft.com/office/drawing/2014/main" id="{6E8A6AC4-A295-8248-8B6F-F17B1AFC3CE1}"/>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3" name="Freeform 488">
              <a:extLst>
                <a:ext uri="{FF2B5EF4-FFF2-40B4-BE49-F238E27FC236}">
                  <a16:creationId xmlns:a16="http://schemas.microsoft.com/office/drawing/2014/main" id="{1A424A78-E13F-BE4C-888E-53F4AB59494A}"/>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4" name="Freeform 489">
              <a:extLst>
                <a:ext uri="{FF2B5EF4-FFF2-40B4-BE49-F238E27FC236}">
                  <a16:creationId xmlns:a16="http://schemas.microsoft.com/office/drawing/2014/main" id="{18EA771D-7D41-334B-B744-296F7B24F25E}"/>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5" name="Freeform 490">
              <a:extLst>
                <a:ext uri="{FF2B5EF4-FFF2-40B4-BE49-F238E27FC236}">
                  <a16:creationId xmlns:a16="http://schemas.microsoft.com/office/drawing/2014/main" id="{0E845BE8-FCF1-E74C-B6DE-AFF62C439F5B}"/>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6" name="Freeform 491">
              <a:extLst>
                <a:ext uri="{FF2B5EF4-FFF2-40B4-BE49-F238E27FC236}">
                  <a16:creationId xmlns:a16="http://schemas.microsoft.com/office/drawing/2014/main" id="{B14D631F-2F1F-2B43-BCD4-ECCEB27135C2}"/>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7" name="Freeform 492">
              <a:extLst>
                <a:ext uri="{FF2B5EF4-FFF2-40B4-BE49-F238E27FC236}">
                  <a16:creationId xmlns:a16="http://schemas.microsoft.com/office/drawing/2014/main" id="{E0F2632C-159B-9B41-AEF7-5455E534969F}"/>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493">
              <a:extLst>
                <a:ext uri="{FF2B5EF4-FFF2-40B4-BE49-F238E27FC236}">
                  <a16:creationId xmlns:a16="http://schemas.microsoft.com/office/drawing/2014/main" id="{D08D5B37-E1DA-4C4A-BC48-A6787E991E7E}"/>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9" name="Freeform 494">
              <a:extLst>
                <a:ext uri="{FF2B5EF4-FFF2-40B4-BE49-F238E27FC236}">
                  <a16:creationId xmlns:a16="http://schemas.microsoft.com/office/drawing/2014/main" id="{FE9E119B-449A-574F-81C3-738A884E5996}"/>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0" name="Freeform 495">
              <a:extLst>
                <a:ext uri="{FF2B5EF4-FFF2-40B4-BE49-F238E27FC236}">
                  <a16:creationId xmlns:a16="http://schemas.microsoft.com/office/drawing/2014/main" id="{D7ABFDC1-BD83-0842-AE98-FA5D15163CB2}"/>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1" name="Freeform 496">
              <a:extLst>
                <a:ext uri="{FF2B5EF4-FFF2-40B4-BE49-F238E27FC236}">
                  <a16:creationId xmlns:a16="http://schemas.microsoft.com/office/drawing/2014/main" id="{84250C14-8AD0-804E-BD98-F31A780EF3F5}"/>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2" name="Freeform 497">
              <a:extLst>
                <a:ext uri="{FF2B5EF4-FFF2-40B4-BE49-F238E27FC236}">
                  <a16:creationId xmlns:a16="http://schemas.microsoft.com/office/drawing/2014/main" id="{B21A8388-FE9D-374C-899D-6C1A68721798}"/>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3" name="Freeform 498">
              <a:extLst>
                <a:ext uri="{FF2B5EF4-FFF2-40B4-BE49-F238E27FC236}">
                  <a16:creationId xmlns:a16="http://schemas.microsoft.com/office/drawing/2014/main" id="{D2124265-04A8-BD40-A7D1-9EBD3FA2E0B1}"/>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4" name="Freeform 499">
              <a:extLst>
                <a:ext uri="{FF2B5EF4-FFF2-40B4-BE49-F238E27FC236}">
                  <a16:creationId xmlns:a16="http://schemas.microsoft.com/office/drawing/2014/main" id="{04093A62-C3D2-E143-B462-3C1AF88187E3}"/>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5" name="Freeform 500">
              <a:extLst>
                <a:ext uri="{FF2B5EF4-FFF2-40B4-BE49-F238E27FC236}">
                  <a16:creationId xmlns:a16="http://schemas.microsoft.com/office/drawing/2014/main" id="{F40EE714-02E5-544B-A069-115680E366F8}"/>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6" name="Freeform 501">
              <a:extLst>
                <a:ext uri="{FF2B5EF4-FFF2-40B4-BE49-F238E27FC236}">
                  <a16:creationId xmlns:a16="http://schemas.microsoft.com/office/drawing/2014/main" id="{5C3FEF1A-27D3-6947-ABE6-FC53B9A705D8}"/>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7" name="Freeform 502">
              <a:extLst>
                <a:ext uri="{FF2B5EF4-FFF2-40B4-BE49-F238E27FC236}">
                  <a16:creationId xmlns:a16="http://schemas.microsoft.com/office/drawing/2014/main" id="{646622A7-6C9C-EC4F-A26F-C177C5CA2F36}"/>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8" name="Freeform 503">
              <a:extLst>
                <a:ext uri="{FF2B5EF4-FFF2-40B4-BE49-F238E27FC236}">
                  <a16:creationId xmlns:a16="http://schemas.microsoft.com/office/drawing/2014/main" id="{90CD9848-3910-B744-A854-801EE71F7E9C}"/>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9" name="Freeform 504">
              <a:extLst>
                <a:ext uri="{FF2B5EF4-FFF2-40B4-BE49-F238E27FC236}">
                  <a16:creationId xmlns:a16="http://schemas.microsoft.com/office/drawing/2014/main" id="{3E7C3130-CCC5-D342-9A0F-85158721ACD1}"/>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0" name="Freeform 505">
              <a:extLst>
                <a:ext uri="{FF2B5EF4-FFF2-40B4-BE49-F238E27FC236}">
                  <a16:creationId xmlns:a16="http://schemas.microsoft.com/office/drawing/2014/main" id="{00272F0E-5AF7-BE4F-96A1-61B8FF37BD9E}"/>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solidFill>
              <a:schemeClr val="accent3"/>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1" name="Freeform 506">
              <a:extLst>
                <a:ext uri="{FF2B5EF4-FFF2-40B4-BE49-F238E27FC236}">
                  <a16:creationId xmlns:a16="http://schemas.microsoft.com/office/drawing/2014/main" id="{BBF04EE7-223C-754E-8047-6B6A1756BAD8}"/>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133274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TextBox 12">
            <a:extLst>
              <a:ext uri="{FF2B5EF4-FFF2-40B4-BE49-F238E27FC236}">
                <a16:creationId xmlns:a16="http://schemas.microsoft.com/office/drawing/2014/main" id="{20BC8CD3-1555-834D-9145-224E947E7733}"/>
              </a:ext>
            </a:extLst>
          </p:cNvPr>
          <p:cNvSpPr txBox="1"/>
          <p:nvPr/>
        </p:nvSpPr>
        <p:spPr>
          <a:xfrm>
            <a:off x="2197077" y="10721929"/>
            <a:ext cx="11299467" cy="1015663"/>
          </a:xfrm>
          <a:prstGeom prst="rect">
            <a:avLst/>
          </a:prstGeom>
          <a:noFill/>
          <a:ln>
            <a:noFill/>
          </a:ln>
        </p:spPr>
        <p:txBody>
          <a:bodyPr wrap="square" rtlCol="0">
            <a:spAutoFit/>
          </a:bodyPr>
          <a:lstStyle/>
          <a:p>
            <a:r>
              <a:rPr lang="en-US" sz="6000" spc="600" dirty="0">
                <a:solidFill>
                  <a:schemeClr val="tx2"/>
                </a:solidFill>
                <a:latin typeface="Montserrat Medium" pitchFamily="2" charset="77"/>
                <a:ea typeface="Roboto" panose="02000000000000000000" pitchFamily="2" charset="0"/>
                <a:cs typeface="Lato Light" panose="020F0502020204030203" pitchFamily="34" charset="0"/>
              </a:rPr>
              <a:t>GET IN TOUCH WITH US</a:t>
            </a:r>
          </a:p>
        </p:txBody>
      </p:sp>
      <p:sp>
        <p:nvSpPr>
          <p:cNvPr id="6" name="TextBox 5">
            <a:extLst>
              <a:ext uri="{FF2B5EF4-FFF2-40B4-BE49-F238E27FC236}">
                <a16:creationId xmlns:a16="http://schemas.microsoft.com/office/drawing/2014/main" id="{575D22E8-87B5-8647-8825-4805E902EB31}"/>
              </a:ext>
            </a:extLst>
          </p:cNvPr>
          <p:cNvSpPr txBox="1"/>
          <p:nvPr/>
        </p:nvSpPr>
        <p:spPr>
          <a:xfrm>
            <a:off x="16117621" y="10590018"/>
            <a:ext cx="5740674" cy="1384995"/>
          </a:xfrm>
          <a:prstGeom prst="rect">
            <a:avLst/>
          </a:prstGeom>
          <a:noFill/>
        </p:spPr>
        <p:txBody>
          <a:bodyPr wrap="none" rtlCol="0">
            <a:spAutoFit/>
          </a:bodyPr>
          <a:lstStyle/>
          <a:p>
            <a:r>
              <a:rPr lang="en-US" sz="2800" dirty="0">
                <a:latin typeface="Montserrat Light" pitchFamily="2" charset="77"/>
                <a:ea typeface="Lato Light" charset="0"/>
                <a:cs typeface="Lato Light" charset="0"/>
              </a:rPr>
              <a:t>Empire State Building</a:t>
            </a:r>
          </a:p>
          <a:p>
            <a:r>
              <a:rPr lang="en-US" sz="2800" dirty="0">
                <a:latin typeface="Montserrat Light" pitchFamily="2" charset="77"/>
                <a:ea typeface="Lato Light" charset="0"/>
                <a:cs typeface="Lato Light" charset="0"/>
              </a:rPr>
              <a:t>350 5th Ave, New York, NY 10118</a:t>
            </a:r>
          </a:p>
          <a:p>
            <a:r>
              <a:rPr lang="en-US" sz="2800" dirty="0">
                <a:latin typeface="Montserrat Light" pitchFamily="2" charset="77"/>
                <a:ea typeface="Lato Light" charset="0"/>
                <a:cs typeface="Lato Light" charset="0"/>
              </a:rPr>
              <a:t>(212) 736-3100</a:t>
            </a:r>
          </a:p>
        </p:txBody>
      </p:sp>
      <p:cxnSp>
        <p:nvCxnSpPr>
          <p:cNvPr id="3" name="Straight Connector 2">
            <a:extLst>
              <a:ext uri="{FF2B5EF4-FFF2-40B4-BE49-F238E27FC236}">
                <a16:creationId xmlns:a16="http://schemas.microsoft.com/office/drawing/2014/main" id="{198DE5DC-AA97-F44B-8E6C-C9860B5CEFB9}"/>
              </a:ext>
            </a:extLst>
          </p:cNvPr>
          <p:cNvCxnSpPr/>
          <p:nvPr/>
        </p:nvCxnSpPr>
        <p:spPr>
          <a:xfrm>
            <a:off x="14727733" y="10502473"/>
            <a:ext cx="0" cy="156760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08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4" y="0"/>
            <a:ext cx="24377653" cy="13716000"/>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D030A040-ECE5-8C4A-BBDC-8617771C4EBF}"/>
              </a:ext>
            </a:extLst>
          </p:cNvPr>
          <p:cNvGrpSpPr/>
          <p:nvPr/>
        </p:nvGrpSpPr>
        <p:grpSpPr>
          <a:xfrm>
            <a:off x="6677473" y="5527566"/>
            <a:ext cx="11022698" cy="2660868"/>
            <a:chOff x="7274046" y="5888504"/>
            <a:chExt cx="11022698" cy="2660868"/>
          </a:xfrm>
        </p:grpSpPr>
        <p:sp>
          <p:nvSpPr>
            <p:cNvPr id="13" name="TextBox 12">
              <a:extLst>
                <a:ext uri="{FF2B5EF4-FFF2-40B4-BE49-F238E27FC236}">
                  <a16:creationId xmlns:a16="http://schemas.microsoft.com/office/drawing/2014/main" id="{F55F33B4-C1D4-4E4D-BD94-3BCCC5AE6982}"/>
                </a:ext>
              </a:extLst>
            </p:cNvPr>
            <p:cNvSpPr txBox="1"/>
            <p:nvPr/>
          </p:nvSpPr>
          <p:spPr>
            <a:xfrm>
              <a:off x="7274046" y="5888504"/>
              <a:ext cx="11022698" cy="1938992"/>
            </a:xfrm>
            <a:prstGeom prst="rect">
              <a:avLst/>
            </a:prstGeom>
            <a:noFill/>
            <a:ln>
              <a:noFill/>
            </a:ln>
          </p:spPr>
          <p:txBody>
            <a:bodyPr wrap="square" rtlCol="0">
              <a:spAutoFit/>
            </a:bodyPr>
            <a:lstStyle/>
            <a:p>
              <a:pPr algn="ctr"/>
              <a:r>
                <a:rPr lang="en-US" sz="12000" spc="1500" dirty="0">
                  <a:solidFill>
                    <a:schemeClr val="bg2"/>
                  </a:solidFill>
                  <a:latin typeface="Montserrat Medium" pitchFamily="2" charset="77"/>
                  <a:ea typeface="Roboto" panose="02000000000000000000" pitchFamily="2" charset="0"/>
                  <a:cs typeface="Lato Light" panose="020F0502020204030203" pitchFamily="34" charset="0"/>
                </a:rPr>
                <a:t>ELEMENT</a:t>
              </a:r>
            </a:p>
          </p:txBody>
        </p:sp>
        <p:sp>
          <p:nvSpPr>
            <p:cNvPr id="14" name="Subtitle 2">
              <a:extLst>
                <a:ext uri="{FF2B5EF4-FFF2-40B4-BE49-F238E27FC236}">
                  <a16:creationId xmlns:a16="http://schemas.microsoft.com/office/drawing/2014/main" id="{F903787A-35FA-A94C-B53E-10CAAC54A10C}"/>
                </a:ext>
              </a:extLst>
            </p:cNvPr>
            <p:cNvSpPr txBox="1">
              <a:spLocks/>
            </p:cNvSpPr>
            <p:nvPr/>
          </p:nvSpPr>
          <p:spPr>
            <a:xfrm>
              <a:off x="9241920" y="7827496"/>
              <a:ext cx="7086949" cy="72187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Thanks For Coming</a:t>
              </a:r>
            </a:p>
          </p:txBody>
        </p:sp>
      </p:grpSp>
    </p:spTree>
    <p:extLst>
      <p:ext uri="{BB962C8B-B14F-4D97-AF65-F5344CB8AC3E}">
        <p14:creationId xmlns:p14="http://schemas.microsoft.com/office/powerpoint/2010/main" val="1724304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8C93D45-75B8-E84E-B489-7569CA41B870}"/>
              </a:ext>
            </a:extLst>
          </p:cNvPr>
          <p:cNvGrpSpPr/>
          <p:nvPr/>
        </p:nvGrpSpPr>
        <p:grpSpPr>
          <a:xfrm flipH="1">
            <a:off x="-177399" y="5664497"/>
            <a:ext cx="20176060" cy="2466109"/>
            <a:chOff x="4201590" y="5664497"/>
            <a:chExt cx="20176060" cy="2466109"/>
          </a:xfrm>
        </p:grpSpPr>
        <p:cxnSp>
          <p:nvCxnSpPr>
            <p:cNvPr id="7" name="Straight Connector 6">
              <a:extLst>
                <a:ext uri="{FF2B5EF4-FFF2-40B4-BE49-F238E27FC236}">
                  <a16:creationId xmlns:a16="http://schemas.microsoft.com/office/drawing/2014/main" id="{0BBC6D47-CB67-3F4D-A33F-1270BB745BA4}"/>
                </a:ext>
              </a:extLst>
            </p:cNvPr>
            <p:cNvCxnSpPr>
              <a:cxnSpLocks/>
            </p:cNvCxnSpPr>
            <p:nvPr/>
          </p:nvCxnSpPr>
          <p:spPr>
            <a:xfrm>
              <a:off x="5434644" y="6897551"/>
              <a:ext cx="189430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1D67448E-0799-A642-AEC1-9219F78413A7}"/>
                </a:ext>
              </a:extLst>
            </p:cNvPr>
            <p:cNvSpPr/>
            <p:nvPr/>
          </p:nvSpPr>
          <p:spPr>
            <a:xfrm>
              <a:off x="4201590" y="5664497"/>
              <a:ext cx="2466109" cy="246610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1CA21F5-4AC2-BD40-B50F-E94C1EBECB96}"/>
                </a:ext>
              </a:extLst>
            </p:cNvPr>
            <p:cNvSpPr/>
            <p:nvPr/>
          </p:nvSpPr>
          <p:spPr>
            <a:xfrm>
              <a:off x="11936354" y="6725140"/>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0291258-B8DC-4D4B-9D37-1BBCCE4A6AFE}"/>
                </a:ext>
              </a:extLst>
            </p:cNvPr>
            <p:cNvSpPr/>
            <p:nvPr/>
          </p:nvSpPr>
          <p:spPr>
            <a:xfrm>
              <a:off x="18764171" y="6725140"/>
              <a:ext cx="344824" cy="34482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CE12ACFB-04B6-B34F-BE61-6712E50FB325}"/>
              </a:ext>
            </a:extLst>
          </p:cNvPr>
          <p:cNvGrpSpPr/>
          <p:nvPr/>
        </p:nvGrpSpPr>
        <p:grpSpPr>
          <a:xfrm>
            <a:off x="9321113" y="7607386"/>
            <a:ext cx="5575306" cy="2471073"/>
            <a:chOff x="13939892" y="3094009"/>
            <a:chExt cx="5575306" cy="2471073"/>
          </a:xfrm>
        </p:grpSpPr>
        <p:sp>
          <p:nvSpPr>
            <p:cNvPr id="8" name="Subtitle 2">
              <a:extLst>
                <a:ext uri="{FF2B5EF4-FFF2-40B4-BE49-F238E27FC236}">
                  <a16:creationId xmlns:a16="http://schemas.microsoft.com/office/drawing/2014/main" id="{710A54B4-4F0D-0B49-B3FC-7BA7273BF598}"/>
                </a:ext>
              </a:extLst>
            </p:cNvPr>
            <p:cNvSpPr txBox="1">
              <a:spLocks/>
            </p:cNvSpPr>
            <p:nvPr/>
          </p:nvSpPr>
          <p:spPr>
            <a:xfrm>
              <a:off x="13939892" y="3740340"/>
              <a:ext cx="557530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9" name="Rectangle 8">
              <a:extLst>
                <a:ext uri="{FF2B5EF4-FFF2-40B4-BE49-F238E27FC236}">
                  <a16:creationId xmlns:a16="http://schemas.microsoft.com/office/drawing/2014/main" id="{2CE1D6B5-DD6C-4C4D-BC5F-1935588DA149}"/>
                </a:ext>
              </a:extLst>
            </p:cNvPr>
            <p:cNvSpPr/>
            <p:nvPr/>
          </p:nvSpPr>
          <p:spPr>
            <a:xfrm>
              <a:off x="14529410"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10" name="TextBox 9">
            <a:extLst>
              <a:ext uri="{FF2B5EF4-FFF2-40B4-BE49-F238E27FC236}">
                <a16:creationId xmlns:a16="http://schemas.microsoft.com/office/drawing/2014/main" id="{5F34F2A3-06EC-C545-9FB2-0746BCB6C3A0}"/>
              </a:ext>
            </a:extLst>
          </p:cNvPr>
          <p:cNvSpPr txBox="1"/>
          <p:nvPr/>
        </p:nvSpPr>
        <p:spPr>
          <a:xfrm>
            <a:off x="11151732" y="5664497"/>
            <a:ext cx="1914068" cy="523220"/>
          </a:xfrm>
          <a:prstGeom prst="rect">
            <a:avLst/>
          </a:prstGeom>
          <a:noFill/>
        </p:spPr>
        <p:txBody>
          <a:bodyPr wrap="square" rtlCol="0">
            <a:spAutoFit/>
          </a:bodyPr>
          <a:lstStyle/>
          <a:p>
            <a:pPr algn="ctr"/>
            <a:r>
              <a:rPr lang="en-US" sz="2800" spc="600" dirty="0">
                <a:solidFill>
                  <a:schemeClr val="tx2"/>
                </a:solidFill>
                <a:latin typeface="Montserrat Medium" pitchFamily="2" charset="77"/>
                <a:ea typeface="Lato Medium" panose="020F0502020204030203" pitchFamily="34" charset="0"/>
                <a:cs typeface="Lato Medium" panose="020F0502020204030203" pitchFamily="34" charset="0"/>
              </a:rPr>
              <a:t>2013</a:t>
            </a:r>
          </a:p>
        </p:txBody>
      </p:sp>
      <p:sp>
        <p:nvSpPr>
          <p:cNvPr id="11" name="TextBox 10">
            <a:extLst>
              <a:ext uri="{FF2B5EF4-FFF2-40B4-BE49-F238E27FC236}">
                <a16:creationId xmlns:a16="http://schemas.microsoft.com/office/drawing/2014/main" id="{4B1D94B6-A54D-8A43-B589-5D670D343DE4}"/>
              </a:ext>
            </a:extLst>
          </p:cNvPr>
          <p:cNvSpPr txBox="1"/>
          <p:nvPr/>
        </p:nvSpPr>
        <p:spPr>
          <a:xfrm>
            <a:off x="4270916" y="7686490"/>
            <a:ext cx="1914068" cy="523220"/>
          </a:xfrm>
          <a:prstGeom prst="rect">
            <a:avLst/>
          </a:prstGeom>
          <a:noFill/>
        </p:spPr>
        <p:txBody>
          <a:bodyPr wrap="square" rtlCol="0">
            <a:spAutoFit/>
          </a:bodyPr>
          <a:lstStyle/>
          <a:p>
            <a:pPr algn="ctr"/>
            <a:r>
              <a:rPr lang="en-US" sz="2800" spc="600" dirty="0">
                <a:solidFill>
                  <a:schemeClr val="tx2"/>
                </a:solidFill>
                <a:latin typeface="Montserrat Medium" pitchFamily="2" charset="77"/>
                <a:ea typeface="Lato Medium" panose="020F0502020204030203" pitchFamily="34" charset="0"/>
                <a:cs typeface="Lato Medium" panose="020F0502020204030203" pitchFamily="34" charset="0"/>
              </a:rPr>
              <a:t>2013</a:t>
            </a:r>
          </a:p>
        </p:txBody>
      </p:sp>
      <p:grpSp>
        <p:nvGrpSpPr>
          <p:cNvPr id="13" name="Group 12">
            <a:extLst>
              <a:ext uri="{FF2B5EF4-FFF2-40B4-BE49-F238E27FC236}">
                <a16:creationId xmlns:a16="http://schemas.microsoft.com/office/drawing/2014/main" id="{901F866C-87EC-F045-B0FF-50E9D6CC0912}"/>
              </a:ext>
            </a:extLst>
          </p:cNvPr>
          <p:cNvGrpSpPr/>
          <p:nvPr/>
        </p:nvGrpSpPr>
        <p:grpSpPr>
          <a:xfrm>
            <a:off x="2440297" y="3637540"/>
            <a:ext cx="5575306" cy="2471073"/>
            <a:chOff x="13939892" y="3094009"/>
            <a:chExt cx="5575306" cy="2471073"/>
          </a:xfrm>
        </p:grpSpPr>
        <p:sp>
          <p:nvSpPr>
            <p:cNvPr id="14" name="Subtitle 2">
              <a:extLst>
                <a:ext uri="{FF2B5EF4-FFF2-40B4-BE49-F238E27FC236}">
                  <a16:creationId xmlns:a16="http://schemas.microsoft.com/office/drawing/2014/main" id="{0B4E5761-EACF-C14A-ABCE-F6C55B773A72}"/>
                </a:ext>
              </a:extLst>
            </p:cNvPr>
            <p:cNvSpPr txBox="1">
              <a:spLocks/>
            </p:cNvSpPr>
            <p:nvPr/>
          </p:nvSpPr>
          <p:spPr>
            <a:xfrm>
              <a:off x="13939892" y="3740340"/>
              <a:ext cx="557530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5" name="Rectangle 14">
              <a:extLst>
                <a:ext uri="{FF2B5EF4-FFF2-40B4-BE49-F238E27FC236}">
                  <a16:creationId xmlns:a16="http://schemas.microsoft.com/office/drawing/2014/main" id="{9F223139-3421-6E46-97C1-DAA3A2AE9641}"/>
                </a:ext>
              </a:extLst>
            </p:cNvPr>
            <p:cNvSpPr/>
            <p:nvPr/>
          </p:nvSpPr>
          <p:spPr>
            <a:xfrm>
              <a:off x="14529410"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18" name="TextBox 17">
            <a:extLst>
              <a:ext uri="{FF2B5EF4-FFF2-40B4-BE49-F238E27FC236}">
                <a16:creationId xmlns:a16="http://schemas.microsoft.com/office/drawing/2014/main" id="{D3873096-FA38-9C4B-83C9-140EC3130475}"/>
              </a:ext>
            </a:extLst>
          </p:cNvPr>
          <p:cNvSpPr txBox="1"/>
          <p:nvPr/>
        </p:nvSpPr>
        <p:spPr>
          <a:xfrm>
            <a:off x="17808572" y="6635941"/>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END</a:t>
            </a:r>
          </a:p>
        </p:txBody>
      </p:sp>
    </p:spTree>
    <p:extLst>
      <p:ext uri="{BB962C8B-B14F-4D97-AF65-F5344CB8AC3E}">
        <p14:creationId xmlns:p14="http://schemas.microsoft.com/office/powerpoint/2010/main" val="4048303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sp>
      <p:grpSp>
        <p:nvGrpSpPr>
          <p:cNvPr id="2" name="Group 1">
            <a:extLst>
              <a:ext uri="{FF2B5EF4-FFF2-40B4-BE49-F238E27FC236}">
                <a16:creationId xmlns:a16="http://schemas.microsoft.com/office/drawing/2014/main" id="{D60CEF18-B19B-E443-AD36-F572C2D34C5F}"/>
              </a:ext>
            </a:extLst>
          </p:cNvPr>
          <p:cNvGrpSpPr/>
          <p:nvPr/>
        </p:nvGrpSpPr>
        <p:grpSpPr>
          <a:xfrm>
            <a:off x="1745442" y="1729593"/>
            <a:ext cx="9176854" cy="1292662"/>
            <a:chOff x="7600398" y="1249596"/>
            <a:chExt cx="9176854"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7600398" y="1618928"/>
              <a:ext cx="9176854"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8" name="TextBox 7">
            <a:extLst>
              <a:ext uri="{FF2B5EF4-FFF2-40B4-BE49-F238E27FC236}">
                <a16:creationId xmlns:a16="http://schemas.microsoft.com/office/drawing/2014/main" id="{49E7C99D-0ED8-D64C-986D-6DFC754B6CD6}"/>
              </a:ext>
            </a:extLst>
          </p:cNvPr>
          <p:cNvSpPr txBox="1"/>
          <p:nvPr/>
        </p:nvSpPr>
        <p:spPr>
          <a:xfrm>
            <a:off x="1745441" y="4765710"/>
            <a:ext cx="8143255"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 name="Group 2">
            <a:extLst>
              <a:ext uri="{FF2B5EF4-FFF2-40B4-BE49-F238E27FC236}">
                <a16:creationId xmlns:a16="http://schemas.microsoft.com/office/drawing/2014/main" id="{A0A20764-F257-484E-988E-5C4EA37F7D9C}"/>
              </a:ext>
            </a:extLst>
          </p:cNvPr>
          <p:cNvGrpSpPr/>
          <p:nvPr/>
        </p:nvGrpSpPr>
        <p:grpSpPr>
          <a:xfrm>
            <a:off x="1861626" y="8588546"/>
            <a:ext cx="8027071" cy="1101199"/>
            <a:chOff x="1861626" y="7898166"/>
            <a:chExt cx="8027071" cy="1101199"/>
          </a:xfrm>
        </p:grpSpPr>
        <p:sp>
          <p:nvSpPr>
            <p:cNvPr id="7" name="Oval 6">
              <a:extLst>
                <a:ext uri="{FF2B5EF4-FFF2-40B4-BE49-F238E27FC236}">
                  <a16:creationId xmlns:a16="http://schemas.microsoft.com/office/drawing/2014/main" id="{F88AD672-874E-014B-B923-0730F33EEF49}"/>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69C2790-9F4C-014D-A1C1-BC1A3C4470FD}"/>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10" name="Group 9">
            <a:extLst>
              <a:ext uri="{FF2B5EF4-FFF2-40B4-BE49-F238E27FC236}">
                <a16:creationId xmlns:a16="http://schemas.microsoft.com/office/drawing/2014/main" id="{3DAD0097-BFD4-504A-B442-392E9C4F0861}"/>
              </a:ext>
            </a:extLst>
          </p:cNvPr>
          <p:cNvGrpSpPr/>
          <p:nvPr/>
        </p:nvGrpSpPr>
        <p:grpSpPr>
          <a:xfrm>
            <a:off x="1861626" y="10613075"/>
            <a:ext cx="8027071" cy="1101199"/>
            <a:chOff x="1861626" y="7898166"/>
            <a:chExt cx="8027071" cy="1101199"/>
          </a:xfrm>
        </p:grpSpPr>
        <p:sp>
          <p:nvSpPr>
            <p:cNvPr id="11" name="Oval 10">
              <a:extLst>
                <a:ext uri="{FF2B5EF4-FFF2-40B4-BE49-F238E27FC236}">
                  <a16:creationId xmlns:a16="http://schemas.microsoft.com/office/drawing/2014/main" id="{72434845-BAFB-8741-9E47-273542B981F4}"/>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52CCA7-ECF9-A342-A879-80C1BE3E9092}"/>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spTree>
    <p:extLst>
      <p:ext uri="{BB962C8B-B14F-4D97-AF65-F5344CB8AC3E}">
        <p14:creationId xmlns:p14="http://schemas.microsoft.com/office/powerpoint/2010/main" val="1849428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grpSp>
        <p:nvGrpSpPr>
          <p:cNvPr id="5" name="Group 4">
            <a:extLst>
              <a:ext uri="{FF2B5EF4-FFF2-40B4-BE49-F238E27FC236}">
                <a16:creationId xmlns:a16="http://schemas.microsoft.com/office/drawing/2014/main" id="{33AE9B18-1177-2348-BFD5-3B6E86FA9CB6}"/>
              </a:ext>
            </a:extLst>
          </p:cNvPr>
          <p:cNvGrpSpPr/>
          <p:nvPr/>
        </p:nvGrpSpPr>
        <p:grpSpPr>
          <a:xfrm>
            <a:off x="2223877" y="2492561"/>
            <a:ext cx="20633278" cy="8730877"/>
            <a:chOff x="2261891" y="2278078"/>
            <a:chExt cx="20633278" cy="8730877"/>
          </a:xfrm>
        </p:grpSpPr>
        <p:grpSp>
          <p:nvGrpSpPr>
            <p:cNvPr id="10" name="Group 9">
              <a:extLst>
                <a:ext uri="{FF2B5EF4-FFF2-40B4-BE49-F238E27FC236}">
                  <a16:creationId xmlns:a16="http://schemas.microsoft.com/office/drawing/2014/main" id="{71507BD7-1344-CA42-B7C2-AB65206AAC60}"/>
                </a:ext>
              </a:extLst>
            </p:cNvPr>
            <p:cNvGrpSpPr/>
            <p:nvPr/>
          </p:nvGrpSpPr>
          <p:grpSpPr>
            <a:xfrm>
              <a:off x="14572442" y="2278078"/>
              <a:ext cx="8322727" cy="1292662"/>
              <a:chOff x="7600398" y="1249596"/>
              <a:chExt cx="8322727" cy="1292662"/>
            </a:xfrm>
          </p:grpSpPr>
          <p:sp>
            <p:nvSpPr>
              <p:cNvPr id="11" name="TextBox 10">
                <a:extLst>
                  <a:ext uri="{FF2B5EF4-FFF2-40B4-BE49-F238E27FC236}">
                    <a16:creationId xmlns:a16="http://schemas.microsoft.com/office/drawing/2014/main" id="{7DE345FD-335D-7E4B-8BF8-B97E3A39D36B}"/>
                  </a:ext>
                </a:extLst>
              </p:cNvPr>
              <p:cNvSpPr txBox="1"/>
              <p:nvPr/>
            </p:nvSpPr>
            <p:spPr>
              <a:xfrm>
                <a:off x="7600398" y="1618928"/>
                <a:ext cx="8322727"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PRODUCT PREVIEW</a:t>
                </a:r>
              </a:p>
            </p:txBody>
          </p:sp>
          <p:sp>
            <p:nvSpPr>
              <p:cNvPr id="12" name="TextBox 11">
                <a:extLst>
                  <a:ext uri="{FF2B5EF4-FFF2-40B4-BE49-F238E27FC236}">
                    <a16:creationId xmlns:a16="http://schemas.microsoft.com/office/drawing/2014/main" id="{E6443355-575F-9A4C-935D-9FF9507FF871}"/>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0" name="TextBox 19">
              <a:extLst>
                <a:ext uri="{FF2B5EF4-FFF2-40B4-BE49-F238E27FC236}">
                  <a16:creationId xmlns:a16="http://schemas.microsoft.com/office/drawing/2014/main" id="{3F04B6A7-94D6-2B4D-A84A-A2A07D264EB7}"/>
                </a:ext>
              </a:extLst>
            </p:cNvPr>
            <p:cNvSpPr txBox="1"/>
            <p:nvPr/>
          </p:nvSpPr>
          <p:spPr>
            <a:xfrm>
              <a:off x="14572441" y="5175755"/>
              <a:ext cx="7687368" cy="5833200"/>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a:p>
              <a:pPr>
                <a:lnSpc>
                  <a:spcPts val="4080"/>
                </a:lnSpc>
              </a:pPr>
              <a:endParaRPr lang="en-US" sz="2800" dirty="0">
                <a:latin typeface="Montserrat Light" pitchFamily="2" charset="77"/>
                <a:ea typeface="Roboto Light" panose="02000000000000000000" pitchFamily="2" charset="0"/>
              </a:endParaRPr>
            </a:p>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 you off with a brand new website or convert your current website into a mobile web design. </a:t>
              </a:r>
              <a:endParaRPr lang="en-US" sz="2800" dirty="0">
                <a:latin typeface="Montserrat Light" pitchFamily="2" charset="77"/>
                <a:ea typeface="Roboto Light" panose="02000000000000000000" pitchFamily="2" charset="0"/>
                <a:cs typeface="Lato Light" panose="020F0502020204030203" pitchFamily="34" charset="0"/>
              </a:endParaRPr>
            </a:p>
          </p:txBody>
        </p:sp>
        <p:grpSp>
          <p:nvGrpSpPr>
            <p:cNvPr id="21" name="Group 20">
              <a:extLst>
                <a:ext uri="{FF2B5EF4-FFF2-40B4-BE49-F238E27FC236}">
                  <a16:creationId xmlns:a16="http://schemas.microsoft.com/office/drawing/2014/main" id="{A1CE5FDC-0548-F64D-BF5B-822EF57EAE50}"/>
                </a:ext>
              </a:extLst>
            </p:cNvPr>
            <p:cNvGrpSpPr/>
            <p:nvPr/>
          </p:nvGrpSpPr>
          <p:grpSpPr>
            <a:xfrm>
              <a:off x="2261891" y="8856186"/>
              <a:ext cx="5053309" cy="2152769"/>
              <a:chOff x="1861626" y="7898166"/>
              <a:chExt cx="5053309" cy="2152769"/>
            </a:xfrm>
          </p:grpSpPr>
          <p:sp>
            <p:nvSpPr>
              <p:cNvPr id="22" name="Oval 21">
                <a:extLst>
                  <a:ext uri="{FF2B5EF4-FFF2-40B4-BE49-F238E27FC236}">
                    <a16:creationId xmlns:a16="http://schemas.microsoft.com/office/drawing/2014/main" id="{76B19D2A-0D86-BA44-A227-9F2B656AE671}"/>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9B7AA89-6B7A-9A49-AE96-65D70D87B22C}"/>
                  </a:ext>
                </a:extLst>
              </p:cNvPr>
              <p:cNvSpPr txBox="1"/>
              <p:nvPr/>
            </p:nvSpPr>
            <p:spPr>
              <a:xfrm>
                <a:off x="2531017" y="7898166"/>
                <a:ext cx="4383918"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24" name="Group 23">
              <a:extLst>
                <a:ext uri="{FF2B5EF4-FFF2-40B4-BE49-F238E27FC236}">
                  <a16:creationId xmlns:a16="http://schemas.microsoft.com/office/drawing/2014/main" id="{277ADEED-A7AE-6D4C-85C7-47DF4351EAB0}"/>
                </a:ext>
              </a:extLst>
            </p:cNvPr>
            <p:cNvGrpSpPr/>
            <p:nvPr/>
          </p:nvGrpSpPr>
          <p:grpSpPr>
            <a:xfrm>
              <a:off x="8261591" y="8856186"/>
              <a:ext cx="5053309" cy="2152769"/>
              <a:chOff x="1861626" y="7898166"/>
              <a:chExt cx="5053309" cy="2152769"/>
            </a:xfrm>
          </p:grpSpPr>
          <p:sp>
            <p:nvSpPr>
              <p:cNvPr id="25" name="Oval 24">
                <a:extLst>
                  <a:ext uri="{FF2B5EF4-FFF2-40B4-BE49-F238E27FC236}">
                    <a16:creationId xmlns:a16="http://schemas.microsoft.com/office/drawing/2014/main" id="{C840D3E3-9727-3240-9522-2D7197564611}"/>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6AB4177-DC16-C543-A764-21B20A7A06B9}"/>
                  </a:ext>
                </a:extLst>
              </p:cNvPr>
              <p:cNvSpPr txBox="1"/>
              <p:nvPr/>
            </p:nvSpPr>
            <p:spPr>
              <a:xfrm>
                <a:off x="2531017" y="7898166"/>
                <a:ext cx="4383918"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spTree>
    <p:extLst>
      <p:ext uri="{BB962C8B-B14F-4D97-AF65-F5344CB8AC3E}">
        <p14:creationId xmlns:p14="http://schemas.microsoft.com/office/powerpoint/2010/main" val="1104625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sp>
      <p:grpSp>
        <p:nvGrpSpPr>
          <p:cNvPr id="2" name="Group 1">
            <a:extLst>
              <a:ext uri="{FF2B5EF4-FFF2-40B4-BE49-F238E27FC236}">
                <a16:creationId xmlns:a16="http://schemas.microsoft.com/office/drawing/2014/main" id="{D60CEF18-B19B-E443-AD36-F572C2D34C5F}"/>
              </a:ext>
            </a:extLst>
          </p:cNvPr>
          <p:cNvGrpSpPr/>
          <p:nvPr/>
        </p:nvGrpSpPr>
        <p:grpSpPr>
          <a:xfrm>
            <a:off x="14572442" y="1729593"/>
            <a:ext cx="9176854" cy="1292662"/>
            <a:chOff x="7600398" y="1249596"/>
            <a:chExt cx="9176854"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7600398" y="1618928"/>
              <a:ext cx="9176854"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8" name="TextBox 7">
            <a:extLst>
              <a:ext uri="{FF2B5EF4-FFF2-40B4-BE49-F238E27FC236}">
                <a16:creationId xmlns:a16="http://schemas.microsoft.com/office/drawing/2014/main" id="{49E7C99D-0ED8-D64C-986D-6DFC754B6CD6}"/>
              </a:ext>
            </a:extLst>
          </p:cNvPr>
          <p:cNvSpPr txBox="1"/>
          <p:nvPr/>
        </p:nvSpPr>
        <p:spPr>
          <a:xfrm>
            <a:off x="14572441" y="4765710"/>
            <a:ext cx="8143255"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 name="Group 2">
            <a:extLst>
              <a:ext uri="{FF2B5EF4-FFF2-40B4-BE49-F238E27FC236}">
                <a16:creationId xmlns:a16="http://schemas.microsoft.com/office/drawing/2014/main" id="{A0A20764-F257-484E-988E-5C4EA37F7D9C}"/>
              </a:ext>
            </a:extLst>
          </p:cNvPr>
          <p:cNvGrpSpPr/>
          <p:nvPr/>
        </p:nvGrpSpPr>
        <p:grpSpPr>
          <a:xfrm>
            <a:off x="14688626" y="8588546"/>
            <a:ext cx="8027071" cy="1101199"/>
            <a:chOff x="1861626" y="7898166"/>
            <a:chExt cx="8027071" cy="1101199"/>
          </a:xfrm>
        </p:grpSpPr>
        <p:sp>
          <p:nvSpPr>
            <p:cNvPr id="7" name="Oval 6">
              <a:extLst>
                <a:ext uri="{FF2B5EF4-FFF2-40B4-BE49-F238E27FC236}">
                  <a16:creationId xmlns:a16="http://schemas.microsoft.com/office/drawing/2014/main" id="{F88AD672-874E-014B-B923-0730F33EEF49}"/>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69C2790-9F4C-014D-A1C1-BC1A3C4470FD}"/>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10" name="Group 9">
            <a:extLst>
              <a:ext uri="{FF2B5EF4-FFF2-40B4-BE49-F238E27FC236}">
                <a16:creationId xmlns:a16="http://schemas.microsoft.com/office/drawing/2014/main" id="{3DAD0097-BFD4-504A-B442-392E9C4F0861}"/>
              </a:ext>
            </a:extLst>
          </p:cNvPr>
          <p:cNvGrpSpPr/>
          <p:nvPr/>
        </p:nvGrpSpPr>
        <p:grpSpPr>
          <a:xfrm>
            <a:off x="14688626" y="10613075"/>
            <a:ext cx="8027071" cy="1101199"/>
            <a:chOff x="1861626" y="7898166"/>
            <a:chExt cx="8027071" cy="1101199"/>
          </a:xfrm>
        </p:grpSpPr>
        <p:sp>
          <p:nvSpPr>
            <p:cNvPr id="11" name="Oval 10">
              <a:extLst>
                <a:ext uri="{FF2B5EF4-FFF2-40B4-BE49-F238E27FC236}">
                  <a16:creationId xmlns:a16="http://schemas.microsoft.com/office/drawing/2014/main" id="{72434845-BAFB-8741-9E47-273542B981F4}"/>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52CCA7-ECF9-A342-A879-80C1BE3E9092}"/>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spTree>
    <p:extLst>
      <p:ext uri="{BB962C8B-B14F-4D97-AF65-F5344CB8AC3E}">
        <p14:creationId xmlns:p14="http://schemas.microsoft.com/office/powerpoint/2010/main" val="371942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3EEB6B7-8B8D-BE42-A2C9-9F9F795E17BA}"/>
              </a:ext>
            </a:extLst>
          </p:cNvPr>
          <p:cNvSpPr>
            <a:spLocks noGrp="1"/>
          </p:cNvSpPr>
          <p:nvPr>
            <p:ph type="pic" sz="quarter" idx="15"/>
          </p:nvPr>
        </p:nvSpPr>
        <p:spPr/>
      </p:sp>
      <p:sp>
        <p:nvSpPr>
          <p:cNvPr id="13" name="Rectangle 12">
            <a:extLst>
              <a:ext uri="{FF2B5EF4-FFF2-40B4-BE49-F238E27FC236}">
                <a16:creationId xmlns:a16="http://schemas.microsoft.com/office/drawing/2014/main" id="{13DEFC5D-09F8-9246-9334-20152AD0C70C}"/>
              </a:ext>
            </a:extLst>
          </p:cNvPr>
          <p:cNvSpPr/>
          <p:nvPr/>
        </p:nvSpPr>
        <p:spPr>
          <a:xfrm rot="10800000" flipV="1">
            <a:off x="-6" y="0"/>
            <a:ext cx="24377653" cy="10083800"/>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FC68C66B-F40E-4742-B91B-BFE1D2EF3579}"/>
              </a:ext>
            </a:extLst>
          </p:cNvPr>
          <p:cNvGrpSpPr/>
          <p:nvPr/>
        </p:nvGrpSpPr>
        <p:grpSpPr>
          <a:xfrm>
            <a:off x="2242825" y="3210014"/>
            <a:ext cx="16426175" cy="3435171"/>
            <a:chOff x="2242825" y="5496175"/>
            <a:chExt cx="16426175" cy="3435171"/>
          </a:xfrm>
        </p:grpSpPr>
        <p:sp>
          <p:nvSpPr>
            <p:cNvPr id="11" name="TextBox 10">
              <a:extLst>
                <a:ext uri="{FF2B5EF4-FFF2-40B4-BE49-F238E27FC236}">
                  <a16:creationId xmlns:a16="http://schemas.microsoft.com/office/drawing/2014/main" id="{2861FBF8-9F22-5049-A329-561F3C415FF4}"/>
                </a:ext>
              </a:extLst>
            </p:cNvPr>
            <p:cNvSpPr txBox="1"/>
            <p:nvPr/>
          </p:nvSpPr>
          <p:spPr>
            <a:xfrm>
              <a:off x="2242825" y="8469681"/>
              <a:ext cx="3922869" cy="461665"/>
            </a:xfrm>
            <a:prstGeom prst="rect">
              <a:avLst/>
            </a:prstGeom>
            <a:noFill/>
          </p:spPr>
          <p:txBody>
            <a:bodyPr wrap="none" rtlCol="0">
              <a:spAutoFit/>
            </a:bodyPr>
            <a:lstStyle/>
            <a:p>
              <a:pPr algn="ctr"/>
              <a:r>
                <a:rPr lang="en-US" sz="2400" spc="600" dirty="0">
                  <a:solidFill>
                    <a:schemeClr val="bg2"/>
                  </a:solidFill>
                  <a:latin typeface="Montserrat Medium" pitchFamily="2" charset="77"/>
                  <a:ea typeface="Roboto Medium" panose="02000000000000000000" pitchFamily="2" charset="0"/>
                  <a:cs typeface="Poppins" pitchFamily="2" charset="77"/>
                </a:rPr>
                <a:t>CONRAD HILTON</a:t>
              </a:r>
            </a:p>
          </p:txBody>
        </p:sp>
        <p:sp>
          <p:nvSpPr>
            <p:cNvPr id="9" name="TextBox 8">
              <a:extLst>
                <a:ext uri="{FF2B5EF4-FFF2-40B4-BE49-F238E27FC236}">
                  <a16:creationId xmlns:a16="http://schemas.microsoft.com/office/drawing/2014/main" id="{4C16BC99-152B-564B-B110-8BA739617808}"/>
                </a:ext>
              </a:extLst>
            </p:cNvPr>
            <p:cNvSpPr txBox="1"/>
            <p:nvPr/>
          </p:nvSpPr>
          <p:spPr>
            <a:xfrm>
              <a:off x="2242825" y="5496175"/>
              <a:ext cx="16426175" cy="1938992"/>
            </a:xfrm>
            <a:prstGeom prst="rect">
              <a:avLst/>
            </a:prstGeom>
            <a:noFill/>
          </p:spPr>
          <p:txBody>
            <a:bodyPr wrap="square" rtlCol="0">
              <a:spAutoFit/>
            </a:bodyPr>
            <a:lstStyle/>
            <a:p>
              <a:r>
                <a:rPr lang="en-US" sz="6000" dirty="0">
                  <a:solidFill>
                    <a:schemeClr val="bg2"/>
                  </a:solidFill>
                  <a:latin typeface="Montserrat Medium" pitchFamily="2" charset="77"/>
                  <a:ea typeface="Lato" panose="020F0502020204030203" pitchFamily="34" charset="0"/>
                  <a:cs typeface="Lato" panose="020F0502020204030203" pitchFamily="34" charset="0"/>
                </a:rPr>
                <a:t>“The future belongs to those who believe in the beauty of their dreams”</a:t>
              </a:r>
            </a:p>
          </p:txBody>
        </p:sp>
      </p:grpSp>
      <p:sp>
        <p:nvSpPr>
          <p:cNvPr id="14" name="TextBox 13">
            <a:extLst>
              <a:ext uri="{FF2B5EF4-FFF2-40B4-BE49-F238E27FC236}">
                <a16:creationId xmlns:a16="http://schemas.microsoft.com/office/drawing/2014/main" id="{CA7146CE-7057-2247-B724-CFEC779BD1DE}"/>
              </a:ext>
            </a:extLst>
          </p:cNvPr>
          <p:cNvSpPr txBox="1"/>
          <p:nvPr/>
        </p:nvSpPr>
        <p:spPr>
          <a:xfrm>
            <a:off x="2101841" y="11346916"/>
            <a:ext cx="20173960" cy="1101199"/>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a:t>
            </a:r>
          </a:p>
        </p:txBody>
      </p:sp>
    </p:spTree>
    <p:extLst>
      <p:ext uri="{BB962C8B-B14F-4D97-AF65-F5344CB8AC3E}">
        <p14:creationId xmlns:p14="http://schemas.microsoft.com/office/powerpoint/2010/main" val="2070798672"/>
      </p:ext>
    </p:extLst>
  </p:cSld>
  <p:clrMapOvr>
    <a:masterClrMapping/>
  </p:clrMapOvr>
</p:sld>
</file>

<file path=ppt/theme/theme1.xml><?xml version="1.0" encoding="utf-8"?>
<a:theme xmlns:a="http://schemas.openxmlformats.org/drawingml/2006/main" name="Office Theme">
  <a:themeElements>
    <a:clrScheme name="TSQ - Element Light">
      <a:dk1>
        <a:srgbClr val="737572"/>
      </a:dk1>
      <a:lt1>
        <a:srgbClr val="FFFFFF"/>
      </a:lt1>
      <a:dk2>
        <a:srgbClr val="363E48"/>
      </a:dk2>
      <a:lt2>
        <a:srgbClr val="FFFFFF"/>
      </a:lt2>
      <a:accent1>
        <a:srgbClr val="3F85FC"/>
      </a:accent1>
      <a:accent2>
        <a:srgbClr val="796BE8"/>
      </a:accent2>
      <a:accent3>
        <a:srgbClr val="663BB2"/>
      </a:accent3>
      <a:accent4>
        <a:srgbClr val="3F85FC"/>
      </a:accent4>
      <a:accent5>
        <a:srgbClr val="796BE8"/>
      </a:accent5>
      <a:accent6>
        <a:srgbClr val="663BB2"/>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90685</TotalTime>
  <Words>2106</Words>
  <Application>Microsoft Macintosh PowerPoint</Application>
  <PresentationFormat>Custom</PresentationFormat>
  <Paragraphs>269</Paragraphs>
  <Slides>45</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Calibri Light</vt:lpstr>
      <vt:lpstr>Gill Sans</vt:lpstr>
      <vt:lpstr>Lato Light</vt:lpstr>
      <vt:lpstr>Lato Regular</vt:lpstr>
      <vt:lpstr>Montserrat</vt:lpstr>
      <vt:lpstr>Montserrat Light</vt:lpstr>
      <vt:lpstr>Montserrat Medium</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16435</cp:revision>
  <dcterms:created xsi:type="dcterms:W3CDTF">2014-11-12T21:47:38Z</dcterms:created>
  <dcterms:modified xsi:type="dcterms:W3CDTF">2019-06-05T16:17:35Z</dcterms:modified>
  <cp:category/>
</cp:coreProperties>
</file>